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16" y="-82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4" y="2236949"/>
            <a:ext cx="9181147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080513"/>
            <a:ext cx="7560946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3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5" y="4627247"/>
            <a:ext cx="9181147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5" y="3052051"/>
            <a:ext cx="9181147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7" y="1680211"/>
            <a:ext cx="4770597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7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72"/>
            <a:ext cx="4772471" cy="671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23"/>
            <a:ext cx="477247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1611872"/>
            <a:ext cx="4774346" cy="671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2283623"/>
            <a:ext cx="477434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0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86705"/>
            <a:ext cx="3553570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286705"/>
            <a:ext cx="6038254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1506856"/>
            <a:ext cx="3553570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1" y="5040631"/>
            <a:ext cx="648081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1" y="643417"/>
            <a:ext cx="648081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1" y="5635706"/>
            <a:ext cx="648081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288371"/>
            <a:ext cx="9721216" cy="12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680211"/>
            <a:ext cx="9721216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674170"/>
            <a:ext cx="252031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76C-E7EC-4A19-8D43-7506D23CA9A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3" y="6674170"/>
            <a:ext cx="34204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0" y="6674170"/>
            <a:ext cx="252031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FA1C-E2F0-4CE7-B290-F543A16D3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08587" y="65144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Time [Arb. U.]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1936969" y="2720250"/>
            <a:ext cx="444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Volume / Time [Arb. U.]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5" y="194968"/>
            <a:ext cx="10058400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7</cp:revision>
  <dcterms:created xsi:type="dcterms:W3CDTF">2015-08-19T12:20:11Z</dcterms:created>
  <dcterms:modified xsi:type="dcterms:W3CDTF">2015-08-19T14:59:10Z</dcterms:modified>
</cp:coreProperties>
</file>