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9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0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63B1-CAD2-4739-8FC5-501D0C90E3C3}" type="datetimeFigureOut">
              <a:rPr lang="en-GB" smtClean="0"/>
              <a:t>19/08/2015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8D719-DADB-4832-BCE5-D8EA8D878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6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772320" cy="4865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9060" y="152636"/>
            <a:ext cx="4176464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771800" y="627138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Discretization Points </a:t>
            </a:r>
            <a:r>
              <a:rPr lang="en-GB" sz="2800" i="1" dirty="0" smtClean="0"/>
              <a:t>N</a:t>
            </a:r>
            <a:endParaRPr lang="en-GB" sz="2800" i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929036" y="3323154"/>
            <a:ext cx="444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Volume / Time [Arb. U.]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16" y="230930"/>
            <a:ext cx="4139952" cy="26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Ulzega, Simone</dc:creator>
  <cp:lastModifiedBy>Ulzega, Simone</cp:lastModifiedBy>
  <cp:revision>2</cp:revision>
  <dcterms:created xsi:type="dcterms:W3CDTF">2015-08-19T15:40:06Z</dcterms:created>
  <dcterms:modified xsi:type="dcterms:W3CDTF">2015-08-19T16:02:23Z</dcterms:modified>
</cp:coreProperties>
</file>