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576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6056-8890-450A-AD84-61474F02AC9E}" type="datetimeFigureOut">
              <a:rPr lang="en-GB" smtClean="0"/>
              <a:t>16/12/2014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14F6C-6C6F-48E5-A2D9-288D1956D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43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6056-8890-450A-AD84-61474F02AC9E}" type="datetimeFigureOut">
              <a:rPr lang="en-GB" smtClean="0"/>
              <a:t>16/12/2014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14F6C-6C6F-48E5-A2D9-288D1956D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50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6056-8890-450A-AD84-61474F02AC9E}" type="datetimeFigureOut">
              <a:rPr lang="en-GB" smtClean="0"/>
              <a:t>16/12/2014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14F6C-6C6F-48E5-A2D9-288D1956D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860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6056-8890-450A-AD84-61474F02AC9E}" type="datetimeFigureOut">
              <a:rPr lang="en-GB" smtClean="0"/>
              <a:t>16/12/2014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14F6C-6C6F-48E5-A2D9-288D1956D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846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6056-8890-450A-AD84-61474F02AC9E}" type="datetimeFigureOut">
              <a:rPr lang="en-GB" smtClean="0"/>
              <a:t>16/12/2014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14F6C-6C6F-48E5-A2D9-288D1956D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14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6056-8890-450A-AD84-61474F02AC9E}" type="datetimeFigureOut">
              <a:rPr lang="en-GB" smtClean="0"/>
              <a:t>16/12/2014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14F6C-6C6F-48E5-A2D9-288D1956D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448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6056-8890-450A-AD84-61474F02AC9E}" type="datetimeFigureOut">
              <a:rPr lang="en-GB" smtClean="0"/>
              <a:t>16/12/2014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14F6C-6C6F-48E5-A2D9-288D1956D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693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6056-8890-450A-AD84-61474F02AC9E}" type="datetimeFigureOut">
              <a:rPr lang="en-GB" smtClean="0"/>
              <a:t>16/12/2014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14F6C-6C6F-48E5-A2D9-288D1956D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7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6056-8890-450A-AD84-61474F02AC9E}" type="datetimeFigureOut">
              <a:rPr lang="en-GB" smtClean="0"/>
              <a:t>16/12/2014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14F6C-6C6F-48E5-A2D9-288D1956D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19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6056-8890-450A-AD84-61474F02AC9E}" type="datetimeFigureOut">
              <a:rPr lang="en-GB" smtClean="0"/>
              <a:t>16/12/2014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14F6C-6C6F-48E5-A2D9-288D1956D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23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6056-8890-450A-AD84-61474F02AC9E}" type="datetimeFigureOut">
              <a:rPr lang="en-GB" smtClean="0"/>
              <a:t>16/12/2014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14F6C-6C6F-48E5-A2D9-288D1956D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2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96056-8890-450A-AD84-61474F02AC9E}" type="datetimeFigureOut">
              <a:rPr lang="en-GB" smtClean="0"/>
              <a:t>16/12/2014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14F6C-6C6F-48E5-A2D9-288D1956D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44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7504" y="764704"/>
            <a:ext cx="8506236" cy="4994703"/>
            <a:chOff x="107504" y="764704"/>
            <a:chExt cx="8506236" cy="4994703"/>
          </a:xfrm>
        </p:grpSpPr>
        <p:sp>
          <p:nvSpPr>
            <p:cNvPr id="6" name="Rectangle 5"/>
            <p:cNvSpPr/>
            <p:nvPr/>
          </p:nvSpPr>
          <p:spPr>
            <a:xfrm>
              <a:off x="107504" y="764704"/>
              <a:ext cx="8506236" cy="4994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 descr="C:\Users\ulzegasi\ParInf paper\Figs\Spaghetti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1700808"/>
              <a:ext cx="5874177" cy="3698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ulzegasi\ParInf paper\Figs\SpaghettiZoo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048" y="1034230"/>
              <a:ext cx="3487479" cy="2191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3518890" y="5390075"/>
              <a:ext cx="591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N</a:t>
              </a:r>
              <a:endParaRPr lang="en-GB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-131473" y="3370653"/>
              <a:ext cx="972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Output</a:t>
              </a:r>
              <a:endParaRPr lang="en-GB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6077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87624" y="908720"/>
            <a:ext cx="6840760" cy="4839137"/>
            <a:chOff x="1187624" y="908720"/>
            <a:chExt cx="6840760" cy="4839137"/>
          </a:xfrm>
        </p:grpSpPr>
        <p:sp>
          <p:nvSpPr>
            <p:cNvPr id="4" name="Rectangle 3"/>
            <p:cNvSpPr/>
            <p:nvPr/>
          </p:nvSpPr>
          <p:spPr>
            <a:xfrm>
              <a:off x="1187624" y="908720"/>
              <a:ext cx="6840760" cy="48391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050" name="Picture 2" descr="C:\Users\ulzegasi\ParInf paper\Figs\FinalStat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1146465"/>
              <a:ext cx="6596729" cy="4201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259152" y="5347747"/>
              <a:ext cx="7417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q[N]</a:t>
              </a:r>
              <a:endParaRPr lang="en-GB" sz="20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165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331640" y="267094"/>
            <a:ext cx="5472608" cy="6457608"/>
            <a:chOff x="1331640" y="267094"/>
            <a:chExt cx="5472608" cy="6457608"/>
          </a:xfrm>
        </p:grpSpPr>
        <p:sp>
          <p:nvSpPr>
            <p:cNvPr id="11" name="Rectangle 10"/>
            <p:cNvSpPr/>
            <p:nvPr/>
          </p:nvSpPr>
          <p:spPr>
            <a:xfrm>
              <a:off x="1331640" y="267094"/>
              <a:ext cx="5472608" cy="6457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074" name="Picture 2" descr="C:\Users\ulzegasi\ParInf paper\Figs\Kchai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6603" y="267094"/>
              <a:ext cx="4873629" cy="3024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5" name="Picture 3" descr="C:\Users\ulzegasi\ParInf paper\Figs\gchai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5800" y="3356992"/>
              <a:ext cx="4774432" cy="2990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536852" y="1579207"/>
              <a:ext cx="370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K</a:t>
              </a:r>
              <a:endParaRPr lang="en-GB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4552544"/>
              <a:ext cx="294548" cy="299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3286" y="6381328"/>
              <a:ext cx="378714" cy="286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74605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23528" y="620688"/>
            <a:ext cx="8352928" cy="5544616"/>
            <a:chOff x="323528" y="620688"/>
            <a:chExt cx="8352928" cy="5544616"/>
          </a:xfrm>
        </p:grpSpPr>
        <p:sp>
          <p:nvSpPr>
            <p:cNvPr id="8" name="Rectangle 7"/>
            <p:cNvSpPr/>
            <p:nvPr/>
          </p:nvSpPr>
          <p:spPr>
            <a:xfrm>
              <a:off x="323528" y="620688"/>
              <a:ext cx="8352928" cy="55446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099" name="Picture 3" descr="C:\Users\ulzegasi\ParInf paper\Figs\PhaseSpaceEvo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00" y="958850"/>
              <a:ext cx="7694613" cy="4940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279258" y="5714484"/>
              <a:ext cx="370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K</a:t>
              </a:r>
              <a:endParaRPr lang="en-GB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352" y="3135138"/>
              <a:ext cx="294548" cy="299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90338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9512" y="1340768"/>
            <a:ext cx="8784976" cy="3528392"/>
            <a:chOff x="179512" y="1340768"/>
            <a:chExt cx="8784976" cy="3528392"/>
          </a:xfrm>
        </p:grpSpPr>
        <p:sp>
          <p:nvSpPr>
            <p:cNvPr id="8" name="Rectangle 7"/>
            <p:cNvSpPr/>
            <p:nvPr/>
          </p:nvSpPr>
          <p:spPr>
            <a:xfrm>
              <a:off x="179512" y="1340768"/>
              <a:ext cx="8784976" cy="3528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122" name="Picture 2" descr="C:\Users\ulzegasi\ParInf paper\Figs\K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1757537"/>
              <a:ext cx="4181624" cy="2534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3" name="Picture 3" descr="C:\Users\ulzegasi\ParInf paper\Figs\gamm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1726863"/>
              <a:ext cx="3960440" cy="25651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2486348" y="4291980"/>
              <a:ext cx="370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K</a:t>
              </a:r>
              <a:endParaRPr lang="en-GB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5508" y="4326917"/>
              <a:ext cx="294548" cy="299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51032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07504" y="836712"/>
            <a:ext cx="8640960" cy="5544616"/>
            <a:chOff x="107504" y="836712"/>
            <a:chExt cx="8640960" cy="5544616"/>
          </a:xfrm>
        </p:grpSpPr>
        <p:sp>
          <p:nvSpPr>
            <p:cNvPr id="7" name="Rectangle 6"/>
            <p:cNvSpPr/>
            <p:nvPr/>
          </p:nvSpPr>
          <p:spPr>
            <a:xfrm>
              <a:off x="107504" y="836712"/>
              <a:ext cx="8640960" cy="55446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 descr="C:\Users\ulzegasi\ParInf paper\Figs\S_r_data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1052736"/>
              <a:ext cx="7793395" cy="4896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4716016" y="5860948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t</a:t>
              </a:r>
              <a:endParaRPr lang="en-GB" sz="2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59465" y="3370653"/>
              <a:ext cx="972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Output</a:t>
              </a:r>
              <a:endParaRPr lang="en-GB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6424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On-screen Show (4:3)</PresentationFormat>
  <Paragraphs>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ETH Zuerich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Ulzega, Simone</dc:creator>
  <cp:lastModifiedBy>Ulzega, Simone</cp:lastModifiedBy>
  <cp:revision>5</cp:revision>
  <dcterms:created xsi:type="dcterms:W3CDTF">2014-12-16T15:01:35Z</dcterms:created>
  <dcterms:modified xsi:type="dcterms:W3CDTF">2014-12-16T16:02:32Z</dcterms:modified>
</cp:coreProperties>
</file>