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10" y="-77"/>
      </p:cViewPr>
      <p:guideLst>
        <p:guide orient="horz" pos="18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9656"/>
            <a:ext cx="7772400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4588"/>
            <a:ext cx="6400800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0709"/>
            <a:ext cx="2057400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0709"/>
            <a:ext cx="6019800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02001"/>
            <a:ext cx="7772400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41774"/>
            <a:ext cx="7772400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4243"/>
            <a:ext cx="403860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4243"/>
            <a:ext cx="403860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9566"/>
            <a:ext cx="4040188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6996"/>
            <a:ext cx="4040188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89566"/>
            <a:ext cx="4041775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6996"/>
            <a:ext cx="4041775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9375"/>
            <a:ext cx="3008313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9375"/>
            <a:ext cx="5111750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5551"/>
            <a:ext cx="3008313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32727"/>
            <a:ext cx="5486400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4759"/>
            <a:ext cx="5486400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508813"/>
            <a:ext cx="5486400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0709"/>
            <a:ext cx="8229600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4243"/>
            <a:ext cx="8229600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339629"/>
            <a:ext cx="2133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339629"/>
            <a:ext cx="2895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339629"/>
            <a:ext cx="2133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9060" y="128221"/>
            <a:ext cx="4176464" cy="2238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899802" y="5184691"/>
            <a:ext cx="4624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/>
              <a:t>Simulation Time [Arb. U.]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8591" y="2415853"/>
            <a:ext cx="383826" cy="59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8" y="128221"/>
            <a:ext cx="8355774" cy="51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6</cp:revision>
  <dcterms:created xsi:type="dcterms:W3CDTF">2015-08-19T15:40:06Z</dcterms:created>
  <dcterms:modified xsi:type="dcterms:W3CDTF">2015-08-20T07:33:20Z</dcterms:modified>
</cp:coreProperties>
</file>