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121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54" y="-82"/>
      </p:cViewPr>
      <p:guideLst>
        <p:guide orient="horz" pos="1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C30A-09C8-479C-BF38-9DEB0F1B06F1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363" y="685800"/>
            <a:ext cx="5121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BCE9-CE2E-4E5A-9C76-6F881AAE2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9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CBCE9-CE2E-4E5A-9C76-6F881AAE23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2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1602"/>
            <a:ext cx="7772400" cy="1312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793"/>
            <a:ext cx="64008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5140"/>
            <a:ext cx="2057400" cy="52230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5140"/>
            <a:ext cx="6019800" cy="52230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3567"/>
            <a:ext cx="77724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4511"/>
            <a:ext cx="77724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327"/>
            <a:ext cx="403860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327"/>
            <a:ext cx="403860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0230"/>
            <a:ext cx="4040188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1278"/>
            <a:ext cx="4040188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0230"/>
            <a:ext cx="4041775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41278"/>
            <a:ext cx="4041775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3723"/>
            <a:ext cx="3008313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3723"/>
            <a:ext cx="5111750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80960"/>
            <a:ext cx="3008313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84980"/>
            <a:ext cx="54864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6958"/>
            <a:ext cx="5486400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90846"/>
            <a:ext cx="54864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5140"/>
            <a:ext cx="8229600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327"/>
            <a:ext cx="8229600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73631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73631"/>
            <a:ext cx="2895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73631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9060" y="136242"/>
            <a:ext cx="4176464" cy="2378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99792" y="5487764"/>
            <a:ext cx="462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K  [Arb. U.]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750" y="2312964"/>
            <a:ext cx="407835" cy="59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6" y="40641"/>
            <a:ext cx="8500442" cy="54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9</cp:revision>
  <dcterms:created xsi:type="dcterms:W3CDTF">2015-08-19T15:40:06Z</dcterms:created>
  <dcterms:modified xsi:type="dcterms:W3CDTF">2015-08-20T07:43:14Z</dcterms:modified>
</cp:coreProperties>
</file>