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841663" cy="5040313"/>
  <p:notesSz cx="6858000" cy="9144000"/>
  <p:defaultTextStyle>
    <a:defPPr>
      <a:defRPr lang="en-US"/>
    </a:defPPr>
    <a:lvl1pPr marL="0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122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244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5367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0489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5611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0733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5856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0978" algn="l" defTabSz="95024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 autoAdjust="0"/>
    <p:restoredTop sz="94660"/>
  </p:normalViewPr>
  <p:slideViewPr>
    <p:cSldViewPr>
      <p:cViewPr>
        <p:scale>
          <a:sx n="70" d="100"/>
          <a:sy n="70" d="100"/>
        </p:scale>
        <p:origin x="-216" y="-634"/>
      </p:cViewPr>
      <p:guideLst>
        <p:guide orient="horz" pos="1588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127" y="1565767"/>
            <a:ext cx="13465416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54" y="2856181"/>
            <a:ext cx="11089163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5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0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0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0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208" y="201846"/>
            <a:ext cx="3564375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84" y="201846"/>
            <a:ext cx="10429094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84" y="3238869"/>
            <a:ext cx="13465416" cy="100106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84" y="2136302"/>
            <a:ext cx="13465416" cy="110256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1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2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53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0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56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507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258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009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85" y="1176076"/>
            <a:ext cx="6996734" cy="33263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2848" y="1176076"/>
            <a:ext cx="6996734" cy="33263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5" y="1128238"/>
            <a:ext cx="6999486" cy="47019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122" indent="0">
              <a:buNone/>
              <a:defRPr sz="2100" b="1"/>
            </a:lvl2pPr>
            <a:lvl3pPr marL="950244" indent="0">
              <a:buNone/>
              <a:defRPr sz="1900" b="1"/>
            </a:lvl3pPr>
            <a:lvl4pPr marL="1425367" indent="0">
              <a:buNone/>
              <a:defRPr sz="1700" b="1"/>
            </a:lvl4pPr>
            <a:lvl5pPr marL="1900489" indent="0">
              <a:buNone/>
              <a:defRPr sz="1700" b="1"/>
            </a:lvl5pPr>
            <a:lvl6pPr marL="2375611" indent="0">
              <a:buNone/>
              <a:defRPr sz="1700" b="1"/>
            </a:lvl6pPr>
            <a:lvl7pPr marL="2850733" indent="0">
              <a:buNone/>
              <a:defRPr sz="1700" b="1"/>
            </a:lvl7pPr>
            <a:lvl8pPr marL="3325856" indent="0">
              <a:buNone/>
              <a:defRPr sz="1700" b="1"/>
            </a:lvl8pPr>
            <a:lvl9pPr marL="38009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85" y="1598434"/>
            <a:ext cx="6999486" cy="290401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7349" y="1128238"/>
            <a:ext cx="7002234" cy="47019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122" indent="0">
              <a:buNone/>
              <a:defRPr sz="2100" b="1"/>
            </a:lvl2pPr>
            <a:lvl3pPr marL="950244" indent="0">
              <a:buNone/>
              <a:defRPr sz="1900" b="1"/>
            </a:lvl3pPr>
            <a:lvl4pPr marL="1425367" indent="0">
              <a:buNone/>
              <a:defRPr sz="1700" b="1"/>
            </a:lvl4pPr>
            <a:lvl5pPr marL="1900489" indent="0">
              <a:buNone/>
              <a:defRPr sz="1700" b="1"/>
            </a:lvl5pPr>
            <a:lvl6pPr marL="2375611" indent="0">
              <a:buNone/>
              <a:defRPr sz="1700" b="1"/>
            </a:lvl6pPr>
            <a:lvl7pPr marL="2850733" indent="0">
              <a:buNone/>
              <a:defRPr sz="1700" b="1"/>
            </a:lvl7pPr>
            <a:lvl8pPr marL="3325856" indent="0">
              <a:buNone/>
              <a:defRPr sz="1700" b="1"/>
            </a:lvl8pPr>
            <a:lvl9pPr marL="38009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47349" y="1598434"/>
            <a:ext cx="7002234" cy="290401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8" y="200679"/>
            <a:ext cx="5211798" cy="85405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653" y="200681"/>
            <a:ext cx="8855931" cy="430176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88" y="1054732"/>
            <a:ext cx="5211798" cy="3447714"/>
          </a:xfrm>
        </p:spPr>
        <p:txBody>
          <a:bodyPr/>
          <a:lstStyle>
            <a:lvl1pPr marL="0" indent="0">
              <a:buNone/>
              <a:defRPr sz="1500"/>
            </a:lvl1pPr>
            <a:lvl2pPr marL="475122" indent="0">
              <a:buNone/>
              <a:defRPr sz="1200"/>
            </a:lvl2pPr>
            <a:lvl3pPr marL="950244" indent="0">
              <a:buNone/>
              <a:defRPr sz="1000"/>
            </a:lvl3pPr>
            <a:lvl4pPr marL="1425367" indent="0">
              <a:buNone/>
              <a:defRPr sz="900"/>
            </a:lvl4pPr>
            <a:lvl5pPr marL="1900489" indent="0">
              <a:buNone/>
              <a:defRPr sz="900"/>
            </a:lvl5pPr>
            <a:lvl6pPr marL="2375611" indent="0">
              <a:buNone/>
              <a:defRPr sz="900"/>
            </a:lvl6pPr>
            <a:lvl7pPr marL="2850733" indent="0">
              <a:buNone/>
              <a:defRPr sz="900"/>
            </a:lvl7pPr>
            <a:lvl8pPr marL="3325856" indent="0">
              <a:buNone/>
              <a:defRPr sz="900"/>
            </a:lvl8pPr>
            <a:lvl9pPr marL="38009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078" y="3528219"/>
            <a:ext cx="9504998" cy="41652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5078" y="450361"/>
            <a:ext cx="9504998" cy="3024188"/>
          </a:xfrm>
        </p:spPr>
        <p:txBody>
          <a:bodyPr/>
          <a:lstStyle>
            <a:lvl1pPr marL="0" indent="0">
              <a:buNone/>
              <a:defRPr sz="3300"/>
            </a:lvl1pPr>
            <a:lvl2pPr marL="475122" indent="0">
              <a:buNone/>
              <a:defRPr sz="2900"/>
            </a:lvl2pPr>
            <a:lvl3pPr marL="950244" indent="0">
              <a:buNone/>
              <a:defRPr sz="2500"/>
            </a:lvl3pPr>
            <a:lvl4pPr marL="1425367" indent="0">
              <a:buNone/>
              <a:defRPr sz="2100"/>
            </a:lvl4pPr>
            <a:lvl5pPr marL="1900489" indent="0">
              <a:buNone/>
              <a:defRPr sz="2100"/>
            </a:lvl5pPr>
            <a:lvl6pPr marL="2375611" indent="0">
              <a:buNone/>
              <a:defRPr sz="2100"/>
            </a:lvl6pPr>
            <a:lvl7pPr marL="2850733" indent="0">
              <a:buNone/>
              <a:defRPr sz="2100"/>
            </a:lvl7pPr>
            <a:lvl8pPr marL="3325856" indent="0">
              <a:buNone/>
              <a:defRPr sz="2100"/>
            </a:lvl8pPr>
            <a:lvl9pPr marL="3800978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5078" y="3944749"/>
            <a:ext cx="9504998" cy="591536"/>
          </a:xfrm>
        </p:spPr>
        <p:txBody>
          <a:bodyPr/>
          <a:lstStyle>
            <a:lvl1pPr marL="0" indent="0">
              <a:buNone/>
              <a:defRPr sz="1500"/>
            </a:lvl1pPr>
            <a:lvl2pPr marL="475122" indent="0">
              <a:buNone/>
              <a:defRPr sz="1200"/>
            </a:lvl2pPr>
            <a:lvl3pPr marL="950244" indent="0">
              <a:buNone/>
              <a:defRPr sz="1000"/>
            </a:lvl3pPr>
            <a:lvl4pPr marL="1425367" indent="0">
              <a:buNone/>
              <a:defRPr sz="900"/>
            </a:lvl4pPr>
            <a:lvl5pPr marL="1900489" indent="0">
              <a:buNone/>
              <a:defRPr sz="900"/>
            </a:lvl5pPr>
            <a:lvl6pPr marL="2375611" indent="0">
              <a:buNone/>
              <a:defRPr sz="900"/>
            </a:lvl6pPr>
            <a:lvl7pPr marL="2850733" indent="0">
              <a:buNone/>
              <a:defRPr sz="900"/>
            </a:lvl7pPr>
            <a:lvl8pPr marL="3325856" indent="0">
              <a:buNone/>
              <a:defRPr sz="900"/>
            </a:lvl8pPr>
            <a:lvl9pPr marL="38009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85" y="201847"/>
            <a:ext cx="14257498" cy="840053"/>
          </a:xfrm>
          <a:prstGeom prst="rect">
            <a:avLst/>
          </a:prstGeom>
        </p:spPr>
        <p:txBody>
          <a:bodyPr vert="horz" lIns="95024" tIns="47512" rIns="95024" bIns="475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5" y="1176076"/>
            <a:ext cx="14257498" cy="3326374"/>
          </a:xfrm>
          <a:prstGeom prst="rect">
            <a:avLst/>
          </a:prstGeom>
        </p:spPr>
        <p:txBody>
          <a:bodyPr vert="horz" lIns="95024" tIns="47512" rIns="95024" bIns="475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85" y="4671624"/>
            <a:ext cx="3696389" cy="268350"/>
          </a:xfrm>
          <a:prstGeom prst="rect">
            <a:avLst/>
          </a:prstGeom>
        </p:spPr>
        <p:txBody>
          <a:bodyPr vert="horz" lIns="95024" tIns="47512" rIns="95024" bIns="475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572" y="4671624"/>
            <a:ext cx="5016527" cy="268350"/>
          </a:xfrm>
          <a:prstGeom prst="rect">
            <a:avLst/>
          </a:prstGeom>
        </p:spPr>
        <p:txBody>
          <a:bodyPr vert="horz" lIns="95024" tIns="47512" rIns="95024" bIns="475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195" y="4671624"/>
            <a:ext cx="3696389" cy="268350"/>
          </a:xfrm>
          <a:prstGeom prst="rect">
            <a:avLst/>
          </a:prstGeom>
        </p:spPr>
        <p:txBody>
          <a:bodyPr vert="horz" lIns="95024" tIns="47512" rIns="95024" bIns="475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24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42" indent="-356342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2074" indent="-296951" algn="l" defTabSz="9502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7806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2928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8050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3172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88295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417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38539" indent="-237561" algn="l" defTabSz="950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122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244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5367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0489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11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733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5856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0978" algn="l" defTabSz="9502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4317" y="4454817"/>
            <a:ext cx="2918851" cy="573006"/>
          </a:xfrm>
          <a:prstGeom prst="rect">
            <a:avLst/>
          </a:prstGeom>
          <a:noFill/>
        </p:spPr>
        <p:txBody>
          <a:bodyPr wrap="square" lIns="95024" tIns="47512" rIns="95024" bIns="47512" rtlCol="0">
            <a:spAutoFit/>
          </a:bodyPr>
          <a:lstStyle/>
          <a:p>
            <a:pPr algn="ctr"/>
            <a:r>
              <a:rPr lang="en-GB" sz="3100" dirty="0"/>
              <a:t>K  [Arb. U.]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1468" y="1931935"/>
            <a:ext cx="1000988" cy="586344"/>
          </a:xfrm>
          <a:prstGeom prst="rect">
            <a:avLst/>
          </a:prstGeom>
          <a:noFill/>
        </p:spPr>
        <p:txBody>
          <a:bodyPr wrap="square" lIns="95024" tIns="47512" rIns="95024" bIns="47512" rtlCol="0">
            <a:spAutoFit/>
          </a:bodyPr>
          <a:lstStyle/>
          <a:p>
            <a:pPr algn="ctr"/>
            <a:r>
              <a:rPr lang="en-GB" sz="3100" dirty="0"/>
              <a:t>PDF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719" y="4426280"/>
            <a:ext cx="368922" cy="56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6" y="43544"/>
            <a:ext cx="7408365" cy="45635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34" y="32659"/>
            <a:ext cx="6985475" cy="45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13</cp:revision>
  <dcterms:created xsi:type="dcterms:W3CDTF">2015-08-19T15:40:06Z</dcterms:created>
  <dcterms:modified xsi:type="dcterms:W3CDTF">2015-08-20T09:10:27Z</dcterms:modified>
</cp:coreProperties>
</file>