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8640763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08" y="-259"/>
      </p:cViewPr>
      <p:guideLst>
        <p:guide orient="horz" pos="1815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89657"/>
            <a:ext cx="7344649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264589"/>
            <a:ext cx="6048534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30709"/>
            <a:ext cx="1944172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30709"/>
            <a:ext cx="5688502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702001"/>
            <a:ext cx="7344649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441774"/>
            <a:ext cx="7344649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344244"/>
            <a:ext cx="3816337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344244"/>
            <a:ext cx="3816337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289566"/>
            <a:ext cx="381783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826997"/>
            <a:ext cx="381783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289566"/>
            <a:ext cx="381933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1826997"/>
            <a:ext cx="3819337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0" y="229375"/>
            <a:ext cx="2842751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29375"/>
            <a:ext cx="4830427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0" y="1205551"/>
            <a:ext cx="2842751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032727"/>
            <a:ext cx="5184458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14759"/>
            <a:ext cx="5184458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508814"/>
            <a:ext cx="5184458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30709"/>
            <a:ext cx="7776687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344244"/>
            <a:ext cx="7776687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339629"/>
            <a:ext cx="2016178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339629"/>
            <a:ext cx="273624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339629"/>
            <a:ext cx="2016178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19255" y="5184691"/>
            <a:ext cx="4370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K  [Arb</a:t>
            </a:r>
            <a:r>
              <a:rPr lang="en-GB" sz="3000" dirty="0" smtClean="0"/>
              <a:t>. U.]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0672" y="2239477"/>
            <a:ext cx="1144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PDF</a:t>
            </a:r>
            <a:endParaRPr lang="en-GB" sz="3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3" y="107220"/>
            <a:ext cx="7849332" cy="5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295060" y="2202695"/>
            <a:ext cx="1144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PDF</a:t>
            </a:r>
            <a:endParaRPr lang="en-GB" sz="3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42" y="5175375"/>
            <a:ext cx="318606" cy="52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7" y="107004"/>
            <a:ext cx="7969566" cy="51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9</cp:revision>
  <dcterms:created xsi:type="dcterms:W3CDTF">2015-08-19T15:40:06Z</dcterms:created>
  <dcterms:modified xsi:type="dcterms:W3CDTF">2015-08-20T08:33:55Z</dcterms:modified>
</cp:coreProperties>
</file>