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notesMasterIdLst>
    <p:notesMasterId r:id="rId28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1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74DE1-C06F-CA19-B252-6CEC5D7678A6}" v="252" dt="2024-11-08T15:48:2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DBEA-5F86-5243-AF03-16E94303BF5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93A07-FE57-4B4D-B47F-FF63B4A8A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8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8F49F7-B787-324B-8DDD-A94842CFE89E}" type="datetime1">
              <a:rPr lang="pt-BR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1F75-4F6E-394B-BCC1-8C6529A4BA1C}" type="datetime1">
              <a:rPr lang="pt-BR" smtClean="0"/>
              <a:t>08/11/2024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F32B-E532-4F4C-8877-87F5E8A6B9B1}" type="datetime1">
              <a:rPr lang="pt-BR" smtClean="0"/>
              <a:t>08/11/2024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0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5962-C63B-DE43-B7F0-7A444508DE95}" type="datetime1">
              <a:rPr lang="pt-BR" smtClean="0"/>
              <a:t>08/11/2024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308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E219-0AAF-8A4E-AC8A-1977BC4BED7A}" type="datetime1">
              <a:rPr lang="pt-BR" smtClean="0"/>
              <a:t>08/11/2024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27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8ED-4916-E54A-885E-61E3B1AFD985}" type="datetime1">
              <a:rPr lang="pt-BR" smtClean="0"/>
              <a:t>08/11/2024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760-0DE8-D247-AACA-E489F6423361}" type="datetime1">
              <a:rPr lang="pt-BR" smtClean="0"/>
              <a:t>08/11/2024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1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92CC-8D8B-6C4D-9849-B490C068C9C4}" type="datetime1">
              <a:rPr lang="pt-BR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2484-1AC9-A94A-984B-DA7620021001}" type="datetime1">
              <a:rPr lang="pt-BR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204-4C75-014F-9C87-73D00F7F071B}" type="datetime1">
              <a:rPr lang="pt-BR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30E0-4A4B-E947-8CF3-3FC4589B378D}" type="datetime1">
              <a:rPr lang="pt-BR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4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4F72-EFBE-5F41-9E69-35712E36679C}" type="datetime1">
              <a:rPr lang="pt-BR" smtClean="0"/>
              <a:t>08/11/2024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83F-BE13-C34A-9F70-CEE4F53E4AAB}" type="datetime1">
              <a:rPr lang="pt-BR" smtClean="0"/>
              <a:t>08/11/2024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20-7711-2841-8546-0E17CB786B97}" type="datetime1">
              <a:rPr lang="pt-BR" smtClean="0"/>
              <a:t>08/11/2024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D152-44DB-2841-87A3-441FFF4EA696}" type="datetime1">
              <a:rPr lang="pt-BR" smtClean="0"/>
              <a:t>08/11/2024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6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7BE4-E2FE-7946-BDA2-DE87F3CB7DCC}" type="datetime1">
              <a:rPr lang="pt-BR" smtClean="0"/>
              <a:t>08/11/2024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C8E7-75AE-9546-BCA2-CE6F21444429}" type="datetime1">
              <a:rPr lang="pt-BR" smtClean="0"/>
              <a:t>08/11/2024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programação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E72E-AE90-5C4B-B184-D185CFA9DCAF}" type="datetime1">
              <a:rPr lang="pt-BR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Introdução 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12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chacuca.com.br/jogos/o-lobo-e-a-ovelha/" TargetMode="Externa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chacuca.com.br/jogos/missionarios-e-canibais/" TargetMode="Externa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uizizz.com/admin/quiz/6719c13f618ef75f94fc4e70" TargetMode="Externa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uizizz.com/admin/quiz/6719c4ee9934854b0c50b7d4?at=6719c4eee29c10faeea52b49" TargetMode="Externa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DFE88786-7EC9-4CF1-8553-2C3021944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86D8F06D-0176-412D-A69C-AF7042B7E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815562A4-61AD-4BDB-9BDB-34860AE47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AFCC34F2-8A34-4176-9DCF-3E14806B3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40BA3D3-5C32-487A-9075-A5893616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D540F57-24D0-48B9-A757-6CB90ABA8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BC55DC16-C6F7-40B2-BDDA-E20013DF9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2099AB7-3243-4017-93A6-3D3D75B8D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5785EDD4-607A-42A6-AD18-522E7F922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8903418-1A46-441B-B206-5ABCE33E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CF7D484C-2C11-4D25-B175-68D32920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D4D5B64-42D9-42C4-A6BE-2A6973E27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1EAB8F2F-DE57-4377-912F-05B35D40A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DD1D1480-6395-4A5D-9FA6-AF4B833BC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9AF9AB5E-6007-4947-AF2D-3457E9A89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69AEE64-C8B2-4038-9B02-6805D665F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4CC7A043-D86F-46B2-B834-ED7E1A27F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93B2972A-01E3-4CE4-AE98-189F1348F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D804FBD-1C24-46A8-A39B-8D107E4E9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32DCF403-6204-4021-9D08-BDF31A5E3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8EEC9242-04E6-4432-8156-70389D705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C0B0BCD-1793-4474-BA88-21D79D46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3E8F6CD4-3283-4349-8992-EBBD753BE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6BE686F-0921-4880-ADF4-9AB91595B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FB3BE34-2F4B-437C-BDB6-891A55573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7B07215D-B155-4DFE-BE3D-87632FF10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E16DA9D-8D6A-4347-AD4F-AE1397053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A00D09BA-63FF-4D69-9D31-136FF280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9C8A19E6-32D5-4482-9CCD-1F78CA1CA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EA954B3D-AF3B-442D-A72F-6BD11E9DD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D9710435-DD32-48E0-BC50-CC3436D3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29B7CF4A-2D02-44B9-9AE5-4641A75E5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2512A521-F3FE-4B4E-84A4-B8E34B1F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847E0DEA-D3E4-4FEB-B8B0-5864ECE94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719D19AC-13DF-482F-A050-54D54D05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331649B7-0BBD-4E9C-BD52-1BCA2E7E8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D3AAE7E3-779F-41B2-A9C5-D046EBF5B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5D0770C9-1E05-4CF6-94BD-20E2C7F14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6EBD291B-DF20-4DC7-B790-C0E2209CC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CABF7C5-4C62-4FE6-AE12-238A48EA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E95ECD4A-2806-4F52-8E3C-624A3039D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E9E18FA2-E809-499B-BD0A-61DCF6A7E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1CDF76CE-EE7F-4BF2-931E-D588B8B51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C8DB34E1-222F-47F0-869D-951918444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5ECDC5F0-AB2E-464F-BDF0-4011D7675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F3E4457E-504F-49DD-BC16-68CBF984E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BE7AFA7A-BB1A-4162-8533-768769F0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42E7636-9349-48F5-B298-C49B1FECB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5453D2D7-4B73-4C8C-9AF2-F4BA3FE45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15622E5C-2CA2-CFFB-F583-A4A4BBB9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21" t="-1659" r="60649" b="1659"/>
          <a:stretch/>
        </p:blipFill>
        <p:spPr>
          <a:xfrm>
            <a:off x="1914072" y="2143125"/>
            <a:ext cx="2260600" cy="25832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260612-72EE-D749-6972-45E730BBF47A}"/>
              </a:ext>
            </a:extLst>
          </p:cNvPr>
          <p:cNvSpPr txBox="1"/>
          <p:nvPr/>
        </p:nvSpPr>
        <p:spPr>
          <a:xfrm>
            <a:off x="4376058" y="762000"/>
            <a:ext cx="574765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Aptos Light"/>
                <a:cs typeface="Segoe UI"/>
              </a:rPr>
              <a:t>Introdução à programação</a:t>
            </a:r>
            <a:r>
              <a:rPr lang="pt-BR" sz="4800">
                <a:solidFill>
                  <a:schemeClr val="bg1"/>
                </a:solidFill>
                <a:latin typeface="Aptos Light"/>
                <a:cs typeface="Segoe UI"/>
              </a:rPr>
              <a:t>​</a:t>
            </a:r>
          </a:p>
          <a:p>
            <a:pPr algn="ctr"/>
            <a:r>
              <a:rPr lang="pt-BR" sz="4800">
                <a:solidFill>
                  <a:schemeClr val="bg1"/>
                </a:solidFill>
                <a:latin typeface="Aptos Light"/>
                <a:cs typeface="Segoe UI"/>
              </a:rPr>
              <a:t>​</a:t>
            </a:r>
          </a:p>
          <a:p>
            <a:pPr algn="ctr"/>
            <a:r>
              <a:rPr lang="pt-BR" sz="4800" b="1">
                <a:solidFill>
                  <a:schemeClr val="bg1"/>
                </a:solidFill>
                <a:latin typeface="Aptos Light"/>
                <a:cs typeface="Segoe UI"/>
              </a:rPr>
              <a:t>PROJETO CALCMASTER AULA 01</a:t>
            </a:r>
            <a:r>
              <a:rPr lang="en-US" sz="4800" b="1">
                <a:solidFill>
                  <a:schemeClr val="bg1"/>
                </a:solidFill>
                <a:latin typeface="Aptos Light"/>
                <a:cs typeface="Segoe UI"/>
              </a:rPr>
              <a:t>​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86E2618C-59DB-EC57-0862-E00D0712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62FE68-D096-F069-18C7-95875DC25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64C92E0A-7DBF-B12C-3CDD-C19EE038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877A67A9-604A-1918-9707-66D7295B9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786F65-30F1-3312-D71C-54C713FD9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EAEF24D6-4772-7791-A086-0658BFCA6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17B651B-DDC5-B4D5-0062-A5A67D406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80B91AAD-DF01-8407-8D18-5AAFB84E1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70FFC2D-4ECC-432A-1D6A-2B4392BA1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110C4885-4888-CFCF-4926-5C82DA637E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B26D0C82-1B24-07ED-0FB8-F3A2604FF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0A0FAA0-AD76-3ED6-95E9-1F22FB40D1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538B15A4-8BA4-5F38-1B4F-E72483CEA8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E45482D1-0806-AA4A-B3E9-7901478F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18C1D47D-02C5-FA6F-E4B1-5D40B3A2DA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960FBA0-3581-BCF5-0AF7-36BE80774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1679EB35-364B-0C59-BC38-F8A3D7215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AC9F99DC-62F2-B19F-D9CC-4485F28B5A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FE6F03C-A024-01E2-700E-B5B70FF389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BA55D09-4ECA-A70A-7181-E799FEE6B0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952E0BAB-4497-A157-CCB6-D1BEDF762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59F85B4B-FD5A-3A61-1819-B6616AD74C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B05DE6A0-6A78-4108-A727-3A6F35D7D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63A78EA-AD06-E502-B04B-8992F4D92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52443F2-3A09-A62B-A2E3-87CDA779B0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5C11BE8-C04B-E6BB-12CC-CBCA4CAF34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79D06D3-129D-DD29-BE14-B673E24EE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5503064A-1614-51B3-D686-1D5229BD6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95A41309-42DE-C16A-3A70-3059BFCD6C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515028-2DC2-E3D7-2941-4F0E18121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901EA65-3E8D-EDA0-C758-5D177DD62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A0D27137-96DB-D80D-5401-42983A6CB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2701799A-61BB-25BD-B093-606AC0FEA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FA51C3B3-B717-A8ED-D31E-6D7238549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8D83DBE3-815B-C367-339F-A9B58AB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FAF09357-8C51-412C-F872-F824CDEEB6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95A58D34-D690-F9B9-64D2-B7F0CF23B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7DB34BA-00DE-28B2-BD83-51C7157C31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B7EBFB8B-2B28-D05F-D307-1F1AD2AB0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A0B48B70-8545-FA25-DDE9-FA3032E11B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F6C33A2-9FDE-4880-4756-C423FD9D6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D7C2566-169D-4E8B-F320-A684BEA0B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7BD084A1-3216-2AFF-0E52-699986CEB4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730B135C-649C-1EC1-AAA1-5ABB820B3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80782F63-9E58-112B-F405-C8D60D51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82241B47-92D2-28FF-9CF0-9C07478AB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9D4D9CD6-F61E-075B-9E40-FF2009333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9EADD8B-1E7C-901A-897B-C489DBE3D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59E1C41A-8CD3-4170-85C3-B38369073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F1B85390-031D-F6C8-6C18-2C208941C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584FC70-629E-0E21-4931-56FA025C2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7C601C1-4108-6B62-0DDF-D02D2721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D89A4F2A-8B75-DB82-ED18-CB386CA69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81532950-C511-B8FF-D428-F8764A8FF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E09C8BD-DA97-35CD-0EAC-4A12FBA01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F02FF1AA-473B-4A90-8AA8-B59BEEE0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559B11E7-E250-90CE-A4A7-0D0E2F24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FE9204E6-D4E4-A488-CA34-DAFF38D8C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3BD83E18-2BAD-0AF6-8B42-E5696DB74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E031ECE3-2298-889C-E49C-4AA7A7F51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5A5AB82C-4E36-0702-0B32-1F3AA2EA7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DA9245CF-E5F1-6C1E-F61F-92E112CA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19625628-CD0E-C6EB-0815-030E82AD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0B0C1406-B45A-E7C0-79F2-FA5DAD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F01E5F03-2205-34BA-4723-754E3F830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98535949-8481-FF49-8B5E-296AA2F2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C41CCCE6-6119-F3B2-911F-04B98C5A2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417FF3E1-4BB1-33B3-414F-70CFCD7AA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E1BF9993-8CD1-69D2-3B9E-1E70E5C8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00D3805E-470F-9141-6A96-8DB6D3B8C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DB89BAA4-82EF-C599-4792-DFDC7C2E7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458095EA-9E2F-DD95-8A4E-D605F3926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E938910B-F6A1-12A4-9BB0-684E0A3FC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29D4FBD1-C059-47FE-7390-4D216745B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FB3F8AA1-3902-3B6D-6334-B20D1C18B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1C1DFCFF-A7D1-ECC6-F0BB-0FEFC3161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345C9482-BFA2-7AF2-F1A8-5A4C66D97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CA972F5D-16BC-71C6-9429-8DA2C1A7A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F0EED43D-0FE2-21CF-4929-B07C8BDED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6F6D5CB1-AEED-D4D3-C8CE-E9AD80D7C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6AE8D8EA-4EDD-F18B-6298-02A12EFB5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0C9C18BA-012A-900B-B4B9-A3050E2DF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04E25D8A-56F7-D11A-37DC-8E2CD4778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4BCF1602-C862-FB5F-1C65-C2893C50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81E1F54-1B40-BE41-75A9-FDFA581D4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DB8BE40A-0DAF-30B2-E582-0047600BF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B4D43C5A-D61D-B4E4-72CA-0896695C1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FB312BE1-276D-7747-E518-8D836DA6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C95FD1F0-A695-5D4C-D0CD-B588AC8A0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C331DAD2-3F39-A0F1-BF5B-0B8EA2D0D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0DC7360A-4E77-A5AD-04CE-A62CAA449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04041B37-2974-40A8-347D-EB81C9F6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5C98CC7-EC86-4DCB-0E5A-18128F9C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8D3101-629F-3960-D09E-EAE0E2E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52C5704B-AF85-CF4F-4757-43F38E4B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6C3FE9F6-672B-59A3-E6CF-5B60D0B874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1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061C35-ACA5-93AA-8F96-500BEA7C57B2}"/>
              </a:ext>
            </a:extLst>
          </p:cNvPr>
          <p:cNvSpPr txBox="1"/>
          <p:nvPr/>
        </p:nvSpPr>
        <p:spPr>
          <a:xfrm>
            <a:off x="1601160" y="1152993"/>
            <a:ext cx="952521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Arial"/>
                <a:cs typeface="Arial"/>
              </a:rPr>
              <a:t>Vamos praticar nossa lógica!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441C1D-40A9-41DC-BA54-C850A69F34C2}"/>
              </a:ext>
            </a:extLst>
          </p:cNvPr>
          <p:cNvSpPr txBox="1"/>
          <p:nvPr/>
        </p:nvSpPr>
        <p:spPr>
          <a:xfrm>
            <a:off x="2843573" y="2648301"/>
            <a:ext cx="6581321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b="1">
                <a:solidFill>
                  <a:srgbClr val="000000"/>
                </a:solidFill>
                <a:latin typeface="Arial"/>
                <a:cs typeface="Arial"/>
              </a:rPr>
              <a:t>Vamos fazer um passo a passo lógico para seguir</a:t>
            </a:r>
          </a:p>
          <a:p>
            <a:pPr algn="ctr"/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5C314-2031-1608-D681-453B26DB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D7DE2B22-2106-F4EE-76D8-23066183F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F1361300-8869-905A-B7AD-C1BFA9D15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319CB5-8D5D-005D-0B40-23935782B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E011E758-F57B-8709-179C-952DD27E9C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D8D72E49-68E5-FC10-FCD0-C9E2D4ADE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4C27BF98-876A-32BC-99E6-4B9F06539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B5EAAF78-14B5-35EE-68B8-BD3DD6AE7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EAF8B324-8EAB-374F-6F1F-9872BF8C1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67BF241-C848-FBAD-52E4-7CD1B686E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256D57D-F076-4154-3B5B-BA66E20F5C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1C338-A41C-67CA-B3A9-C1C0BE086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B85D2AB-627B-8248-899A-2BB856035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652507E1-AD7C-58FB-F342-47F3E4268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B23FE9E-F65A-425D-9369-9433C7AC6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E7DBB810-1D24-7BE0-ADD1-3A85F02EC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6D7825A-3AD3-6BEC-19A7-79954C1EE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C498B112-9701-C1FB-44DA-EB53F92508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37F5680-D14B-0779-1C6F-ACA675CE54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1E31702D-2F95-ECEA-5A0B-6E127865F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FF3A8C4A-E5B0-5325-81C9-7AFF31D23F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E1835B6E-2F10-059B-6BC7-F34375ED2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66294E92-D09E-75A9-D124-45739F237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5BEBF1E-4649-0762-F3FF-DA632694F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80C372CC-7E72-219B-3A95-B85E82036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C1AEE785-8A2C-11DD-C152-3FFCBD07D2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E89B6E7B-A5EA-9BBB-B11E-1B38DD4A7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DF866315-9D74-40AE-99C1-59DC29650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2D4E046D-CA30-2520-FA2E-B7AD71A25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503E582-79A0-7FDC-B11A-0B75C00AAB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15671F03-F57A-1CA0-3AEB-52515233C0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F2A455DF-9101-3FD8-D6B1-73B54751D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5DAEB448-9E53-88EB-2338-C9B541F12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F41370E3-2632-31B2-357B-7465E95D88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5F19B741-B86C-B6DA-6044-790278EC08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E7125836-98DB-BB59-BE6E-FF54D044C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2E3E63F7-A798-6A56-D75F-8AC74C3F4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113E25A-2EE8-9CBE-39B7-39C7B82EB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8BD1E7D-ED2B-32D8-9A8B-C4803BAE2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B6D7BAD-C09F-2766-CC34-43601A25FD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B2763561-BDA2-5289-9655-B79295DEF8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19381EB8-E34F-F4BA-A942-6B704E68E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2E9663B7-C183-843E-8F54-9C549B33C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0033E397-21B7-30EE-EF87-25052E395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CADA5DC5-2FFE-7E89-053A-E4ABB583B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B54FAA7F-A737-E44B-67B0-5916C9909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B3F0FB0-6AB0-E4E8-3708-B7E88EE3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D2F33926-6566-FE9E-74F8-73783218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89FD561-75D3-E55E-A5A6-7D3BE81DA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0598C11-28C6-94B6-3F72-9E64D8AF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013AC907-E254-D5EC-39F5-72AD87080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C1F2F0B5-0C36-B619-D3C9-AE9914FAF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3AB39FB9-7EF6-F4A6-47AE-D6C1F6679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246F45EE-600F-092D-6CB0-597A3A28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50C9BF7-0600-858B-0621-2970684C7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54314078-162A-B35E-75FF-8984331F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AA84144F-819C-5A98-CC0C-CB441498B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098EC9C3-EE53-6899-A266-5F8C3E85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F41779BE-8294-D648-CDB2-32AC415E6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424FF9E-EA3B-EA98-FE01-A97561CB5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1994B999-A176-EEB0-5412-5EB5E96B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B49E6BA-F723-DE99-54E9-0F9D3DC9C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278EB1F3-003C-4509-0ADC-4A24B5119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EADF95BE-AA9D-1EF9-9EAB-D95EF540B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0E837834-67B6-DE89-5E6D-6593F7549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E67845FE-7AE8-B822-D608-871ADCE29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F9116DB6-9CA3-14BD-6075-364750DEB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CDA70E2-BDB5-65BB-D662-2D561EF8B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7E54584-90AB-821C-58B4-2C406E7D4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376E02DC-C4AE-8F6D-2286-1C900192B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BC9D86FE-D6AC-2B52-7EF3-FE1380C75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BD179502-4F2F-3899-A6D2-8B0E621C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E01819E2-8420-0D3B-9A0C-BA106AFCD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8E6DA73B-DA36-71DF-3954-A58156DB4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7D3AC9FA-6EE5-3821-FEBE-8B4E16917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726AC118-328B-7ABD-2DC5-4B856D899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53667157-3C8B-F9C0-0347-FE4FC9A9F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ED65E316-3B43-A830-467D-EB06F776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73AF6B1D-36EA-C535-466F-020D7CB08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C27A7FE3-7D57-7389-3EA1-976784F8A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DFEB4D26-3540-F588-BE62-DCFBD9C28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B456197D-EDAB-0443-618D-934E65DAF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F39F3E10-029A-6ECD-CF82-260FD25D9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4B1F1C53-86FF-C9F6-1539-F80158D53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EE476037-54D1-73D9-0546-7387FDE6E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989BA28D-9C8C-A556-F16E-A8198E57B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88A7AAE0-5EBC-D91C-B467-36D16148F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9002606-16E8-DC53-F169-81CFA84E3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36114334-AD20-0B51-60D5-4284C9571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FC857C92-8958-4BE8-D898-F128AA219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2EC69E5E-D703-72AC-0914-00B91665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B148622-7990-BA79-EA6B-81024AFB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CE76E6-1E63-F7BF-4408-44B0AF56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936B2CF5-6B8C-6AC9-CB1D-1CE1C5EE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CAAF3D46-6432-2E26-F092-4AE980B910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19DC990-DA51-F9FA-C60C-EED25BC96537}"/>
              </a:ext>
            </a:extLst>
          </p:cNvPr>
          <p:cNvSpPr txBox="1"/>
          <p:nvPr/>
        </p:nvSpPr>
        <p:spPr>
          <a:xfrm>
            <a:off x="2070012" y="743629"/>
            <a:ext cx="848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 um passo a passo de como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819A09-85A0-C02D-8238-4FBAD6EB9240}"/>
              </a:ext>
            </a:extLst>
          </p:cNvPr>
          <p:cNvSpPr txBox="1"/>
          <p:nvPr/>
        </p:nvSpPr>
        <p:spPr>
          <a:xfrm>
            <a:off x="3695816" y="1831896"/>
            <a:ext cx="5868383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BR" sz="4000" b="1">
                <a:solidFill>
                  <a:schemeClr val="bg1"/>
                </a:solidFill>
                <a:latin typeface="Arial"/>
                <a:cs typeface="Arial"/>
              </a:rPr>
              <a:t>Fazer um chá</a:t>
            </a:r>
          </a:p>
          <a:p>
            <a:pPr marL="457200" indent="-457200">
              <a:buFont typeface="Arial"/>
              <a:buChar char="•"/>
            </a:pPr>
            <a:endParaRPr lang="pt-BR" sz="4000" b="1">
              <a:solidFill>
                <a:schemeClr val="bg1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pt-BR" sz="4000" b="1">
                <a:solidFill>
                  <a:schemeClr val="bg1"/>
                </a:solidFill>
                <a:latin typeface="Arial"/>
                <a:cs typeface="Arial"/>
              </a:rPr>
              <a:t>Fazer um miojo</a:t>
            </a:r>
          </a:p>
          <a:p>
            <a:pPr marL="457200" indent="-457200">
              <a:buFont typeface="Arial"/>
              <a:buChar char="•"/>
            </a:pPr>
            <a:endParaRPr lang="pt-BR" sz="4000" b="1">
              <a:solidFill>
                <a:schemeClr val="bg1"/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pt-BR" sz="4000" b="1">
                <a:solidFill>
                  <a:schemeClr val="bg1"/>
                </a:solidFill>
                <a:latin typeface="Arial"/>
                <a:cs typeface="Arial"/>
              </a:rPr>
              <a:t>Fazer um bolo</a:t>
            </a:r>
            <a:endParaRPr lang="pt-BR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9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00E503-EAEC-8A4C-CF24-47D1A272B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1EAEB03E-DCA3-B6CC-941B-6DF85681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08A27007-FC51-4EA2-E358-2DD8D4E92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A4B764-C0C1-7FA9-A434-291DCF9F3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F011AF4-DAB3-E9CB-E3FE-9D49A2D973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2E275A8-5DE5-1691-144B-A9E968312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AE62D9F-1777-69D4-3E2C-EF3DD6918E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C4E35A5C-6735-ED2C-51CF-E365AA6B35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B0B94EF-97D0-2613-F865-5C221D42F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84A14A4C-8217-1D69-0FA3-699F7FFC93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C81571AD-CC7A-49FD-D248-2BFB3F7615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B12E73F-F537-DBDA-1945-8A4AE081C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FE83D2F-4B12-2D5E-9470-D9F5AC97D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1B360F20-8FD2-09A8-A3C2-7BA2D3657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81A7AD-E6A2-E3EE-7D79-DCCD043545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B366A6F-ACFE-CA99-CF42-E9E441F6E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C5143B5E-197F-B979-AEE2-6381BF5ECD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AE0BB0D-9276-CB4E-E3E5-4000906E28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0072622-6048-EDD8-82F8-D9645700F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48EECD5-487B-8143-8EBB-B73A0246A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0889602-6D40-B132-36BC-FB299B1A7E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39A5B8B5-7D70-B844-A7A6-7AC4AC54FE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430FFDCB-67AA-8554-7F67-DCE6EF8AD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ABED0B7-17E0-B195-E254-545B0B7298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26E2F8A-A89C-B803-58EF-73ECF1FFA4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7187D1B-E9B3-B222-F402-A98405B13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C36EDD13-A5D0-9C02-BF41-EB71056D22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B9C63DD1-1AAA-9464-12E3-3B626BF34B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B842EEE8-6BE2-4550-1DE4-3E4DC19557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293DB8-6C70-EE61-F3EF-5C1933F2F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22489669-3E1C-DC6B-A087-68EB32894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156F7CC6-CE0B-F0BE-FC10-C55E9202E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2FB3EA12-D0BE-E192-0FBC-C9F585C437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B6D90178-8B40-5406-9BD7-C952BEF06E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97106B4D-D014-956B-F8EC-00489CFB1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1A877DF7-6F22-EE69-C3C3-91BC84FC0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9C7E3F5-BA26-DF37-FECC-F4D969C1B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0F2A9F91-4CA5-89EC-5972-7B5097298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16E3D8-B2F1-C0C8-1B42-34B4CA2333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814EB9C-08DB-A196-5668-1726A3999E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A6301C07-D890-9D49-5D9E-976BF1548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0618105-5D5D-77DD-EECE-2E0B15020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3846B0C9-E545-3EE8-F9EC-420F31BE6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A9DA521F-6C08-12F9-2EFB-945353D3C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A58B00BA-D3CE-D77D-DE35-8CCE49CC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EE86E8DF-804E-9E82-5743-C4862965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1C08E22-208C-02A6-5675-EB77862C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30D3FF77-B989-553D-2A22-491FF082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A3CDF8FD-CCB9-E15E-0549-4EC60A90A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2D25C6-68A8-F2E6-DB24-A004B3C12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271C4942-B0C0-32BB-636C-0D211891C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6B71FBCD-4A66-2F72-842A-43ECA8104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30C9C0E-0957-AEA7-A5C5-31AFB58EE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04DB4B24-8202-7CBF-EA5E-1F2F989FD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BD75EE0E-5F98-AD3A-F0C8-87C8E25FC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D4864D29-82D5-149A-F569-216516E2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DBD7158D-63C0-243D-9FE6-9821CC51E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E2FB7589-FC86-127A-6CA5-A937B96C3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A5D84B8-8030-9464-2017-2700C122E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9C1E8F7-4660-0562-7459-865107924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25244C3B-C8EA-0524-239D-E7AB81691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A0F1D7D6-54EB-0BE0-5A22-DC336A75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1571A2B4-94C5-FE1B-CF92-673B402FE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99AFA0B-F778-17DF-AAD4-410704260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47C42FCD-684F-58ED-7E38-5779AF72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E94D41CB-60DB-7EA8-CE35-B8526F17D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0C21E98E-2003-35C4-7993-EF46B12CD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AC752B4A-CD33-E58A-7C14-88EDED7C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991B797F-707A-A32D-7F02-87B32B023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01FF29F1-7800-D3B4-954C-161141384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D2ADC967-BC33-D7FE-53D5-3E1FEA266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F8A8292F-2F15-37E9-470E-74CF4324C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52DE62E4-482D-D4CA-EF93-01A87B6BE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6BC727D-D91A-BEFE-5BC5-300144C76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D6CD3E64-D6AF-74C8-FE09-E20413B58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4D37330F-3D9B-B817-80BF-46FA0A328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955E0487-FE38-F25B-8F48-2565BAAE6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F9C25CD7-02EE-2101-0DD3-C3C05C269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5E76052D-3D39-25C0-47F0-EE01AD759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A6E6E123-24B1-55BF-FCF1-5D86612D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4317E1BB-4E76-311B-AF4E-0857894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25FDE657-FC6A-03BC-C8E7-F8308CBC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A74DB6D4-5990-ED5C-784B-F9FA99CF0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6B31F784-8079-795B-7471-20007E8DA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922C9E1C-A5AF-EEAF-B827-540229CFF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C14278EB-3BA8-283F-E739-52DFA99C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B80A8EE4-E3EC-E6E4-7E67-222BCADD7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BAE0E2AA-7E3C-7A78-7358-16D67DF1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8F16D86D-77C2-A78A-8708-AA9AC07A9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BC69620-E25F-4E88-B495-D8F7F6CB8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61EC8414-182A-713D-44BD-BC41FD04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3C5A97B-06CC-AA68-B6A0-2C5925CC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59ABE5-6393-E54D-C819-857AD22D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E1D6FE3-FA08-D669-D4CB-DC8E2843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DE7AFFDA-8477-64B2-7FC5-864329E0A91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252A252-0DA8-6941-B4EA-F2758D6371DD}"/>
              </a:ext>
            </a:extLst>
          </p:cNvPr>
          <p:cNvSpPr txBox="1"/>
          <p:nvPr/>
        </p:nvSpPr>
        <p:spPr>
          <a:xfrm>
            <a:off x="4711973" y="983788"/>
            <a:ext cx="324676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</a:rPr>
              <a:t>EXERCÍCIOS!</a:t>
            </a:r>
            <a:endParaRPr lang="pt-BR"/>
          </a:p>
          <a:p>
            <a:pPr algn="ctr"/>
            <a:r>
              <a:rPr lang="pt-BR" sz="4000">
                <a:solidFill>
                  <a:schemeClr val="bg1"/>
                </a:solidFill>
              </a:rPr>
              <a:t>TORRE HANOI</a:t>
            </a:r>
          </a:p>
          <a:p>
            <a:pPr algn="ctr"/>
            <a:endParaRPr lang="pt-BR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45F368B0-6E0D-AF95-2A2F-69C5FE0AF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53" y="2464249"/>
            <a:ext cx="6950463" cy="25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2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71DDD-39C6-2921-2F7E-C501F787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DC2348AB-F386-0747-31F3-515E3363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B04B0992-F7BA-CA53-CB6F-D3C8E82AB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0B9135-8159-FD30-4F9E-A0920EC0E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F84EC4F3-A10B-C23C-D4F3-82AA424776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9BF9366B-103F-4C98-7A89-2A7C7F78FF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29E7194-509C-2727-07EC-0632AFF1B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D3EA523-DFF2-221D-4936-EBC6109C8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55FD2A21-33D3-8E16-6475-F5B2C5F0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172C324-983C-A7C2-4209-958685D63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2BD10A2-DC39-94DF-61AE-A793AC4B23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AABF440-AB85-6F92-AE21-FEB2CF5C4D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BDD9734-333E-DD6D-ED88-CF5DC04903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41761DA3-F4A6-5157-0EEB-03A14AC11B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7467333-D59E-5F64-821A-4C7802634F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DE55E35-9177-5EA2-5931-687B904AC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691A0A-7B9D-F064-F749-BE2C1B7BB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EE9C5E5-FE1E-756B-3CE2-AFFE53DC58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5C6FE32-CE2A-DF53-E567-07927929FA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07DBCF-8959-7057-8EDC-F1DEE631F0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FB8FEBE-F8A2-CC93-241A-028B1354B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B289E721-2F51-76E1-1580-F1E6302DA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D3D4DE1-36C9-49BD-C5CE-F9517A2C30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9DB44A6-82E6-D93D-5F1E-232C1E530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59A207C-949A-B16F-60D0-9E012CA7C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7106E194-57AC-86AA-1DD1-76F9A47D55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4FCF9C29-AE1A-87AC-3663-FDB0AD60F7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65B3563-2FDD-DBA6-51B0-83F9EEF4E3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F9FEBE8-ACC6-A8A8-0099-CD2024D7A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672F572-77DF-16CE-3187-6939B5C72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EC58725-3304-7647-B29D-BDB25944D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ECCE3B5B-C33B-9ED6-D36B-37CAF3B6F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42E9101-70F9-8BBB-EAD3-3BD3958FE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A11C4E2C-E470-6880-6EEB-611A75760A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48789F7C-9EAC-D7DC-113A-04E770929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BA8BDBB5-1094-3C50-B195-28BAB924F5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2C6CAD57-F8E4-E13F-653D-EE68127F9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6B9E1E78-0FB5-72F6-02A9-4019B6126B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40E67346-F649-16B7-14ED-C070D2B5D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E35A4C23-8E25-7C64-CFAA-3C77935267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15606D3F-F8A0-5EDC-7363-2A892D812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404AEF16-0AFB-4022-045B-6E15FA5A08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3475856A-73FF-E4BE-EFA7-CCB658632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C04083EC-71CD-07E8-DD41-44ABEF006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A86775C0-9844-37F8-A051-F1B1C0763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32E01333-B345-6298-58A7-1089AA18E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302B97-3D5F-8B1B-7A02-8400861A9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16F124FA-A3B2-9941-637E-1DF13D403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761411B-A9D3-F44C-93DE-54191C0C3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EE9F6B-269B-9AAE-27C2-F29306486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2F9026A1-B937-1E2D-0820-1D66560E5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6D35C0BA-51B8-5556-D80B-36F5A723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7CA29FF3-ECAE-5115-814C-95E5AFADE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210BB242-EF24-D872-9DDA-E1F5671A3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43DD6DBF-5819-C5B8-A0BA-ACAE0C227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EC79ADCB-E1F4-57BC-726D-4581996C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204A6E73-C47E-5628-0F54-D7E95CFF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A1E992BC-FF60-DF11-CD2E-19C718CD0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5CA827C4-4DEA-CF33-661D-4C24ECC9D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FCCCC937-F521-298E-D112-7FDB9B474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9BE65148-E2CF-9073-0E78-F4386083B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04EAE5-8FCA-1506-D448-7BF54FEC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214B9B9E-3EC7-1BFF-B1D9-2524A5A0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681E1ADF-C7DF-E782-681F-07317B1C4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38EFE3EA-57B7-5F8F-55C9-D8DA2EDC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E6ABE71F-462A-448B-ED5A-6115538E0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F17FF640-C0D1-AB0A-7E58-DC4EBDAC4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DBCD5CCF-DE8D-CA1C-D324-7B5C1CEF5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A268BAB6-C9A1-0A0C-C482-A3A2A11A5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C0E09C77-5A48-BE60-232B-74BE8A7E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EC33E171-BD47-CBDA-26FF-FE6136AFA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ADD85741-834F-24EF-E3EA-4A91ECA5D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B172115B-A062-581D-3232-92E7D5EE7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9A84D7D0-2E45-6C28-14E8-418EA1B97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00B2AD8B-012B-6043-12AB-293906B5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8F118FE4-A2B5-05CA-25FA-8ECA19668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D6E893FF-C1B4-F08B-C919-B2634E34D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EF66B9C6-BA3B-B629-A105-1F9B08046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1986C3E8-7B8E-2983-BBF2-9E46453D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4F5C33A1-EF31-D946-B1C5-A08E725A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0946D3E8-5F43-BF98-4850-18EBADEF4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1B300CF-D422-DD8A-517A-3120FB8CF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4F30DB3F-ECA8-29A4-7F67-99382C96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2B3D372E-9A11-8D6C-A37F-87B90B736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F4D893-5E13-D64D-CF02-F9A3F826C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AC77C6A-1C2D-F344-1FEC-727A8373D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3FC60A47-0664-A8E2-DC45-0DF05B7D1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83AFBA54-EA98-6F42-6665-718B8CC8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83836AA1-74A7-B844-257E-5E5E83AF6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CE57C6A-4093-8556-CC7C-D0B950197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87B912E2-ACF5-DBC3-E20A-9883966AB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301C294-B12D-34BD-1732-E8621AF9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AA788E-260F-657F-CEE7-774A4F89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B1E52D45-5058-BFD6-C3C1-437388AD8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326A437A-B09E-85E0-E53D-14771B4F19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BC0B3ED-B66C-72D7-23CE-622EF07B9859}"/>
              </a:ext>
            </a:extLst>
          </p:cNvPr>
          <p:cNvSpPr txBox="1"/>
          <p:nvPr/>
        </p:nvSpPr>
        <p:spPr>
          <a:xfrm>
            <a:off x="2307109" y="2137390"/>
            <a:ext cx="8001217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</a:rPr>
              <a:t>O LOBO E A OVELHA</a:t>
            </a:r>
          </a:p>
          <a:p>
            <a:pPr algn="ctr"/>
            <a:r>
              <a:rPr lang="pt-BR" sz="4000">
                <a:hlinkClick r:id="rId6"/>
              </a:rPr>
              <a:t>https://rachacuca.com.br/jogos/o-lobo-e-a-ovelha/</a:t>
            </a:r>
            <a:endParaRPr lang="pt-BR" sz="4000"/>
          </a:p>
          <a:p>
            <a:pPr algn="ctr"/>
            <a:endParaRPr lang="pt-BR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E60FAB-729F-AFA3-33D8-55B2F88D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8D09C588-7D65-9ABC-2E48-86FCDB131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84E3EDD3-1A9B-6EBA-51E7-360F03525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F09AD84-49BB-FCBE-BB52-6726978BD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B6F39D08-8A49-BD95-A878-F98EDED7EC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E1C08B2B-23C2-D9CC-B09E-2DD52F96D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F6DC434-3C65-5661-D8F5-11B18E80C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E91EBE-5455-1AFE-598A-BF66A113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3234CAB-F6FA-EA7D-9E5C-894B1CA71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3B1102C5-D67B-B0C5-EA79-F3880ED9A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38E7B84-E3A4-4B84-BD3A-D551A7FEFF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B7144D3-5B7D-A427-4382-E756100A7E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95AE759B-1C2A-E43C-E3D1-D0E41893F3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A6C67D26-B3B0-C880-EFFA-47031C449F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DBF819E-AAC2-8D08-745C-305EE53EE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2A4FD4E9-8C3F-FF8A-3CDA-5DEB18BDB3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43FD24D7-3AB1-6B19-FE0C-81DD03210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DF99FFC-9B9E-FAC4-AEFE-7AA231C11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74156CA-F83E-7EF3-1F06-C6C19C11A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26FED5A8-C1FE-08A5-C792-293FF61341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DD072CBC-13AF-A5DA-4B6E-A15D1BE85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AB7AA11-A7B8-2144-E9B2-29AA04BBC7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09EA084B-E9BA-8079-92FA-6CE40AFB38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ADE815E-E015-F45C-C6F5-4E2B770C3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3EC99E6-4D65-3D90-5ECF-1CE0B7427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9FD53F16-01E3-1414-994A-A64D63038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DD10EDE1-9CF8-7FA9-2689-ADF4D8F4EE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6B733522-8019-3EC1-B74D-625A7741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718E74E6-A3C7-785E-B637-32995DB7A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0C0CB0-4F29-B93C-4E26-882CDF77AF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D0B2CDF-C89A-7E30-1E2D-44B99FD1F1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E5D32E0D-10D9-8195-8760-26B478E0D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5BFB81A9-6FB1-7A50-1ED8-B5BEB94D0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C469D541-4BC4-A0BF-FD72-8E6100FC0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D3E0B77-F0CB-E163-42A6-DE57F5378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A496F697-3430-403A-3711-7BC7A450C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3E1E237-E686-51CA-CEC8-4862EDEA31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0BCA106-8B52-B77E-B606-98BD6E73C5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843B6D4-16CF-5E76-863E-907ACB0FB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4DBCFBB-7C67-7336-0595-FA3E9F86F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FE9F3B6-EF3B-06F0-309A-67A5A9ED7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155A117-A45A-AC29-F623-FE5121DDE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0F12FF2E-D104-7A53-5A7D-26AEACF55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0223B38D-9C52-B978-2E12-4B484521F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CBD0BFD9-6E76-8182-9374-921BF8423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130FFEAF-BD02-FBFB-6FDB-07D153C3A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2C3196D-998B-CB06-37DC-ADBB745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0803BB5D-7D19-48E7-EF98-78D5138B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12A05A05-E5A5-D7E6-1D02-C82A68E4B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57E073B-AC36-44CE-A82B-C3CD6EBF0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73715227-A2B0-87AD-50EC-DAAE17513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B1B65346-DF58-3BA8-4BFA-17D28DDF2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10166BE1-92B5-BE80-50D2-23997C316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1F22079E-012C-C607-8719-4EA5D9995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4901BED5-97A6-C9B5-8F7C-BC88AA6FD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0C3CB64A-63E1-BC65-9FF9-FC294F47A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8871CCE8-7B21-EB86-CCE6-3F3B5C72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06ABD710-E778-162D-C21A-8B3E7AC96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97BB764C-E16E-C2E3-ED70-A0A9BD224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5E56CC2D-898A-AC0C-8135-282CD4CC4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6C118AE5-F383-3180-05A7-E1B7B2413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AB39F85C-7D4A-6903-3271-AC4781C0F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81283CA6-E0ED-BD8D-E399-9ED9E9B97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65B56AF9-2631-545D-8CD5-2ECEDFF01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22E0E7E8-E448-B65D-B807-F44FB60A6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8E21EBCA-37FC-9179-4FBD-3820B641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4065A837-0DC0-21FC-2555-9393563DD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00A51B5B-767F-2DF1-B502-6F1E7BFA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84926B1F-DCDE-E503-EEC2-0C8F7BA0F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ACF9CFC1-84C3-2CC4-84C2-88640DD7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EA604AC8-3F92-6C72-74DE-F17A9874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14350176-6FFF-3C53-0A57-D48F084B3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F62E4A81-68E4-9578-9124-3C25D757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17D63B08-87E4-D308-E13E-3C970CD9E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03F02FE8-725C-370D-D3BB-00AC390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1DEB774B-FFAB-D22E-11E3-0EE30A965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C2BA15CA-D7F1-A8ED-2D46-129FAA8B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1E1B8579-D620-E807-9592-31D1B0FF7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E6910D59-7685-E9B8-FEDD-BFDFB362C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F13A4E69-32EB-8C35-E4CF-F3917D1C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7A329F64-2F96-20A2-E6B4-35201A227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E229ECE-4AB3-FBCD-072F-8783172F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330A35A8-2658-8EA6-0E20-562294961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DC0BFC26-1E6C-C12D-0AC7-68D1CB99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1E9A610E-FFD1-A256-0FCF-FD1D7168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248E0EE1-7373-23BA-7A1B-7290D8A1E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A045BCEA-1183-4BC9-BA1C-B0BA5DF62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7BAF4E4B-336E-2CCC-A884-6D3BF7395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E28C73F1-3722-EEDA-5386-9C2AEB485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091F1D54-097D-2F66-A2ED-0188FF75D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272544BA-9D89-F3AF-EA47-D831027C9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72B4340-AED2-25E9-3DED-56E2442B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274FF3-05EC-329C-CFE3-E6FB26D5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9A56BA2-6BD5-DD17-C866-69EDBC9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1635F624-B9AE-47FC-1392-717833DC69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63ED02A-00C3-61CB-D93D-A50BF886E3DD}"/>
              </a:ext>
            </a:extLst>
          </p:cNvPr>
          <p:cNvSpPr txBox="1"/>
          <p:nvPr/>
        </p:nvSpPr>
        <p:spPr>
          <a:xfrm>
            <a:off x="2373676" y="2186124"/>
            <a:ext cx="8001217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</a:rPr>
              <a:t>MISSIONÁRIOS E CANIBAIS</a:t>
            </a:r>
          </a:p>
          <a:p>
            <a:pPr algn="ctr"/>
            <a:r>
              <a:rPr lang="pt-BR" sz="4000">
                <a:hlinkClick r:id="rId6"/>
              </a:rPr>
              <a:t>https://rachacuca.com.br/jogos/missionarios-e-canibais/</a:t>
            </a:r>
            <a:endParaRPr lang="pt-BR" sz="4000"/>
          </a:p>
          <a:p>
            <a:pPr algn="ctr"/>
            <a:endParaRPr lang="pt-BR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6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8C498-7123-041D-7FE3-AC84E0B85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0C6222D6-7C15-4A34-C7F0-2E8D7E19B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AD201A6D-9FEF-572A-C166-3BC93888C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638BB8-6D7F-5070-5EC0-8F83C2EF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2998030E-0AEC-044D-D7B0-7D8FE888C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2D6A78D-75EC-1497-4389-EFCA5115B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B3B8485B-9745-875B-6F6F-3CC5CF2AA9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E180E720-B55B-7E41-42A4-3D837EB511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985DE9B3-2BAD-6A78-CEE9-F4D909C41C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0B04881-97B0-FA78-0692-89FC1F100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F3B557B7-B4B4-C756-BCD1-858388A61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5490759F-C8A7-E2E7-CBA6-0BA9307580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B9E99B51-550A-DAF2-3B77-9E6C59D3D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52D113D-A4C7-2FD5-550C-91143E63BD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D173AB38-1FDD-4DFA-B697-8EAE70994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27236587-CDBC-DC27-46FD-6201E24D78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A8538AED-6E1F-6619-4176-DBFD0D09D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5A8FC6E-3579-973C-DF39-59AB0E5680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2D5FF20A-BB44-1B3B-CC35-D740EB160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65D6B8A-8158-A919-0B83-1A8F444D5E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CEF83DDA-1476-9F23-5FD2-24BC08C21F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F1030F50-434B-0387-0B37-55AE36B87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D3E77A3-E1FB-4BAC-2097-C04389AA15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61FCC175-59BD-FE00-95C8-DD171B56D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4725294D-DBE2-DC8E-4DAD-FF4C713433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F30DA928-D1E9-6A50-4434-60B21AF6C3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0977E28E-8698-D4B5-AF12-4B69380565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9EAD9BC5-BD59-219E-19B1-63BED17DC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4FB67CB-334A-38E9-79A9-E55F221FE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17E038EB-AB24-073F-2856-CE4E19691D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F4AC0EB-A902-91DB-8F35-1F4D92936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D7E9E65C-723B-063C-5DC6-9F650E8E9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4032C322-C271-C7FC-44FD-D33C960B5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D0C8566E-FABD-C3CE-5C85-D560D75EA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E4C7773D-0A4D-10B0-5E75-C8D1009C7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9069E016-CF69-3411-3A09-CB03DA115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E40DF4EC-BFFB-5DBE-59FB-41288A4EA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C728475D-3EFC-178E-79A5-FD5BC9C29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E76D22A-69FF-E3DA-F7D4-20A837C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12B2C3E-F8DD-AB55-DB33-84D37BB87C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AD29F4C1-E9B7-E7D3-21D4-D885784FF1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BC6EDEF7-9221-3658-E62F-1B501837E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12E99E86-57A5-E3B9-28A9-CEC882FCE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D314720E-8EB2-C708-FAAE-2782B2BD1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8D9142E3-0E6C-D788-48CF-2ED73F3D0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752E6E11-44DF-662B-2869-AF9514F92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379B6B-4C4A-BA85-D4C2-985D0AA6E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4F95477-0CBF-DC75-D040-59D79DE7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1F75C70A-B60F-0E55-F4C1-F33786DF1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41333D-9CF8-1CF4-FB63-117F664FB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728FAE1C-3CD4-5552-B77F-E97533B6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40E4B8E3-DBF7-E8AF-E1E5-AD4104835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BF626EAC-3498-0F29-0878-8E81B19A1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A5DF86AA-0C1C-66ED-7FF6-6DFA282D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3076B82-D2A9-C302-8DA7-7C0BD4AA0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7F536232-6A5C-9ECB-CDFB-79E4BD7DB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33F18117-D72A-829E-27C7-7D877914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601BE3-9FC9-4DB4-A196-A7E10A415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937FA6FA-55C8-66CC-B4EC-55ADE853A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1FF6DE90-4A40-2CB2-4E57-181C1B95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43CE6E04-E454-5CFB-D744-C3257945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DF42A658-C5EC-DDA7-834B-6F1C83E5E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17D047B2-6B47-225B-3D74-266B995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430BB3F-65C3-DC38-6AB8-4D2BAD296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8C6F9F36-F0F2-C845-97F4-07201B1CD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9331D260-39EA-020A-EEE5-80557612D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FD2D5B26-94AB-BAB4-570C-3C1863D07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7DA6220C-23A9-FF05-2444-1236611E2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04439797-4BA5-349F-C5AE-6DA3C2230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B0560921-7638-6234-A740-FF9B75D1D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65557C44-7B65-0561-4FEE-86A7FEB29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64606C7B-FE70-5BB4-DCCD-96A29E87C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91250977-14B9-4C4F-D25B-6271FD931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B8DAD7D2-DFEA-FD88-E49A-CB4708506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C8C7C781-95D2-9D01-11BE-E4D8D827B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8F98DEC2-6785-DFB5-CA56-9E54F33F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234EE293-1A5E-0476-5615-EF4F112E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480E1C14-8F71-667E-E41A-ABF72FC8A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84D7479D-CF67-0BEE-0054-C48A8244C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F086ABBF-0BF7-EE7C-2825-F4C23AB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12F945EB-93FE-8603-4959-0234F226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89F8024-67B5-A692-01AE-0F643C63A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6998D036-8334-FF80-E681-8839496B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4B46AF0D-A929-A944-25B9-53A275265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41D34C43-4D12-25DF-375B-1636B861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3ED9B7F4-717E-54BD-30D4-A03F41CA0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FF94A154-8A15-5FE3-A2EA-10D9E3A03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D8A95775-1667-9686-00E3-A3DE14642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E68042D1-DF74-C7DA-9B6E-982448747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87F9705-1804-5909-70B8-7C910C190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A6FB75CD-00DD-F43D-C237-D2B85544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2B505-E2A1-41BA-5DBE-BDA2F411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20E70C-48D4-4610-2851-ABEB39F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7A182010-8422-A3F6-7C5A-5EC9C943E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41148BEC-1071-2C16-3172-D10F867E6D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F443693-768F-CF85-5E7B-8F09A30D0A02}"/>
              </a:ext>
            </a:extLst>
          </p:cNvPr>
          <p:cNvSpPr txBox="1"/>
          <p:nvPr/>
        </p:nvSpPr>
        <p:spPr>
          <a:xfrm>
            <a:off x="2200275" y="2133817"/>
            <a:ext cx="800121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</a:rPr>
              <a:t>QUIZ</a:t>
            </a:r>
          </a:p>
          <a:p>
            <a:pPr algn="ctr"/>
            <a:r>
              <a:rPr lang="pt-BR" sz="4000">
                <a:hlinkClick r:id="rId6"/>
              </a:rPr>
              <a:t>https://quizizz.com/admin/quiz/6719c13f618ef75f94fc4e70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373733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48252F-6199-7D0C-FB43-7D62DA036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D909DBBA-7D37-0762-A55E-544C40031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210A4CA6-46F3-AD2F-9887-37F796C16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8EF154-E066-C0BF-4E2D-F924B131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5009A2-67D5-F43E-320D-06F6AB6CDB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6521A875-92E3-F343-3AA5-DEC7F5048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AE919D7B-591F-8509-7D78-5C5335F3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5752276D-BC3B-2697-0056-0C2A879424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084B58E2-1311-B5CA-9AD6-D4152E8C8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F0F95CE1-4E19-8A2C-A7DB-7D90C56667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B0EB67A-DD29-6FEE-8AA6-3D4490F7F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5AE1D371-5F43-953E-26BB-50F6ED68FB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63774238-83CF-91AD-6522-DB316CA114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81D0B86-F294-F375-6337-7C854A29B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B469BEC4-5177-5C4C-026E-EDB4F6238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B06C764-3AB3-D06D-EDD8-446AF23274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62DFA3-DAA4-E4FD-E485-DB7A3D3BE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B0543ADA-B365-BEA9-9000-F349E840C3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8867A115-287F-D37F-47D0-E44859D2F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23B590-01DF-3E64-5C82-C350C050C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559530D-0797-F7EF-E5E1-2528B023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775282F8-ABA2-86B6-5845-B68A916FCC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355AB7A7-1C6E-200F-4E04-18F9BE1C2B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611B6F31-48DC-B314-836A-795288C49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B9DDEBE0-74AD-FAF2-0AA2-329552EAA1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E4A6773C-C041-5F50-C7CD-E4E09718E2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617D597-7FD8-0D6C-A15D-A9A77464B5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6657B471-8AF0-CF64-68E5-7A5AF1D3BB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EA01593-FB45-E67C-B61B-2035CDD56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CA4009B-2573-4714-E7AE-BF6822338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E8828BAE-B329-028B-B1A0-D448325CB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F6238A51-3CEE-A573-7F72-509E0AC5C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C00BFDC-91D6-533E-394D-873001CCAC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99A67C91-D84C-A5FB-A7EB-D47616E32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5237D68-C13A-5F06-2CBD-0EE649818E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3C2AF76F-2BA4-3BCE-C1B0-B0915C50D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9CAC96E-9234-8A2F-4190-5EEE45E64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721387E5-E608-69EC-D222-9E09D47F2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9D2BA8B-3422-42DC-2B88-54709DF90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987995CB-EBFC-230D-E312-0104B8A230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436EA3D-159A-A8DA-AC70-71F3EE683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89E43B4D-E82E-7759-D1C5-B64FBD53E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622B320A-A6C7-EF0A-1756-69101907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CB284814-E8DB-246A-A5DA-58ADD0638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DFBB12EC-2B82-E1C0-0110-9DBB5FFC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BF640026-E130-05AE-0AB5-8685E908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13B7135-36BD-FD93-8D87-CBC2C0590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5D9A3A78-BAAB-66C3-3B28-1E58E002D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EF3F645-20C2-3CE2-6CE7-3BA79ACE0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97CF74B-CE11-54D9-EF98-F1FC29B1C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750C60E6-4CDD-AA15-1511-6B39368E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4ED6FC21-3314-FF4D-F2A0-7E3E5E1A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52615003-81BC-5EEB-4DE8-B2CC1D7D9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81E09A77-C5EE-F844-3998-6583CCF23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4A83464F-58C5-6D4A-F675-A4F0E55C0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8C7FF7EE-0012-B711-C0D6-DF2A74C16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A0FD0C8-C405-812D-D760-40FB6F6A2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911B6E18-EF67-FEBB-ADA9-2AD4187B4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1836227-1052-3450-47C6-087812D2B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7F50804C-27AB-60F1-B66D-9DD38325B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760EA2EE-1522-DEE9-9865-E3D0B2C75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0E2ED4F0-F7DE-A72D-C45E-1E9801606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48EDE6D-A34F-C95A-48BD-2620099A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26506027-9835-65A9-70F6-08A2A5CAF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5DAAE7EC-1F53-247F-8DBF-9B50EC141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2B47E730-6ADB-2CC6-D01E-2094266E8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EB0F1D5E-CBB3-F82C-2103-4311CF412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964FCAB7-846A-C2C2-F46E-EC3754548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538C35D-D59F-04B7-69F0-B5F78D14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71BCE896-310E-8473-9024-AB3080BC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24438434-5ECC-EBF6-0C33-110E153EC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41F459FC-379F-DECF-296C-D0E5D4EF1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C56F16EB-03F5-F851-0D66-8E5C3DF0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0ABF5312-7C7A-A384-3CB2-230F6AE9C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7DAB2929-AD9B-603D-0677-1E9B6FC96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8285CB0A-08FB-192B-B2D4-26762CC94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EEB77D12-1B90-B536-F189-2645A329E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84737937-B8DC-4EC1-5F37-543942AAA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626192FC-B800-AB77-CC65-20E26142F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6F7C5338-C154-97B6-4D83-DD28572D2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F52AA12C-9885-4F3F-9995-F2EB90EF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2CF2571E-26EE-67A9-B99F-1CF7037BA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456DB722-3428-2EC3-579D-E60AC7EDD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722C8502-4F3E-717B-14E3-9FE0B295C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5750C0B8-BE09-DFBE-99C9-B19C2D062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09520E4D-B4B6-A2D7-FA3A-460049E2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9ABE3EB4-6B16-61A0-5277-07D38281F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FBC4BF83-86A0-30B4-F748-B2444FCDF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4767131C-6A05-A661-E8FE-416BF6F2C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B0779E9C-252F-38E2-FB7C-B8F67395F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F0C129E0-BC8B-A2E4-15EC-DCBACCA6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823252D-F79C-DFD7-CC02-74325B3E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Introdução</a:t>
            </a:r>
            <a:r>
              <a:rPr lang="en-US">
                <a:solidFill>
                  <a:schemeClr val="bg1"/>
                </a:solidFill>
              </a:rPr>
              <a:t> a </a:t>
            </a:r>
            <a:r>
              <a:rPr lang="en-US" err="1">
                <a:solidFill>
                  <a:schemeClr val="bg1"/>
                </a:solidFill>
              </a:rPr>
              <a:t>programação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BDBC01-2EBB-7994-7E42-79EC287A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613027BF-A977-18BA-4222-23672CB19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E43FF80-822B-DB64-35AE-44E0FCB520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EEFA78A-02A4-A3DE-D6C7-9E0C2F71F995}"/>
              </a:ext>
            </a:extLst>
          </p:cNvPr>
          <p:cNvSpPr txBox="1"/>
          <p:nvPr/>
        </p:nvSpPr>
        <p:spPr>
          <a:xfrm>
            <a:off x="3123932" y="741176"/>
            <a:ext cx="594059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  <a:latin typeface="Arial"/>
                <a:cs typeface="Arial"/>
              </a:rPr>
              <a:t>Algoritmos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305EB0-2DF3-0A0E-D198-6D2B6E2DE564}"/>
              </a:ext>
            </a:extLst>
          </p:cNvPr>
          <p:cNvSpPr txBox="1"/>
          <p:nvPr/>
        </p:nvSpPr>
        <p:spPr>
          <a:xfrm>
            <a:off x="1252537" y="1093814"/>
            <a:ext cx="1001077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pt-BR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Hoje, ouvimos muito falar sobre algoritmos e redes sociais. </a:t>
            </a:r>
          </a:p>
          <a:p>
            <a:pPr algn="ctr"/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O que tem a haver um com o outro? </a:t>
            </a:r>
          </a:p>
          <a:p>
            <a:pPr algn="ctr"/>
            <a:endParaRPr lang="pt-BR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Redes socias são softwares complexos que contém diversos algoritmos para diversos propósitos, mas o que mais ouvimos falar é sobre algoritmos do Youtube, do Instagram, </a:t>
            </a:r>
            <a:r>
              <a:rPr lang="pt-BR" sz="2400" err="1">
                <a:solidFill>
                  <a:srgbClr val="000000"/>
                </a:solidFill>
                <a:latin typeface="Arial"/>
                <a:cs typeface="Arial"/>
              </a:rPr>
              <a:t>Tiktok</a:t>
            </a:r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, entre outros. </a:t>
            </a:r>
          </a:p>
          <a:p>
            <a:pPr algn="ctr"/>
            <a:endParaRPr lang="pt-BR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Quando se trata de um algoritmo de uma rede social,  estamos falando especificamente do algoritmo para a recomendação de conteúdo. Ele que irá decidir qual tipo de conteúdo irá aparecer no seu feed.</a:t>
            </a:r>
          </a:p>
        </p:txBody>
      </p:sp>
    </p:spTree>
    <p:extLst>
      <p:ext uri="{BB962C8B-B14F-4D97-AF65-F5344CB8AC3E}">
        <p14:creationId xmlns:p14="http://schemas.microsoft.com/office/powerpoint/2010/main" val="71018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3B60A3-1A60-6A87-BF50-64BC91CB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D87F7C04-3229-0DD9-742A-05B69CDD0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2D789CB1-0277-BCFF-0E23-7ACA5B6A2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A51705-15FD-989F-3A48-3D38C46B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F7BEF7D8-B994-62CE-5945-A97CC9526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63418941-6401-C3B4-F9FC-6A63BB22D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6D6C247B-232F-2686-2BE6-4C0C011BF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A16079F-9B13-AC9A-7A82-D16C0911DA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B44BFF6-4266-212F-6F3B-4C7CA82E9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6BC13118-F919-2BAA-1BDD-57124F781E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AB4B8A66-B787-BF5F-6774-6D6F2F8AE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9E1A4CB-DC52-4181-0432-C3D7D6B3D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12D9A5D3-A1F2-C7BF-D89F-DC6158707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3AD53D2-28A1-7FD3-92B1-D1D6DB5735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7D53CBED-EF0A-C366-9125-FECD62F4B2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A1B9AD74-E32A-68A0-3E20-84754CF0D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088C0E0B-19F7-74C9-4C4F-20BF66421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B11D38E-3574-4009-F5B0-577793D18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B34D5019-B15B-8F4B-521F-01988CE46A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85EE75-6421-DF18-0E2F-C02547FAF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11FB26D8-F406-1DDE-2D58-987CF5151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889077F-E7E5-F543-C914-35640F5184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8AC70CFC-4ACB-3EB3-F92B-3CA5CAD4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D495E96-558F-6180-4D5C-2652CF1ED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D1B27638-3D49-ACF1-B8D9-905870F08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B534A6B5-CBBD-ACD9-8F7B-5B9B4BCE7C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6AB896C0-DF05-8E67-65FF-E4DCFD1AA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2A26164-92B0-6ECE-BD8E-D3D9B8939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A026C8A-643D-F0CE-C9AB-343034569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AE33639B-6720-908C-827A-C69C949B23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302A9B9C-54B4-5D93-2099-46A566DEC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71CB88F2-2DE8-46C5-0BD3-9E957663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FC80378B-96D2-055E-E7E6-D4AADF050D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E484E704-F17A-1322-226D-6DA54B55E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72A60507-AF86-5A0D-18E8-23FBB2A36A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DB5871B3-4782-7374-D677-C943096719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12D2952-A507-D749-DCE2-399BBB1A5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0E21DD16-2D11-2848-B223-2A00FFB563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A68CD94D-7BEC-6B48-DDC3-953371A76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A86ED348-BD20-DA25-AB6B-E87C685AE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D4DD847C-E246-2B9A-8825-55DB56D5C4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944A1B0-1634-3E17-8013-0ABA14E5B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16E9CB0F-191E-1E96-D866-07730BBB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2BC9BED0-9943-5433-200D-DAD44B01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9799788-778B-D028-6801-B2097975E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FB8EC753-5ADA-F6F4-7247-B15527E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5C9C75-DF44-C174-5D64-4F3EC1898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8CC7D6D0-24C8-53BC-A510-DD1720E10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CF84093-48A1-8153-5B81-9CA9D9DB3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CA2450A-C6BB-E77E-3480-FE09BFC6D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59C4B743-1682-20EA-A26D-5D679428B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74163FEA-9F78-E276-2DF0-A52054ED4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C766D4A2-959D-8CE1-B275-79E45AD9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C7CAF9D9-48F8-74F6-C4AF-57BB93709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168AC547-E9B0-59E8-AF05-6AFF23E9F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8EA92A97-C8C0-31FC-0288-62B663C72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979E6D27-C13C-D2B2-3BEA-C209261AF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9721E789-982C-4FC8-3034-1075B4057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6C27CDF-FC58-BBD0-EC57-8C4DE2E6E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D15C4288-B8C0-CA7F-67FC-6DC043D09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442C4FCF-E5D2-B790-4233-958D77F1D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4DD808DF-BF5F-F8B1-50A5-CB79E4B3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DFDF1972-35B8-3B7F-9F66-A3EDD5D88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602D67B2-A2D4-B842-446B-64477C899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FB8E397-54A1-9A82-C943-FF7D7F48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9E0426F5-BF62-D37F-52EE-6659ED028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645A72AB-6332-38BB-52A2-FF86D0CF8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853444C1-D29B-74DA-85FA-0F28BF9C5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2C057094-2314-19C0-8752-7AE1AFFA9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62B2167E-C018-E84A-3C09-43BB9B39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236D6DBF-122A-1811-18AF-8ED6CF822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374929A9-A986-0881-E771-FB2B8B1B5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8FC3500F-603C-AC1E-6C6C-BAD9D09BB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6561EE71-2724-390A-5AED-A23132B62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B067B9E2-2221-716B-75F3-B50F72923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0F6AB1C9-9A20-4D15-6773-F660DB02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2C4FBD14-F160-8F07-552A-C1F51E052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C9EA71B4-E2DD-4DA4-D79D-DB7707D81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760A6493-A726-FFE5-1116-90492019B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1D22C895-73B8-49B3-BD32-8F9E44147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248212B2-A4CC-266F-1157-785345C09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CD09DB6-82BB-B14F-7DE8-4E82CB9F6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8A0B35E1-8FA5-4426-E68C-D29D5B543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A88EF3F4-3DC8-2C59-B4F7-8137FBC97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E080AD42-D84B-34D1-FE6E-FAA786990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4F7CBD77-58FD-3E72-0468-7B8C3D516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CBC6978B-F4DF-38C9-F571-ADFA1594C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D61F4644-8F70-3F0D-3E38-35DE1288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6AD580A5-1ABB-7AA0-DA65-70B7E52F9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A696B0EC-FE25-8113-5851-8E0F6BE1E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F604F3C4-605D-CBAD-58AC-652454F46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CFF2B72-9955-2697-3C34-041A5086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D65B96-C876-A71B-568E-9C115B44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3BE06630-E51D-E462-9029-1504520B4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77E5A514-91FF-030F-3469-43105E207A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48BBFAA-28BD-991F-EBAF-EA35D1789F8C}"/>
              </a:ext>
            </a:extLst>
          </p:cNvPr>
          <p:cNvSpPr txBox="1"/>
          <p:nvPr/>
        </p:nvSpPr>
        <p:spPr>
          <a:xfrm>
            <a:off x="2076451" y="802351"/>
            <a:ext cx="800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em  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4370F6-8B7C-A426-1B18-1FF13D8CB146}"/>
              </a:ext>
            </a:extLst>
          </p:cNvPr>
          <p:cNvSpPr txBox="1"/>
          <p:nvPr/>
        </p:nvSpPr>
        <p:spPr>
          <a:xfrm>
            <a:off x="1834470" y="1625387"/>
            <a:ext cx="8540749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A linguagem C é uma linguagem de programação de propósito geral, desenvolvida por Dennis Ritchie no início dos anos 1970. É amplamente utilizada para desenvolvimento de sistemas operacionais, compiladores e outras aplicações de baixo nível devido à sua eficiência e controle sobre o hardware.</a:t>
            </a:r>
          </a:p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4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1148C9-3554-D9E3-22E5-4037F044D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5CC23DAA-836C-FDC8-F07B-43D18AED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5575191F-CFF1-27E7-2D5C-46081CB53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4495CC-30E2-148E-60B3-95CE45A80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37C15E34-3828-A8CF-86E7-AA3F989196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8603167-1EC4-A8D4-1BFB-E9D8A5C85D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EED9831-C890-F999-ECA9-15741E1AD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8C2F0666-FD91-B1A5-D158-90DE961AE3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B3221BE-137D-9ADD-1DC8-34C89051B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73BDD9D-F034-6B2A-898E-A46D015CBA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83B5B11B-491C-0383-9024-7EF2792F1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B8FF7597-E049-C89A-8528-D464687CEA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B43C99E-CD57-C9CB-F15B-5527C9D89B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8A9936B-3AAF-EBEE-C324-25437CE30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B2B857E1-F52A-9870-E531-3BE76F4DA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53ABBE9D-2C4F-4073-772D-F88FDB9BBA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1909925-2566-8468-DFF5-A9A271F16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854FE5-0E6F-6C1B-A1F3-7D5F59185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75BB071B-EE9F-BCBC-D21A-5B834657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FEB7AD19-3907-8F46-D561-1C59F8C4E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9F93E96-5F37-1303-8B7E-E24D290C7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F82A4E7-C344-6196-FC38-87E415A52B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8C694CE7-7EF4-A0EC-A35A-1ABAE9735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78B11FB-7E99-5E61-95C8-DB41E57F46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59F034F-9711-41AB-8D67-106544DF6E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B128ACA7-4E4F-ED91-DDAD-198AF91AD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22DB415-0A0E-B9B4-1CCD-8F11313945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C24A45CB-7FC7-3E68-77A0-B382C0EE2B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2B38137D-3922-A5F5-FA84-2D8D281F91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3AF881C2-9AAB-8205-93A7-6BEB52026F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43D11B2-22A3-65D2-A14B-73F34E56B9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8C8A7DC5-6B8B-23C4-76A6-9DE15BA1C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F67F37D-8044-6E67-49BA-C47939965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4B09071B-6A0E-4995-B3B1-87A4A6EB2A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7B74D6-EFD9-3BB8-B702-B846AA7E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A9615ACE-51E4-0B0F-C5F0-8ABF66236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E6117107-45FF-0846-2371-7400F9BD9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DAF5606-456C-3C65-4E63-E4C61C014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BE22D160-C9B5-5D63-6DB8-2E3E0E93E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9EB88A7-4DC7-37D0-A74F-65F0657EFD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9EC05E8-0C83-8C79-D75E-CE63E16C1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6CDA7E9-34E8-B1E9-22B4-B6AB28EEA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8B97B6D0-38AA-CC9E-180C-336CAFB58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F249892E-578F-A511-5A25-E95492730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298DDDB7-9F11-B42A-454C-6012F5CEE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647DD73D-173A-9B0F-4AF9-E4BBC23CA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229610C-3A25-2EBF-66B2-EFE995FB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3934A627-46EB-21A1-0B42-B751A1C1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6EBEFB36-D63B-8036-829D-2DA14B23B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1E01D7-1004-7DF1-E5C4-7BCEBC7D6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4E0C6FFA-A54C-2B8D-5E6F-3C37407FE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A563D8CC-8D36-FD7D-8D74-6B810310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21EA6D62-2CF8-89E6-C395-7C9EEA0A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7A22267B-30B1-3D6C-61CA-DCDA2844B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7F26AC9E-E8E0-95DD-DE59-658FE2BD1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F6251C08-B083-5FDF-F4D4-8A9B7FD4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94D13DE3-B38C-11E6-F005-756DE46B6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CA28617F-DBA3-E7A7-8050-C4C8138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BCEE9F6-053A-B88C-934C-0CB16808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2C176B53-3DA8-01A7-1BF6-A1DA2BD67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78096B3B-8153-881B-5552-A781F2812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A20386F0-27FB-2941-30B8-B0BF5441A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56B96838-6D02-50BA-70F8-A79C320C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03F7E799-7610-44D4-BB20-412C86650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F7F2BBF3-EA8F-DB42-5978-BE5196E5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6BB70A8E-1B8A-2CB5-CD36-AA985042D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6EC8BFF5-246B-F114-CDEA-740F00F4B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67F73A5A-93CB-5170-4A31-0B2D0056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07517C8B-2FF0-CDF8-AE1F-1A673E269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DD8BAAA5-5C83-315F-244D-516B0B9BA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ABFCBDBC-6210-0D48-0E64-F6B7255F9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6AEBC5EA-3F76-7F04-0D17-C5C21956B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9C10E0DE-2072-EEDD-65B3-E330DD34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E8556E2B-FFDF-B0F5-405C-F2DC7D002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AF286BF3-DA45-D9AE-FF64-F35B06846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F3D95D75-B22E-DB1E-1201-372ABCFA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15A46A2E-B7CC-4338-99A3-E2D00A87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53E9E8EC-F022-463B-6961-93C89189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A88C2D73-6483-F5AC-2A7D-816CCCC3C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0BDB60A6-7A65-920D-4F0B-6905FB7C6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93C5B486-6A43-8D10-29E7-94F7AEF1E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87933E50-E5CD-B462-7377-B37F7B92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B117A2E1-FC59-4442-5503-E81FE7182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8D1B4044-CD26-733E-E9E9-586C6030E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DDEF47F8-1355-5349-ECF4-F86ECC69F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DE425765-A271-204E-5658-DE363571E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EFE0EB1F-6232-C039-910C-4A293EB7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1D77B8D9-7C20-FD4F-99D0-3E3BC2F46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2F7DB4C4-21B7-3A37-20BC-4D08430B4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2A848420-831D-93AE-DBB4-B39A47B80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D1E3ECC6-A2CB-A54C-B8CD-4B94FCE8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ACA7AD9-3D8E-135E-ED05-F1D38CAE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F371EF-6CEC-43D2-13C7-A954079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11551A2-DBD1-C65D-D6F8-14CF73AD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8F03C9F-D368-27B7-1246-7F9F5AB970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72654B-F5AF-9F93-6AEC-4619C00743C7}"/>
              </a:ext>
            </a:extLst>
          </p:cNvPr>
          <p:cNvSpPr txBox="1"/>
          <p:nvPr/>
        </p:nvSpPr>
        <p:spPr>
          <a:xfrm>
            <a:off x="2533651" y="268951"/>
            <a:ext cx="8001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Básica de um Programa em 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A8B4B3-34D2-4E2A-E311-5F15AED1C1CA}"/>
              </a:ext>
            </a:extLst>
          </p:cNvPr>
          <p:cNvSpPr txBox="1"/>
          <p:nvPr/>
        </p:nvSpPr>
        <p:spPr>
          <a:xfrm>
            <a:off x="1875064" y="1773282"/>
            <a:ext cx="34843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programa em C segue uma estrutura básica. Aqui está um exemplo simples de um programa “</a:t>
            </a:r>
            <a:r>
              <a:rPr lang="pt-BR" sz="3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pt-BR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World!”:</a:t>
            </a:r>
            <a:endParaRPr lang="pt-BR">
              <a:solidFill>
                <a:srgbClr val="000000"/>
              </a:solidFill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C244D52-F802-945F-F2F5-D7242102A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06" y="2492797"/>
            <a:ext cx="5800700" cy="17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09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8874C-DC17-3BF9-8AF2-FB345384E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6405BEDB-DF24-175E-83EC-195E35BF4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BF1EC40F-C1F6-86FB-9C67-1C494312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6520B8C-969C-45BF-95D0-182A71C21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52312382-7A2F-F23C-8687-1A14AFA67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44F56753-FCCE-518E-FBA5-F16B347DF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A24B2F4C-DD2F-A940-8300-AF0CC2E8CA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EE60640B-03F8-CB42-F99C-47C9AC451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9EE76DF-83E2-9CCD-7AAC-C6715A847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89B486A-137E-BFC1-DF81-73AEC85EE1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08941C6-439D-F60D-323D-91B038192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F9475F60-0A4A-693C-008E-A72A9CBCF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2B8F6937-5B9C-9F1E-4C20-34883EE75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2703F960-844E-A165-919A-745D86C800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7600A408-EE2B-7D97-12F1-316CD6619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2909CA0C-2261-5EF6-5CED-F9FE344C46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CCFD2BB-EE67-17FC-7E37-F48E8E4F5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26754D1-28EE-2ED5-32B9-1BE907801C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ADCA383B-4EDD-E4E2-53CA-9FF97194E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C7FA7B9-A3E0-0F8C-433A-6933D23722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1B00269-B2F3-04CA-DFF5-B45E9337B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F8F3D03B-0693-096D-ACDB-A7F9665B8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B315743-AD4A-BF9C-8213-0697A1B0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C8C83AF3-7AD7-6C93-9AEB-D8A445888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0D0AC7E2-B87F-ABD4-146E-A3CE4DE6A7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90B0AB3-CCE6-6C79-184F-B932EFE3E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06053D55-BB54-1D09-D8B1-BF9ABAEFB3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E956A9EC-540D-CF99-81D3-18D374BAE2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5B44C2B-4F40-D256-D84A-1345C39635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56F3314F-D81A-62F2-4741-0A1048F79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1E87354E-2003-B517-A769-F54D0B07A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35ECC6CF-65D6-5F40-10AF-70B65F5DF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FB23DCB6-6BB0-9500-4D24-D2CFAD11D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24956184-6C76-D78F-CEB1-83574B525B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A859C12-DB31-853E-D0D4-7B740429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102E9025-40A5-1730-E4EF-4BC05BC8E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896A9E77-D64E-DB0E-1826-5BCA40DED5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A412F49-1146-DCD5-07FC-4B8EEE5D17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617667B-40EB-8A5A-43E2-35E2FEC2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9ED9E079-02E6-C2FC-ED90-85F453E938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9B14DDAD-488C-6E11-42AF-75E187A8B4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C6201445-F507-2616-4280-1F075009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F6D02639-2998-DDB7-50F3-A2EC6F4E7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FC9AB42D-6FEE-D179-5912-A3A9CAF3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91BA7A9D-C452-242E-C1FA-C8F08A417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8B435E17-A855-4510-4C99-2DC00C6F3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95D924-9EC6-35E0-9E78-F08C2F642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CA91C9C-061D-F8D2-FD2C-256ED55F7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2EAE4769-C9FB-6FC9-406E-358435259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1FD6AB-5DD9-F500-335F-26ABC3B1F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61A6D20-89D4-AC94-5D97-44DDDB9C8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DEE254B2-3EFD-E608-2BCA-49023A89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DF6000E6-229B-1991-99C0-5B87C801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0696ED8-1F28-0ABD-915D-94450CC27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4A48AA9C-B7D7-EEA8-E245-474F953BC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85BFBC67-D0E7-6983-B011-FD6453534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74600456-F08E-F097-A746-AF33563B2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954A068F-9C1E-28D3-F0F2-8499E6118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96C47885-AB63-FB5D-3562-5F381625D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9BA96FFD-EC83-E5FF-E774-E621C2DF8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BB16CF14-1EC3-66B6-F722-E2907FDE3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8FD05B19-22EE-F1D7-1382-AC147F83A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EB7B80EF-D42A-BACE-93F4-509DA1B55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CF9930D6-848E-6DAA-ABCB-0A72B3B9E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E39C183-386C-4816-3929-020E3C7A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0911209B-86D4-B67E-7939-6CBC8A34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052544B-4880-DA4B-F00B-D48D606C6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486F58A-418F-2B21-E4F2-39DBD981E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FBB7401D-6CA7-C568-DFC3-C162719BC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8C79DE6A-D45C-90E1-1A09-A5BBA0852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65627955-CAAC-C3F7-B219-C266C3DC9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5DA96471-5501-386D-B941-F39CD0BA7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C020704A-DCC2-9A53-A9B4-19560551D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564EE3F2-D227-404E-8E1A-B8302CBF6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E232F5C6-9E17-890A-8D1C-07C31A09E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423FA5FB-7436-6B1A-A038-D7B2B86D9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EDB54CCF-1E11-1450-8E2A-9D234D43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64C957FB-A553-65B4-B656-D6AB7F71C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8BFAB1FA-4ED9-390E-3111-790FE2F3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F01DDDE5-6D96-A269-935D-13F587B6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7C39A6AB-9BD1-1235-0E42-A099A542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121647C5-EA9A-3056-940B-67856183B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A2179F09-6B95-EBBC-E5F8-13D678A1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E5BF2F96-C123-10FE-4F74-DBC30CB76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1A6A7AC4-E565-77D1-3668-5DF91E680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6AB2809F-0EE3-1A8A-07B0-90159E04A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C19F0CE1-C28E-504B-9E58-4401AC6F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1E1BDD0F-F03F-C501-5FF4-F7D51A4DA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74E8F904-8E1F-E19C-6233-4650CABC4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D1F9FB44-0180-FDC5-EF15-FAE3683C4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EE85C8DD-C415-E8FE-9BE8-97904612E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D3809BC-C4CB-E0F9-A1EB-9499E5FC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>
                <a:solidFill>
                  <a:srgbClr val="000000"/>
                </a:solidFill>
              </a:rPr>
              <a:t>Introdução</a:t>
            </a:r>
            <a:r>
              <a:rPr lang="en-US">
                <a:solidFill>
                  <a:srgbClr val="000000"/>
                </a:solidFill>
              </a:rPr>
              <a:t> a </a:t>
            </a:r>
            <a:r>
              <a:rPr lang="en-US" err="1">
                <a:solidFill>
                  <a:srgbClr val="000000"/>
                </a:solidFill>
              </a:rPr>
              <a:t>programação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E7EAFA-0F26-A311-AB82-6DD02E9A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AD5B46A9-4984-30D5-79B6-1DE28414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3BECD29C-9EF7-0DE1-05EF-C62BC447D9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ED92DF4-5136-7E5F-A03D-DBA6D185DAE3}"/>
              </a:ext>
            </a:extLst>
          </p:cNvPr>
          <p:cNvSpPr txBox="1"/>
          <p:nvPr/>
        </p:nvSpPr>
        <p:spPr>
          <a:xfrm>
            <a:off x="802822" y="421351"/>
            <a:ext cx="1038518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/>
                <a:cs typeface="Arial"/>
              </a:rPr>
              <a:t>Estrutura 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27BD3E-AF6D-832B-273B-735ADFDA1D5C}"/>
              </a:ext>
            </a:extLst>
          </p:cNvPr>
          <p:cNvSpPr txBox="1"/>
          <p:nvPr/>
        </p:nvSpPr>
        <p:spPr>
          <a:xfrm>
            <a:off x="1880507" y="1349244"/>
            <a:ext cx="8814707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#include &lt;</a:t>
            </a:r>
            <a:r>
              <a:rPr lang="pt-BR" sz="2400" err="1">
                <a:solidFill>
                  <a:srgbClr val="000000"/>
                </a:solidFill>
                <a:latin typeface="Arial"/>
                <a:cs typeface="Arial"/>
              </a:rPr>
              <a:t>stdio.h</a:t>
            </a:r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&gt;:Esta linha inclui a biblioteca padrão de entrada e saída. </a:t>
            </a:r>
            <a:endParaRPr lang="pt-BR" sz="2400">
              <a:latin typeface="Arial"/>
              <a:cs typeface="Arial"/>
            </a:endParaRPr>
          </a:p>
          <a:p>
            <a:endParaRPr lang="pt-BR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240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2400" err="1">
                <a:solidFill>
                  <a:srgbClr val="000000"/>
                </a:solidFill>
                <a:latin typeface="Arial"/>
                <a:cs typeface="Arial"/>
              </a:rPr>
              <a:t>main</a:t>
            </a:r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() { ... }: A função </a:t>
            </a:r>
            <a:r>
              <a:rPr lang="pt-BR" sz="2400" err="1">
                <a:solidFill>
                  <a:srgbClr val="000000"/>
                </a:solidFill>
                <a:latin typeface="Arial"/>
                <a:cs typeface="Arial"/>
              </a:rPr>
              <a:t>main</a:t>
            </a:r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 é o ponto de entrada do programa. </a:t>
            </a:r>
          </a:p>
          <a:p>
            <a:endParaRPr lang="pt-BR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2400" err="1">
                <a:solidFill>
                  <a:srgbClr val="000000"/>
                </a:solidFill>
                <a:latin typeface="Arial"/>
                <a:cs typeface="Arial"/>
              </a:rPr>
              <a:t>printf</a:t>
            </a:r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("</a:t>
            </a:r>
            <a:r>
              <a:rPr lang="pt-BR" sz="2400" err="1">
                <a:solidFill>
                  <a:srgbClr val="000000"/>
                </a:solidFill>
                <a:latin typeface="Arial"/>
                <a:cs typeface="Arial"/>
              </a:rPr>
              <a:t>Hello</a:t>
            </a:r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, World!\n");: Esta linha imprime “</a:t>
            </a:r>
            <a:r>
              <a:rPr lang="pt-BR" sz="2400" err="1">
                <a:solidFill>
                  <a:srgbClr val="000000"/>
                </a:solidFill>
                <a:latin typeface="Arial"/>
                <a:cs typeface="Arial"/>
              </a:rPr>
              <a:t>Hello</a:t>
            </a:r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, World!” na tela. </a:t>
            </a:r>
          </a:p>
          <a:p>
            <a:endParaRPr lang="pt-BR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2400" err="1">
                <a:solidFill>
                  <a:srgbClr val="000000"/>
                </a:solidFill>
                <a:latin typeface="Arial"/>
                <a:cs typeface="Arial"/>
              </a:rPr>
              <a:t>return</a:t>
            </a:r>
            <a:r>
              <a:rPr lang="pt-BR" sz="2400">
                <a:solidFill>
                  <a:srgbClr val="000000"/>
                </a:solidFill>
                <a:latin typeface="Arial"/>
                <a:cs typeface="Arial"/>
              </a:rPr>
              <a:t> 0;: Indica que o programa terminou com sucesso.</a:t>
            </a:r>
          </a:p>
          <a:p>
            <a:endParaRPr lang="pt-BR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6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DFE88786-7EC9-4CF1-8553-2C3021944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86D8F06D-0176-412D-A69C-AF7042B7E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815562A4-61AD-4BDB-9BDB-34860AE47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AFCC34F2-8A34-4176-9DCF-3E14806B3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40BA3D3-5C32-487A-9075-A5893616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D540F57-24D0-48B9-A757-6CB90ABA8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BC55DC16-C6F7-40B2-BDDA-E20013DF9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2099AB7-3243-4017-93A6-3D3D75B8D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5785EDD4-607A-42A6-AD18-522E7F922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8903418-1A46-441B-B206-5ABCE33E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CF7D484C-2C11-4D25-B175-68D32920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D4D5B64-42D9-42C4-A6BE-2A6973E27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1EAB8F2F-DE57-4377-912F-05B35D40A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DD1D1480-6395-4A5D-9FA6-AF4B833BC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9AF9AB5E-6007-4947-AF2D-3457E9A89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69AEE64-C8B2-4038-9B02-6805D665F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4CC7A043-D86F-46B2-B834-ED7E1A27F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93B2972A-01E3-4CE4-AE98-189F1348F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D804FBD-1C24-46A8-A39B-8D107E4E9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32DCF403-6204-4021-9D08-BDF31A5E3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8EEC9242-04E6-4432-8156-70389D705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C0B0BCD-1793-4474-BA88-21D79D46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3E8F6CD4-3283-4349-8992-EBBD753BE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6BE686F-0921-4880-ADF4-9AB91595B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FB3BE34-2F4B-437C-BDB6-891A55573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7B07215D-B155-4DFE-BE3D-87632FF10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E16DA9D-8D6A-4347-AD4F-AE1397053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A00D09BA-63FF-4D69-9D31-136FF280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9C8A19E6-32D5-4482-9CCD-1F78CA1CA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EA954B3D-AF3B-442D-A72F-6BD11E9DD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D9710435-DD32-48E0-BC50-CC3436D3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29B7CF4A-2D02-44B9-9AE5-4641A75E5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2512A521-F3FE-4B4E-84A4-B8E34B1F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847E0DEA-D3E4-4FEB-B8B0-5864ECE94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719D19AC-13DF-482F-A050-54D54D05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331649B7-0BBD-4E9C-BD52-1BCA2E7E8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D3AAE7E3-779F-41B2-A9C5-D046EBF5B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5D0770C9-1E05-4CF6-94BD-20E2C7F14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6EBD291B-DF20-4DC7-B790-C0E2209CC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CABF7C5-4C62-4FE6-AE12-238A48EA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E95ECD4A-2806-4F52-8E3C-624A3039D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E9E18FA2-E809-499B-BD0A-61DCF6A7E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1CDF76CE-EE7F-4BF2-931E-D588B8B51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C8DB34E1-222F-47F0-869D-951918444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5ECDC5F0-AB2E-464F-BDF0-4011D7675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F3E4457E-504F-49DD-BC16-68CBF984E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BE7AFA7A-BB1A-4162-8533-768769F0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42E7636-9349-48F5-B298-C49B1FECB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5453D2D7-4B73-4C8C-9AF2-F4BA3FE45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44C880C-9E35-48C6-8EC2-ED1C904A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Introdução</a:t>
            </a:r>
            <a:r>
              <a:rPr lang="en-US">
                <a:solidFill>
                  <a:schemeClr val="bg1"/>
                </a:solidFill>
              </a:rPr>
              <a:t> a </a:t>
            </a:r>
            <a:r>
              <a:rPr lang="en-US" err="1">
                <a:solidFill>
                  <a:schemeClr val="bg1"/>
                </a:solidFill>
              </a:rPr>
              <a:t>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FA10CF-D0D6-0C9A-EE02-3BFF9910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5A2254EC-DE2C-8FFA-3F6E-6BCBECEE9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A630847-8B83-B5DD-83D0-00E5926CFB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1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56000" contrast="-43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592903-C0E2-D67A-B5E0-A84CD21EF832}"/>
              </a:ext>
            </a:extLst>
          </p:cNvPr>
          <p:cNvSpPr txBox="1"/>
          <p:nvPr/>
        </p:nvSpPr>
        <p:spPr>
          <a:xfrm>
            <a:off x="1834865" y="505573"/>
            <a:ext cx="884342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  <a:latin typeface="Arial"/>
                <a:cs typeface="Arial"/>
              </a:rPr>
              <a:t>O que vem em sua mente quando falamos sobre "Programação"?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046A8-2F05-A91B-8B4C-3521CB7D8502}"/>
              </a:ext>
            </a:extLst>
          </p:cNvPr>
          <p:cNvSpPr txBox="1"/>
          <p:nvPr/>
        </p:nvSpPr>
        <p:spPr>
          <a:xfrm>
            <a:off x="1937318" y="2640829"/>
            <a:ext cx="440417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b="1">
                <a:solidFill>
                  <a:srgbClr val="252B36"/>
                </a:solidFill>
                <a:ea typeface="+mn-lt"/>
                <a:cs typeface="+mn-lt"/>
              </a:rPr>
              <a:t>www.menti.com</a:t>
            </a:r>
            <a:endParaRPr lang="pt-BR" sz="4400"/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8809C952-DEA3-9433-16DB-4EACE55E1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755" y="2204357"/>
            <a:ext cx="2815319" cy="276497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9826FD-14F5-3768-BD1C-F63B5CDD2AF4}"/>
              </a:ext>
            </a:extLst>
          </p:cNvPr>
          <p:cNvSpPr txBox="1"/>
          <p:nvPr/>
        </p:nvSpPr>
        <p:spPr>
          <a:xfrm>
            <a:off x="2078832" y="3740287"/>
            <a:ext cx="426266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600" b="1">
                <a:solidFill>
                  <a:srgbClr val="252B36"/>
                </a:solidFill>
                <a:ea typeface="+mn-lt"/>
                <a:cs typeface="+mn-lt"/>
              </a:rPr>
              <a:t>5960 4311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3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11F06F-9923-461E-9D15-10243A229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4B22F86C-EBFA-374E-C63B-469721CEC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8EB1F727-79BF-DAAE-FA49-9902A3E7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53A7D8-238A-E837-0D2F-E3549C7CF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6F30FB28-ACC9-D684-38D4-A5251C45F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777DD10C-829B-BDB7-8DF7-EF710FE97E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F455EA4-3A37-BD0A-DE67-00C4A4AB01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F158139-7FC3-1688-620C-4F799531C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54C3DD89-7E93-2764-BD51-FFDEB9E89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151D672-7F81-3E20-B6E8-70BDE3F5C4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9EEF6AA-DA09-BE2D-B94D-A37B36828C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9FE4886-5EC7-A0C6-1892-C2F7BB5BA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F73464FB-A7EA-D465-F40C-01D4D74B1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A549A7AD-B7E0-15FA-7592-88856360DC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94FC8EC-0F09-F50B-1E89-2458C7C2C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B1A54203-43B9-78DF-BD8C-B0361964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FD636FBC-09BB-E84C-0549-C7A7E04176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5E57FD3A-5085-FDC2-85B8-0A44D03A88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CA79D472-C193-74C2-A0B5-9A6CB1C5D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27D5A394-FBBB-2B14-F807-1BC4A6E1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E1979FEA-D35F-A937-ECD6-FDDC5E982D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B3D0EF91-51F2-A2D5-982B-FC44553924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68490AA7-5DDF-673B-3A2B-762873EBA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1946CAF-87A5-E1E9-3645-CBBE069C5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A44618C2-631A-B3F8-A7BB-B84504CBC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671D595B-0EBA-C9F1-3775-98D1B1E364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BB46A200-1F65-C76F-1DEA-83E264C0E1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BC37403A-F55B-4F74-9048-4757A63C85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C5AD848-9310-1E3E-7698-AF4D5769F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A9CC5740-29E8-DFC1-84DE-79ED3F0089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5BEAD37-E6D6-39D3-1BDE-E2AFA1E35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044D1F80-C191-3E3D-F06A-38EBD1982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FCD017E3-F6CD-1862-D5F8-4DFC81AD5B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3F8DAF18-75BC-3D0C-BDA0-0C6FB08F1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2F73AE87-B7F9-6CA5-5F56-73E0FDB29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73F9C304-4741-D19E-6266-4FD49BCFB0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5B6616CE-D132-20B5-97EA-36550889DF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E48A702F-4361-5731-22C8-3123BA23C7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AC65151-D292-00AE-2246-DCCFB89DB0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27AC25C8-B2B3-79D9-3C36-B3AFB9368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844C664-41D0-1CF3-C972-A11E963D7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566427-BEF4-A499-8C9A-3A93A36D4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8AFB32B0-61DD-31E7-47BE-29CDB35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90A06260-6745-1615-E39C-753E9BE9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DD3A49F3-6F17-C8EA-4548-D538638CF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039C355B-C18C-2DD5-254D-F1B64826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73EAFAD-211C-AF34-5F3F-27F0A0BA9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1681BD82-233B-3B00-B917-FAC413871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B5DBA7F-7766-79C1-95BD-6A3D050CB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554A092-56EA-7CDB-8351-6676A13C1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4B1C8E1A-A04D-D8B8-F45D-7BF095D52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65A6CB91-5412-4E2F-A128-C938CC23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D067C8D5-DD61-36AE-4979-9BF4D186E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A7397D28-A8AC-EE1E-B29E-861D640C8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604B3DD8-7409-60F2-A2D2-B0A045AF5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D2A1E16F-495E-66AC-5CA5-621A4DF13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F36B76C0-B798-B029-6CC7-277DC8202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CD8B48D8-9C52-813B-3F5E-08D80CA30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40341E4-598B-38EC-AE89-DCC23466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D2D783C7-F233-6BD9-B1F4-9D04CEBF5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B08184F7-D172-633F-299F-34DD9DBE1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E3434FDE-DCE5-EC1D-6F19-6CA526DF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EE0DAF63-659D-E315-E6CF-38C97193D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9F2C6724-FACC-1F95-08DA-1EAC7F26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22547744-EFD5-A781-DDA0-4C95FAA7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8417CD4C-275F-AEAE-CBFD-E30CE43AD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52630C33-BA90-2213-0F32-2372F674B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DC75B429-4F38-732A-301A-0FD7CD76F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2E51294E-273C-44C9-8D0D-8048732EA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3288DC60-4714-4ADA-EBDC-BD6D4091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281AB2EC-856F-D6FC-7666-04E5E8CB9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05878EF5-8BA7-1705-E294-628EB321F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F4D8B12C-7171-F179-3C00-B2F1A81C9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A998B50E-CB72-D7CD-D0F5-2C52FF24F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FF1158BF-82C4-86AE-A3A1-E727DFCB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7778DB45-626D-CA55-523E-D107A275F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416C7A3C-EEA7-0ED6-AFC6-E6511DFD1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D7E0AA52-5E8F-F4C8-3F84-9C6C93A8A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009D0D2D-3A7F-0A26-26C0-25A333A0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0B230833-48A1-D3B4-E4F0-E0E05C2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DDC1EE95-6198-545C-7AFF-7138924A7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8B10A64A-8B9C-4DE5-0CCA-B47DB4268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796BC4CA-8870-ADC3-E44F-EDA923948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4FD07C9E-9E01-7DAF-A765-B8B88BF61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8ACE5E9C-DEC6-ABD0-46C7-7F118408D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B4CDF744-C0E4-D4CA-70EA-8EBC037BD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BFBABF2B-8716-B8C5-14BC-F8CC781D3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91BE1593-054B-724E-FC5F-2AE2622E4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D1346482-E0A7-A5D5-83B0-45C3CB386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3120ACD-62E9-D2D9-6A19-F4DF7A200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230FBBB8-B077-67E2-A9B6-E7743C0CD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2E0712B-398C-52F0-CCD7-06EA47AA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896F7-3BE3-CF66-F4B5-9D1438AE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840455F6-3A2E-7B99-221A-489B535D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960A6A49-38D7-CF31-AC62-90F18097FE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1CC9A25-7E1C-919F-9922-699AA940B3A6}"/>
              </a:ext>
            </a:extLst>
          </p:cNvPr>
          <p:cNvSpPr txBox="1"/>
          <p:nvPr/>
        </p:nvSpPr>
        <p:spPr>
          <a:xfrm>
            <a:off x="2533651" y="268951"/>
            <a:ext cx="800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são Tipos de Dados?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918CBF-C12B-0585-42C4-93983E08C3C3}"/>
              </a:ext>
            </a:extLst>
          </p:cNvPr>
          <p:cNvSpPr txBox="1"/>
          <p:nvPr/>
        </p:nvSpPr>
        <p:spPr>
          <a:xfrm>
            <a:off x="2011137" y="1229501"/>
            <a:ext cx="8007349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Tipos de dados definem que tipo de informações podemos armazenar nas variáveis.</a:t>
            </a:r>
          </a:p>
          <a:p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&gt; Inteiros (</a:t>
            </a:r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endParaRPr lang="pt-BR" sz="3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&gt; Ponto flutuante (</a:t>
            </a:r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float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endParaRPr lang="pt-BR" sz="3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&gt; Caracteres (char)</a:t>
            </a:r>
          </a:p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7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BBEFA-B785-4CCB-6AA5-8C2D8EB45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A4B4F6F4-92A2-769B-3D26-81A7D5116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DD78557A-3DC4-C35F-1654-093F3E14B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D05C48-38C4-3C78-7A20-AB89036EB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76FD9EB-A515-7E63-F7E2-8F13F0BE1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F9FCBC8-98A9-368A-BE90-A105F020D1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065BC71-11F5-035C-4362-BD3102C78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2298CCE-579B-6F10-C922-3923215669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B8A0A6F5-1CDA-3082-A4C1-2E8CD2763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839D7B41-EFB5-6264-227A-ECC16D5D0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3413D4A6-3B05-6E07-CA49-11D3092F18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047668B2-6D21-F556-1889-F2EBC922F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9590DFED-39AA-2893-A0D3-13A5834CB9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250E1DA4-A067-7CD4-CB53-A65D3C8F7C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092821B-E175-CCC8-4B73-49E022DE2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7BE7781-778F-4753-533F-23ADC0195E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BF4085B-DB64-4155-8ABC-D6A16EFA18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415F4D-5C7A-A0FF-3895-9DC7831D0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EAE9457-63B4-5B5B-1A43-1A008D92AC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9632D201-F5D6-1F48-D43A-0F3EBAFEB9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F65FB8A0-C178-0EAC-B8A7-3D37B9647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82D35E81-D101-AC86-5F99-BA34133D7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63B27B1-9AB5-8070-7169-E188426AA5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EE707AA-D060-ED77-E048-0BA8AD44EF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C2638F0-9884-AFF4-F7B9-248EE1192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BB6AFF0-C77F-97EB-2EB2-70E3A506D4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28E1736-1B4B-E494-420B-C71A184772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21142417-BCD7-DC3B-67E7-87049373F0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6997204-151E-5869-39A7-154D9038CD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E8B8DF05-4EF6-37EE-4CFB-E10A6F9A0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C59EE38E-3F22-A283-E303-450B81591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A524255E-2F8A-0C82-480D-2FB1C43F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BF369C7-D1C9-0912-CB25-C60E9DA9C2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EAC2523A-7239-28F3-5F43-324DA8A97F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E3E8C2E3-CF61-D725-417F-5399446B7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70E1C640-C637-D8CA-7E96-599E36C97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E8B8CA29-7587-9EDD-02BE-CC9371EB1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2CBC9BC-4847-419A-8081-ECC0C7025B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783BE65F-3EA3-5310-7336-8BBA36087B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E6F8B51E-F4EB-E2AB-4BF6-76C73724B0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566EF43A-B524-696E-F8C0-4098DFF17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6F6BC69-7B71-9FCC-E9C0-1A85F0B00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91270C03-D3E1-8BE9-FBF6-FA507967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8F54CCB4-4B6C-E395-FD76-0E37F14FA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CFBE606A-3173-A045-DE1A-23E53F89B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174D6A7F-353D-C026-F8E9-0F8448367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9C2631-471E-9A00-97C5-30528818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5CAB2534-37B0-12B3-2239-18BE1F095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A45FA284-B63E-F5CD-5535-AA1DB35AC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F284FA-4278-BAA8-F66B-C8AAFFDC9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0D09EE17-110B-1331-6E7A-4B57EEFA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52917B02-F970-FFC5-408C-167FF570D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A3401048-849A-92FD-0139-97EC13BCF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DAA43BC0-3DF5-0951-9A2E-48E936538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6BE5F52-6EBF-A49A-DA9C-4F6C46329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71E7D83C-886F-0E8A-DE5E-48EF3B5C0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462AF8-4F0C-5072-249F-F3BE9686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3C7FA255-EFB1-9135-3A24-567EF5B3F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5BD0540-D68D-B74C-DE6B-A8D8DFD4C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D7247918-F192-F561-ED0B-E6582D339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97A8CFAE-BACF-8375-B618-A4AEFABD8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DB135115-A0D9-2029-7427-EC9F959C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9FFD192-B807-E626-E23B-A4EC4C86D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8B7FE520-9878-A7D8-8A75-02B024495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A93FCA61-FDA8-2990-2108-428780A44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EC4A14FE-41AB-8E57-209F-CD82E805E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34681652-8244-11C2-FDBB-3F6BBF14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6686E035-DC30-EBC2-25FB-75D0C6CC0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511AC6C5-9E0E-FBE5-3EDA-527112686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550DA432-F29A-700C-97FF-9F03BD1C2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F621BB8C-1193-75B3-C553-1BC272100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83F69876-3FB3-906C-48B9-D72B0F426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9004473F-69AE-BDC9-53DB-A5FBC627C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1A073F21-8D8E-0FB0-FBF7-C9FB20DFB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43055890-991D-DD46-C611-3F780AB8D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75469E06-DC5A-E42B-7F64-8E605D24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9A101DE9-7A94-F093-7FC2-AF7278E6C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44858044-B209-D7C1-F620-54386C07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E25062DC-59AA-6AE0-EC3A-4633B6292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006CEAFC-A12E-C506-7D67-6B58B551B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D5A4CDD3-9737-5398-76F5-DDD990C64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88388E86-1FB9-BB15-EEBC-C76AE7B4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43F68A02-6241-FAA4-9C0F-58BDA2D2B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07A2B2C-8671-56A0-6307-2BA71DA78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6A64CFAF-853A-F435-43E1-815A7F2EB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E6E38639-1477-FD71-CB7A-A425D393E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72E8870E-7E80-DA25-4C81-47957D9A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A80F78C3-1FF8-6543-5A02-746CE0EF6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3A4AF1A7-5FC0-FE52-0CB7-E71FC843C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A7429DD6-6AA0-3372-45E8-3A19DE1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2FC00082-E9FC-7496-4360-411EDF4A1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7219C69-0CDF-3053-A727-57E98BC4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0488C5-BA60-7AF0-6B9E-A38DA0EA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EB534119-D9B1-BF6E-3270-9130564D4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C4142A2B-9D30-81AD-82C1-07057F2263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4EA64D-B426-05F8-B338-AFC5314CAB45}"/>
              </a:ext>
            </a:extLst>
          </p:cNvPr>
          <p:cNvSpPr txBox="1"/>
          <p:nvPr/>
        </p:nvSpPr>
        <p:spPr>
          <a:xfrm>
            <a:off x="2283280" y="911208"/>
            <a:ext cx="800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variável "</a:t>
            </a:r>
            <a:r>
              <a:rPr lang="pt-BR" sz="4000" b="1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4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BD91D9-C53C-6342-C584-F27CA1B19C36}"/>
              </a:ext>
            </a:extLst>
          </p:cNvPr>
          <p:cNvSpPr txBox="1"/>
          <p:nvPr/>
        </p:nvSpPr>
        <p:spPr>
          <a:xfrm>
            <a:off x="2381250" y="1806444"/>
            <a:ext cx="2716893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main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void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) {</a:t>
            </a:r>
            <a:endParaRPr lang="pt-BR"/>
          </a:p>
          <a:p>
            <a:endParaRPr lang="pt-BR" sz="3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 a = 5;</a:t>
            </a:r>
          </a:p>
          <a:p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 b = 10;</a:t>
            </a:r>
          </a:p>
          <a:p>
            <a:endParaRPr lang="pt-BR" sz="3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return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 0;</a:t>
            </a:r>
          </a:p>
          <a:p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 algn="ctr"/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F52830-F9D6-F60C-BF55-47499DB59D2E}"/>
              </a:ext>
            </a:extLst>
          </p:cNvPr>
          <p:cNvSpPr txBox="1"/>
          <p:nvPr/>
        </p:nvSpPr>
        <p:spPr>
          <a:xfrm>
            <a:off x="7007679" y="2644644"/>
            <a:ext cx="3870778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000" b="1">
                <a:solidFill>
                  <a:srgbClr val="000000"/>
                </a:solidFill>
                <a:latin typeface="Arial"/>
                <a:cs typeface="Arial"/>
              </a:rPr>
              <a:t>Números sem casas decimais</a:t>
            </a:r>
            <a:endParaRPr lang="en-US" sz="3000" b="1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endParaRPr lang="pt-BR">
              <a:solidFill>
                <a:srgbClr val="000000"/>
              </a:solidFill>
              <a:latin typeface="Tw Cen MT" panose="020B060202010402060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0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A60311-934C-0891-7E30-914B0E43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5DBCFACE-47FE-D177-7F43-C04A452C4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D81A072E-F33E-7516-F50C-287091EB6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907398-F867-C0BB-DFC2-7A20DDF7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58C8B62-5100-FE3B-511F-84210476E0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7865C82-F084-5E74-4A51-59DD7CDF1A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1009C78-F1D6-36FB-0FB6-17571C608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4D4A57E-846F-FBC9-96C4-BA5386C1C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84CDDF9-4415-90F9-A55A-73059D153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E153D30-38BD-9702-16D2-7EC136404E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D32EFC4-ABBC-1221-D7C7-CFBF8E01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0CF46AD4-4C04-035C-2D91-0F5D5C4C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2819FCC3-2B86-EDCA-CCEC-4F639D3D7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740AA88-5FF2-AB21-257F-B12AAB2B2C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68C23B4-6590-3242-5A95-745C07EC82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73FF99F-94DC-F6AB-BD54-6DE3CEC0A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DD51CA9-E0E6-9D58-174D-8F98D58CB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E6A17071-66BC-8630-3FDC-7B0688C39D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8A39E783-B24A-88F7-3F3F-BDFADA823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70AEB43-37C5-3C2B-F12F-0BC20291DD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5EE2FFA-59FE-3E39-476B-EE4171D46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82F1E552-829C-958E-DCE4-B87000FE15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5EA13AC4-4B71-3554-9027-30EEBD95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C7E9C6D-D863-0DFD-22CA-A5E2BACC3F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633B79A1-6CCB-1B10-6F89-E76777808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3DB21B3C-1962-9777-0227-83EF7E0EEB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E188E15-F01D-A509-114B-763F86B569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3114A3EC-3DD4-7D70-A886-E92645DB3A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3EA908E3-0739-B008-53DD-2A6AE8C3C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48C2B1-1FCB-9D86-4750-7E5405E77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5AFC65C-55B1-4E31-A7BC-74B22BD751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1B6F5D1B-D5D7-8F58-FA14-BBE0D5074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802B042-1081-A55C-FE90-D1E6E3E38D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6F582E87-574A-CC96-2F7D-1F3BD20ACE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386DF2F3-944C-0BF4-934F-F9ECA4203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5BF88D8D-D5DD-59C3-011D-1BB883873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21C8C41E-33D5-C595-D93D-56AF317D22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686609D-09CE-5630-3282-D7D65DAF5F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8AC4391E-B4B0-5DE9-2FDA-3CD22896A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F3083528-4BB8-551D-5DE1-24F7E01929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B5268C4F-7EFF-947B-F803-32107AC6D7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5326A839-AEC5-205A-D812-18F221E472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D34A4451-ECAD-0ADB-851D-7E58A34D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43E6EED2-FCC3-A76D-2BF0-D7B19B2AF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4A76E4F3-F060-07E8-C57F-5AACB505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F4CAE742-E30E-2722-66AC-3B7E07279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2FA9B3C-4231-D944-51E9-0B568D51A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C4DB210E-FD20-690D-4311-D31F6DF7C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9F1ECDC4-6B04-0859-6C7E-904FB23B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0361AAA-1EC5-FA04-0D1A-9F4D086DA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734A0A8A-A1C3-3E82-2A07-7428B38FC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8343ACF6-9D7A-10C6-D87B-5F029160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1825A043-AE46-C2AA-B634-C72577B7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614A070A-160F-7AE2-9615-1BD3D530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6B59588B-B52B-384C-A79F-E2736F40B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B6ACB7CA-57A6-E68F-0CF4-CF43D3DE6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F61F960B-B2F1-EB7A-204A-B252FE1B2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15528912-2D15-CD37-48B1-444392F2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3411461-AAA8-DB1D-604E-C6CB6229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1BEF45A5-46C0-A292-BE2C-DC5CDCDE1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164A10F-1410-503D-7979-8DE2ACF62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18DC1708-7830-6FA5-BF7D-D490B4563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7C68FB43-81A0-1AB0-F1D8-EE837F35A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B317DC9-04DE-55AF-55B4-22464BBF0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7D2EAA78-D39F-E5F5-F9CC-64F2C8453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550E731E-DC7B-467C-9BB4-44719ECCA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DB4D31CD-3047-CB5C-9118-111C77084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BF5EEDA-C113-E11B-B404-95D27AE16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F6608B5A-AE9D-6297-728D-70CA748D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E2DC6274-288F-DB7D-BC19-D6EBE7F09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BD69BC61-5E53-D5D9-7C27-3054437FB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36747395-0C82-DD61-A746-1FBFE39EB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A6554D9A-9083-A497-029A-7F52E2414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CDC45C64-AA6D-F4B5-7482-F1FB312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AC2CABCE-9A59-1C84-F6A6-F9A370D2C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E7928FD3-05E1-5F68-18FE-B8DBDB57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31BCF05A-0D6E-CB33-076C-BD0437969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44D92FC1-60BA-B1CD-719B-3A86490C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9534933A-DDCD-9EF4-0AFA-18FDB8C1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F141C1BD-949B-8233-542D-F229B474D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0BACA3B8-DE25-4CAA-6074-63F6835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B4A85F31-125C-28F6-ABA6-9959868F8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A85140F5-1610-FCAD-9420-2D9B7742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3CC55629-9E36-470F-08C3-D255FF71F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AE77B24A-F6B7-D17D-C8DB-1558299C5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0A0638F3-2669-8CF0-34F6-6926A60C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7A7A7346-AD69-11DD-0380-23DAA80D6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E02D01E-30EE-E68F-BF8D-CF78D0F68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063AF6FC-E7FA-5736-515D-CF1D7E88E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24266B14-4CB5-B758-F28A-38F9D6421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4FA66680-82B0-4EC4-DA75-38BBE5FD2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50D105C-FCE6-D37E-3CDF-35CC46CA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895522-76C3-8260-3FB7-E12F6008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8A5097BB-0AE4-4571-F353-C0F81BEC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325D2997-6E7E-5091-642C-350C7F255A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184FF4-E01D-B89D-F308-96604ADF8FD1}"/>
              </a:ext>
            </a:extLst>
          </p:cNvPr>
          <p:cNvSpPr txBox="1"/>
          <p:nvPr/>
        </p:nvSpPr>
        <p:spPr>
          <a:xfrm>
            <a:off x="2283280" y="878551"/>
            <a:ext cx="80012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/>
                <a:cs typeface="Arial"/>
              </a:rPr>
              <a:t>Exemplo de variável "</a:t>
            </a:r>
            <a:r>
              <a:rPr lang="pt-BR" sz="4000" b="1" err="1">
                <a:solidFill>
                  <a:srgbClr val="000000"/>
                </a:solidFill>
                <a:latin typeface="Arial"/>
                <a:cs typeface="Arial"/>
              </a:rPr>
              <a:t>float</a:t>
            </a:r>
            <a:r>
              <a:rPr lang="pt-BR" sz="4000" b="1">
                <a:solidFill>
                  <a:srgbClr val="000000"/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5DEC58-DA35-FE6D-14EF-10E3253F90C3}"/>
              </a:ext>
            </a:extLst>
          </p:cNvPr>
          <p:cNvSpPr txBox="1"/>
          <p:nvPr/>
        </p:nvSpPr>
        <p:spPr>
          <a:xfrm>
            <a:off x="2283279" y="1229501"/>
            <a:ext cx="3097892" cy="3807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pt-BR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err="1">
                <a:solidFill>
                  <a:schemeClr val="bg1"/>
                </a:solidFill>
                <a:latin typeface="Arial"/>
                <a:cs typeface="Arial"/>
              </a:rPr>
              <a:t>int</a:t>
            </a:r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BR" sz="3000" err="1">
                <a:solidFill>
                  <a:schemeClr val="bg1"/>
                </a:solidFill>
                <a:latin typeface="Arial"/>
                <a:cs typeface="Arial"/>
              </a:rPr>
              <a:t>main</a:t>
            </a:r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pt-BR" sz="3000" err="1">
                <a:solidFill>
                  <a:schemeClr val="bg1"/>
                </a:solidFill>
                <a:latin typeface="Arial"/>
                <a:cs typeface="Arial"/>
              </a:rPr>
              <a:t>void</a:t>
            </a:r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) {</a:t>
            </a:r>
          </a:p>
          <a:p>
            <a:endParaRPr lang="pt-BR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BR" sz="3000" err="1">
                <a:solidFill>
                  <a:schemeClr val="bg1"/>
                </a:solidFill>
                <a:latin typeface="Arial"/>
                <a:cs typeface="Arial"/>
              </a:rPr>
              <a:t>float</a:t>
            </a:r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 a = 5.5;</a:t>
            </a:r>
          </a:p>
          <a:p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BR" sz="3000" err="1">
                <a:solidFill>
                  <a:schemeClr val="bg1"/>
                </a:solidFill>
                <a:latin typeface="Arial"/>
                <a:cs typeface="Arial"/>
              </a:rPr>
              <a:t>float</a:t>
            </a:r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 b = 1.65;</a:t>
            </a:r>
          </a:p>
          <a:p>
            <a:endParaRPr lang="pt-BR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err="1">
                <a:solidFill>
                  <a:schemeClr val="bg1"/>
                </a:solidFill>
                <a:latin typeface="Arial"/>
                <a:cs typeface="Arial"/>
              </a:rPr>
              <a:t>return</a:t>
            </a:r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 0;</a:t>
            </a:r>
          </a:p>
          <a:p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}</a:t>
            </a:r>
            <a:endParaRPr lang="pt-BR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E680A0-C234-2069-7331-50993F4A097B}"/>
              </a:ext>
            </a:extLst>
          </p:cNvPr>
          <p:cNvSpPr txBox="1"/>
          <p:nvPr/>
        </p:nvSpPr>
        <p:spPr>
          <a:xfrm>
            <a:off x="6844392" y="2622874"/>
            <a:ext cx="431709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000" b="1">
                <a:solidFill>
                  <a:schemeClr val="bg1"/>
                </a:solidFill>
                <a:latin typeface="Arial"/>
                <a:cs typeface="Arial"/>
              </a:rPr>
              <a:t>Números que podem ter casas decimais</a:t>
            </a:r>
            <a:endParaRPr lang="pt-BR" sz="3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5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06F18-BF26-B985-CB16-38A6EB2D2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7C0A9246-5C97-B4E0-1F1B-F2864FC58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F19431EA-D8EA-4E7B-450F-E6A58CA33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3068C8-6D4A-015A-9D29-E152CBE0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39CD12F-1AD0-A999-3B61-7FEE87232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C2BC018E-412B-B84D-B224-E1CAC8CA15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42B86F6-4E6A-054F-9B5E-48DB6166A2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AD71D1C-225E-4FD2-4277-9AF99EF22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13251C59-DF51-474A-9EF2-124E2E991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B61C92A1-EE6B-2D87-A9C2-1D60419FD4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B4C952B-C150-FF9E-E418-962ECCA3E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30AA9BC-9C67-A287-B1AE-777C2262F3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6DA6F6AF-4182-6447-E5E3-6331692C59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FA4AFDC-624D-A41B-676F-08C2E312F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FDA6F0D-5062-5F80-5296-3F76F314D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89FCD21-0999-0E41-7D7D-266056AB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652C36FD-856E-284F-76C2-45AD27292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7BB7042B-5DF7-299F-378F-F7F892C0FD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C264224-8019-476B-D3D1-1A12E71EA6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F9E85544-4FB9-D5EB-6964-17FB252BC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F517DEFC-A25E-35A5-C188-8641E03ACC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3EF98420-0A5D-6221-BE2B-B63B9D35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C2B1B89-4F45-8C37-33CE-9991E33E7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5FECC4FC-C14E-5BCC-DB27-28E8F2804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58A21F21-1B32-4435-58F9-DFEA51A76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B2E95792-3A17-406A-3709-75B1087E39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BB6F1344-06CE-CC33-756B-22E9A6762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56BA6F4-EA7E-8E7E-FA62-CA4249B43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2FBAECF3-DAC3-2EE2-9D11-B3886A8D7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DBA625D-36F7-EB87-4669-3A865F1B21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DB3E283-7FB1-FD37-DD53-61235922E0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C7B309A7-DEBC-27CB-6C0A-5FC1DC1B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3918B6C6-63D8-2615-434F-A7F1A16E7F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17FBB604-6787-FD85-CC9A-A8BD6C452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260198E9-ED8D-449E-CE12-D0B3531E2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2CC9C362-612F-211D-8200-37BE8AE857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74703992-09CD-746E-7E26-7E8354B3C2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6980D958-5EAB-F35D-3A1C-325CA09810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464F16F-D7D2-D8C5-7469-2D9BA8567A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0D88C3C9-299D-CA27-B6EF-8E3E344F1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473547-D6E2-33C5-72BA-FFD1EE46D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C867B1A8-2D61-70EA-8156-13362EAAB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E2336910-4644-ADA2-9C68-BCBB8FF0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AAF65BB9-39C1-C5D2-8480-90747E0A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901500B6-BC87-B3ED-9CDF-0EFEE1B5F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36B8187A-AE46-3482-7328-67860E7A2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9A506C-07F4-B995-DEEF-20D51D49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1ECAEE79-4229-86AE-BADB-72CC414D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67A67DEC-BE57-6FC7-9384-E79A167BF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11B2DCF-37DF-6762-8996-95DD1216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FBE7CB29-AB68-0A68-EA9A-C1101213A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11A99EDE-DAE3-0BED-3BBE-C3C370D14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E100D8C9-229C-2210-C253-5BAD1920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31A37640-FC6D-2F7B-FC6F-EEA5F896A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66F3886B-DB83-7943-F98A-069CDE132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FBB936B4-7294-0F8C-BBC7-9DE8FB4A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0FA5FA4-47E2-6171-0FEE-BBFDFAFA2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2B9461-6522-0490-658B-8DBC598CA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46C4787-E96C-31F3-F7FE-5AFD579E3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FC65331-915B-D9D3-8D4A-19F53ED5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94C5821A-E62D-6C8B-3AF3-158352D2C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281D2EA6-4845-77E2-E551-D6191DBBE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A4755991-7767-DC23-9FF4-08FC632BC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0365DF0E-5853-010B-A60A-5723A98FC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1908966D-D751-039F-ED39-F166A46BE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FE1DFF4A-90F4-3CE1-51DE-9DBB466A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5AC0018A-5248-28AC-C9AB-A3F7A7A15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811FB6CA-E547-B061-4D7C-404C6033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29E69789-6C28-A9AE-48FA-5C1708DF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4AF8FA27-DEC8-85F4-D518-6AE2556F8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CD6DEB3E-0A3C-1F3D-B335-CC3A25B2F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C11749D7-D2F1-E27A-EB58-7697F10D0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9FDE5B09-94EF-8D4F-B95F-841A4A554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47AC1273-F182-A31A-D6E1-05913F90B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C08E615E-5CB7-FCC2-7441-978566D3F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FD2DA793-955D-DDE6-1DC1-92507012F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A9509790-7989-AD61-692C-3E9CBF8A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952D7339-6AE7-BFC6-F06E-04CE2871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CF7D76DE-A8B6-6CFC-DFA0-D25089994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189C2C0F-C2D5-6D4A-A714-CCFE5E9E6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A05E9DF4-084D-CF31-033C-873BBAC72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D83D503-CB07-6DF7-F210-F0F0E0210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30D3160B-FDB9-B557-12CF-631C677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1D589790-456F-B389-C114-A41B7A367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91283533-AA61-C512-0313-DB6014E1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AAF1BE4-19F1-456A-B51A-4D2EED76B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F0397616-B822-0E19-EF47-94E5E9A5A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E6CCFE81-BB44-4A78-AF71-2C563F8F0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5E50E86D-82F7-4D53-B139-3E7E28D1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9BAD61CD-8287-11F6-3EB0-CB3B3A166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DF4EC47E-36F3-154B-51A7-3B5A87F6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5906CE-E89F-4102-AEEA-43F45D48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E31C9B-5EA3-E5DD-2A78-A14DAF07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4387BD9C-8286-932F-44DA-09DC4367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477C6DD6-1DF1-FAAC-4EB4-D0DF71599D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F31D9CC-C4CB-0BB9-5532-34872B040E3A}"/>
              </a:ext>
            </a:extLst>
          </p:cNvPr>
          <p:cNvSpPr txBox="1"/>
          <p:nvPr/>
        </p:nvSpPr>
        <p:spPr>
          <a:xfrm>
            <a:off x="2283280" y="1009180"/>
            <a:ext cx="80012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/>
                <a:cs typeface="Arial"/>
              </a:rPr>
              <a:t>Exemplo de variável "char"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FDC979-D884-3D13-C67D-5D9EA359AC81}"/>
              </a:ext>
            </a:extLst>
          </p:cNvPr>
          <p:cNvSpPr txBox="1"/>
          <p:nvPr/>
        </p:nvSpPr>
        <p:spPr>
          <a:xfrm>
            <a:off x="4802631" y="2872324"/>
            <a:ext cx="778948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000" b="1">
                <a:solidFill>
                  <a:srgbClr val="000000"/>
                </a:solidFill>
                <a:latin typeface="Arial"/>
                <a:cs typeface="Arial"/>
              </a:rPr>
              <a:t>Um único caractere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5055D-35BE-A250-CD6A-CBDAA623A4C2}"/>
              </a:ext>
            </a:extLst>
          </p:cNvPr>
          <p:cNvSpPr txBox="1"/>
          <p:nvPr/>
        </p:nvSpPr>
        <p:spPr>
          <a:xfrm>
            <a:off x="2289564" y="1716444"/>
            <a:ext cx="3085628" cy="33131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main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void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) {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endParaRPr lang="pt-BR" sz="3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char a = a;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char b = b;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endParaRPr lang="pt-BR" sz="3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return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 0;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lang="pt-BR">
              <a:solidFill>
                <a:srgbClr val="000000"/>
              </a:solidFill>
              <a:latin typeface="Tw Cen MT" panose="020B060202010402060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4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EF2838-999E-4E54-EC97-4EC047E4B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69C63332-3978-74B7-9460-04DC74E5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04DC3E26-B161-B38A-4ADF-0EF5E4C64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DCE83D-C0E7-E4A8-24B3-965145225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0094C9BD-E310-3B17-E743-3BF6B4484C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F68EF26-CFDC-2BE8-DB07-38BAD38B7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BEC28353-9328-545D-8EB9-C483E38D9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38F43D3F-A353-7060-3712-0B3A37767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42804E0-85D8-BB24-E6AB-506F497FE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06E1B59-7D6D-FFE1-23DF-435EEB746E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F377D197-B74E-1F67-19A2-8C9816558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BFEFC38-68B9-0650-C9F2-0EC41AB9F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F0048D39-4506-A05A-1827-F1611E15DB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08DBE15-959F-FB1E-5AEE-1DE3A1ECD6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6144A291-EB10-BBB1-9934-A5936C00FB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D1229D7-BFD6-F9C8-5030-995D64BAFB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8F30A3D-D4E3-C103-F81F-DD6A0E35A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0DE40392-FC1A-8064-AA5F-A455F06380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4C47D70D-5A9B-419A-292D-65D6E3F123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7DCA4D77-41C0-B121-4B25-265A0DD11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FB29F5CE-7752-7512-7BBF-DA5CD5A27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CCB2482-50C6-774F-EF1A-E2C343C1E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63E2E2BE-366F-6041-6263-759641E4F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F146F83-CE94-D5E8-3E5E-616102449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014E3C4-AA06-FD1D-FA92-8974CBCC2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BC24EC57-B847-646D-8341-91CD3990A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E573FCB-784C-76E7-7FFD-3F50987F2C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1EE123B-4949-2042-936A-472781B56A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7100E7-F033-96E6-8EAB-E9B434B62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7787E6AA-3FE9-8D91-11AC-E22CB5371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74FF2F0-5A07-3589-F9D8-C8A2503FA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58B09567-4884-56B7-E7A2-3DEA6B0B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E3006468-9656-7AF9-F4DE-5FFC7E7942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BD791D96-0CE2-D629-E026-E6CBDD030D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0DB05F-AC07-D421-1A40-EF75E6560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5C881263-7061-762A-3CA9-3ECA20B25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89FECC2D-A7C7-A1A6-3E0F-2A0FFBF57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0881360F-9E8D-D48A-6CE5-D0520FEE36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8B8A729F-CD9E-D738-FB01-4DB037AF5F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A75FC65A-9925-8D17-1FD9-04ABBA0B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DFE1BB9-E281-04C1-E5DE-86972CEEA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B28C3DEA-6330-2976-75C7-7F2FE0D3A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0CCF31BA-A093-1389-5333-DA1DD62AA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FF64C956-D6D0-3EAC-6E5D-C1102EE0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D70684B9-100A-3E24-1B55-23041D5DF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E369ADE1-ACB4-F5C0-9412-58AEA5C5F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63E6F4-F75D-A604-BA79-AE2636C2B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77DCA593-9BEF-8DC8-7526-F91EE8759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AD5FD6F2-C92B-C7B0-8FD6-9ACFEEA84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701B829-5014-9498-363C-0FF3B1784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9B44E8A-E3A0-CECE-3F52-71C8422F1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78FFC799-AB1E-778E-3561-748FDF285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A429DD47-3DAF-45D8-8D2D-01870BA5E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4F247309-757F-6A19-1EE6-5C60ADB5D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93379D1C-495D-0214-947B-48FED31D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BD1ABA90-F0EA-547D-B6B6-10D92F171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8F6A2F18-5D4F-9C18-7F89-00E1FC68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7D9395B4-4DFB-EE6F-F15F-565E4BAD6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49832207-C72B-3538-7CFA-97DE11353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312F333A-0CCB-5DFA-14CA-4D0E9778B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6B799136-F917-D4A8-9AB9-95DC0C84B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CB2F7389-828F-64F4-F9C0-2917CC7D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77ECD8EF-D172-ADBD-4413-576D289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6B435DC-EF1D-3A95-B7C3-8A8ECC7F5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8DE1CAD0-CC94-08E4-E76E-BC83CD6AF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9A21C8D5-5E27-7B64-3FC3-64C093728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26E72F0-F58B-B66E-B486-9E7C3465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0E62409-CD0F-A195-7A68-CE2EF123C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36EABC55-B115-6489-A58B-C5D485109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8F68B299-986C-5A16-BF98-2A76BD01E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DE4B9DFF-D7CC-EE76-B2AD-75D60BA1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87EEEBAB-FE3B-A6A5-C0C6-250F319F1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71199F32-A3CD-135C-30BF-C3C51AA64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00505806-2093-054B-3CDB-33544263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5482D94E-6A86-06EF-4656-D33B9F2AE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2484873E-75CD-CCBE-1AA5-2375E8D02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C6F19216-A36F-2F81-1494-51E7CEAC8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C8D2F1B7-4784-1927-E558-E0FB8534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27E895F3-DE7E-F9DE-5879-1275C93BA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B9990D16-631F-123B-2102-B6C2971FD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D16995E9-A761-51AA-B714-1CA571BB6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1861E988-895D-A64A-E023-FFC05832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8FD1F291-0D95-CD43-EAD7-5C4EF40B9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19459E5D-4669-AF66-E34A-7F2634955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CD58301F-595C-A7FB-0B8D-906058F15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9098CA91-5204-53CF-27C9-D481C24F3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9CEBCE80-F7A0-6305-5693-BAC9B4588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E3F0053D-3ACE-E62A-38E8-969798FC5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729BDC0B-1EB7-A729-CC37-5EF5D227F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2F4F1581-755A-6464-240C-6A4E28F2D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DBED69A5-2558-EC76-29A8-D8DA31941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0976763-5232-9F8E-CC88-25AD91E9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2F9226-7199-99AC-13BA-2231548D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902055C7-FC98-220D-EE06-46B93CEB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BCAC9E40-DB26-62BF-AA1A-063D688F62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60AFD16-C8B1-CD17-3144-72507F10FE7F}"/>
              </a:ext>
            </a:extLst>
          </p:cNvPr>
          <p:cNvSpPr txBox="1"/>
          <p:nvPr/>
        </p:nvSpPr>
        <p:spPr>
          <a:xfrm>
            <a:off x="2283280" y="1009179"/>
            <a:ext cx="80012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  <a:latin typeface="Arial"/>
                <a:cs typeface="Arial"/>
              </a:rPr>
              <a:t>Estruturas Condicionais em 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06391E-6788-DB9E-2FE5-AA253F0AB51B}"/>
              </a:ext>
            </a:extLst>
          </p:cNvPr>
          <p:cNvSpPr txBox="1"/>
          <p:nvPr/>
        </p:nvSpPr>
        <p:spPr>
          <a:xfrm>
            <a:off x="2130879" y="2350730"/>
            <a:ext cx="790937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>
                <a:solidFill>
                  <a:srgbClr val="000000"/>
                </a:solidFill>
                <a:latin typeface="Arial"/>
                <a:cs typeface="Arial"/>
              </a:rPr>
              <a:t>As estruturas condicionais controlam o fluxo do programa com base em condições lógicas.</a:t>
            </a:r>
          </a:p>
        </p:txBody>
      </p:sp>
    </p:spTree>
    <p:extLst>
      <p:ext uri="{BB962C8B-B14F-4D97-AF65-F5344CB8AC3E}">
        <p14:creationId xmlns:p14="http://schemas.microsoft.com/office/powerpoint/2010/main" val="368169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66DFC-AB74-1D7D-38DB-B795E823E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AEA76714-E275-01E6-3AC2-06D25855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066F0D4F-D1D7-7ED6-4066-E8CE4C695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C5A9F8-0F49-0568-3CE4-A77CF4042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796EB120-20EE-FF69-601B-94ABA67184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AD2B5A2-31C8-1075-7FFF-7F841838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BA2EC4F6-6796-C129-2700-21588184A5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B959084-4B29-9276-D91A-EEEA9F43B8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6D52B06-A327-6AF9-911B-0BFFE15BF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5342A3DD-D7DC-4B46-2AB9-63F349F82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E658CC6-EEF2-C364-6621-5A06217D2E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4E0DE13-F7F1-F1E9-03DC-D6EB95935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C7A705D-CAE8-EA12-E36F-DC6AC8C0A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D1407ED-15B2-31FF-7B9B-FC156E256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035982C-066C-9729-B74B-F67A5968F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44AEA04A-CD3B-C406-0535-E23D6F58F5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9C2E0090-DFFC-DD5E-FBB3-14116954F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27B997E-87B9-CC87-B2D2-BBFB34B3B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B3DA4A06-AC5D-CCB1-EE2E-A6895329DF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C27DCD48-AD80-36E4-F2F0-4E39A31685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14A9BF3-3CAF-AB5F-6588-2713EC3C31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28D64F68-22BA-33F1-C110-1658B730C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4E701F17-622F-B523-68EE-2B97683F6C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957F6305-6E2C-65F7-BBB6-197A9F6DD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0C2C8936-63CB-43D5-A3A3-34AD3DAA1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81415F4-DEB9-BCA5-8515-7F3648EA0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B70741FA-D3A9-5F7C-8D7A-EFFF2F8AB5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F480EDF-9C14-7DA3-222A-A8EF56CB46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32D05519-CDB3-155D-2A5B-2AD82B488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9933A8A-D8DF-2070-9E02-B7DD0E623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B9BB5E9-13C5-B2F4-4568-E50D0046A9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7B72AFBD-C560-7663-590C-8A09CE8BA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4837E6DB-BA5B-9317-5185-D65D03E55E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7E5B460A-7C29-BDCC-F8B1-08E8C3115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9BBF343C-A637-EF01-2785-8709D2216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16DED1FB-04EA-6F3B-D4D2-0F45F766D5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63C52EB-E508-36D0-DB4D-8AB15599CD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B77A743-4405-ECBF-E484-F6905F19C5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82650E69-7B49-DFBD-8DDB-43F5BA763F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FD1A1D7D-7AA8-78C4-C5BE-932AFF12B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63731AB-8782-F62C-5DD8-793A30771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312CB3D-CC93-993F-A8E0-A0A83ED07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C4F3E954-2000-6293-DA03-C6D8DFB0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00DEC6AC-D97E-242D-6D4F-CD807CB2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4FDECCD8-7AED-0987-34E9-345AC4831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F5D67959-F6F9-A970-989C-7F3B8C92E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DF4F828-E164-0330-E010-79912373D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D82BAE6B-C05F-3959-9402-CE87D380A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46EF67EB-A9FD-37E8-7C03-C143AF44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ED9948-5D15-35EB-9C71-75CC06788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E06E8385-B9F7-AF61-E274-957FB63E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0CB07C5-5E28-2840-8B07-52AD49877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4A4404A1-DD29-C81C-1157-719C8C1A2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CD3CA6A-BF41-89D1-83A0-75C06E45C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33E41A6C-3567-9986-7B0C-972E4EB8D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AE439B7-A7F0-0DD3-38D1-085A27947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7BB69A7-FC93-2D36-D528-03717A18F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77664C17-E127-8507-DDD3-4E1A76C63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0F95911E-35BC-C07B-0607-099E26DEF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B772DADE-90A8-9A2D-CA4E-E12DAD2CC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6BE8AEAC-AA50-15D8-7EEC-CF2422AF2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52FE794D-500C-D8BD-CE5C-BD12B80E6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116B0A65-20EB-2919-C8D5-2364F37E0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66878630-9312-733C-2520-BB957D1AA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F74DD636-CC2E-3240-4B98-14EA78207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9C652C22-5BB7-A6CF-9EAE-80B4DE310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D99F0CC9-96B5-BD59-07A1-95CF17BC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18D68AA0-3F52-FF5A-600E-D93A25721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CFE4F93-2354-DFE8-5580-3CAD216A1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4AB6DBD3-A48D-59D5-875F-3E84DA08E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8A80E825-AE2D-0AFD-A549-0B87A2B00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6056EE95-7792-793B-0F47-C799150EF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EFA3E560-1103-584E-2751-B42312C0A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3986E3C6-B859-42A9-101A-FAFF65784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35B2A5C1-AB9E-4755-5B90-603173C1C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E23B8EB2-9C16-2AFC-965D-51E4C64C8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5C350EC3-C326-1256-98B3-12CF570C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89CD77A4-3B06-FFB0-9845-579CA0238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020ED322-AD79-E1D5-F882-AE6897DDF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30C7CDE5-BEE6-25D1-F023-0ED74667D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5C362498-B17B-9F79-DD87-D0913D36D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AEE21675-8BEA-B0D0-B334-E17EDBF5F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2E54FB84-223A-B115-BA7C-9D96F815C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E536E76E-74E9-E52C-939E-EFBB6EE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F645A409-E1A9-D778-E598-0E85B64C6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6ADD12EA-923B-E32C-5A80-8B221428F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5912CAEC-57F4-DAD2-987D-3CA0ECCF1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2A8EA5A0-445D-2B4C-B012-AFF1F7A18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7BDCCF3B-BA0D-8FB6-0EBE-60D0AAD35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7138F6DF-D079-2FAA-30CE-5003B7019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A048CB46-C95F-ADEF-F266-498599D71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3D20027-5AFD-E664-707F-E4814827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2C052F-502C-C7E9-8647-23C09E65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F6D50AB-B13F-EED6-A080-AE0DFF160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17F5152C-3BA6-BA55-1554-33AEFB02BE4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EAB50BE-1450-DA1A-E7C9-297CEA81EA2C}"/>
              </a:ext>
            </a:extLst>
          </p:cNvPr>
          <p:cNvSpPr txBox="1"/>
          <p:nvPr/>
        </p:nvSpPr>
        <p:spPr>
          <a:xfrm>
            <a:off x="2008365" y="1541945"/>
            <a:ext cx="8001217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</a:rPr>
              <a:t>QUIS</a:t>
            </a:r>
          </a:p>
          <a:p>
            <a:pPr algn="ctr"/>
            <a:endParaRPr lang="pt-BR" sz="4000" b="1"/>
          </a:p>
          <a:p>
            <a:pPr algn="ctr"/>
            <a:r>
              <a:rPr lang="pt-BR" sz="4000">
                <a:hlinkClick r:id="rId6"/>
              </a:rPr>
              <a:t>https://quizizz.com/admin/quiz/6719c4ee9934854b0c50b7d4?at=6719c4eee29c10faeea52b49</a:t>
            </a:r>
            <a:endParaRPr lang="pt-BR" sz="4000"/>
          </a:p>
          <a:p>
            <a:pPr algn="ctr"/>
            <a:endParaRPr lang="pt-BR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87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C7147-E1D9-A681-DE79-4FE8A274E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4DC5EA94-0A12-D3AC-8E67-2F50EAD1E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5974B16F-A221-C1C5-2214-B8FF1E73C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14C9FB-1FE0-E6B8-0997-7E403AFB9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5189C48-7697-AE5D-1D53-AD521FEE34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27C8313-AED0-8C91-85BE-54B5BAD1A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DA43E1B-BB5E-CB4F-EAD4-1C07348A50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7DCEEA4-54FE-E08F-6B05-9E95F62A8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DE7E093-D927-155E-9E29-7A18E77D11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FA89689-CD02-1416-C627-CB4FE690B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90080B7-E6D4-DA56-A8A4-5C760BA12D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0F845FE-0277-2321-9E97-5459AE035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4EF58961-E180-7B81-FBBE-1B07DAEA3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77C690A-1A51-B41D-ECB7-A0038BB67F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35FD83E8-15F0-B75A-EEAD-0F82366B5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F5891FF-C32A-20BC-75E4-332B4E0391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34AFFEFB-D967-C116-4658-B20E458E2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79C0FECF-CF39-773B-958B-475ADC9346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E5C7CC5D-975E-3A2F-D9C5-C8182CB27B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D625C661-AB51-38FE-4469-E911DD652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3EAA347-ADEF-46EA-8B5B-BFF613604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302656A-1382-24B5-D97E-70C1D0E65F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14D76D6-F96B-2427-A39E-3D127AA739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5B10398A-9924-2C1D-84F3-BFD9DD93C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A9BA74F5-FCA7-071D-6D5F-97203A682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EE9F0B5E-3370-89FB-F1D8-B54F83DF7F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EDF7A4A0-4F0B-6ED6-DA27-4A7FC29C2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CE76C429-4D4C-1BC5-0145-72FC7C4A2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3161C09-84F8-05FC-5B1C-C7DB30A6D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EDC70D98-102E-9508-F121-2D591E7B0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A5937C1-B73B-56AD-9D80-5F453946FF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31D665F2-709B-00D9-39A4-7ADCC0A3D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DC143C13-E559-46C1-4DA6-41BDDB490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8035A74E-D26F-CF89-5607-3EA52C4AF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34C61B4F-AAA2-A8CE-998B-5DCF9D2A94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E47DDCF5-C9CD-7FAF-2D3C-5C6AF4E63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9D1A39DB-6855-5E73-C6AF-A494B8C7A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C8424F35-E739-EA53-26CD-2995C1E1A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D76E422-4C43-86E4-1695-99E61AB07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D15B345-4937-3E53-D15F-9F2245057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856ED3A-D954-4135-DBEE-06A9035CCD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4C84D00C-9C24-2ECE-AB94-485642C67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CC2A7FCE-0D27-113C-3060-338DE764E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B8513726-A2B0-4E9C-203A-7467FBB58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DB9A27F9-A1E2-DF24-74E1-CD351B417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81056778-33D1-3351-CB69-E99F026C1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12C4AF0-51A7-D875-C5FF-0C959857B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47CC6330-9117-DEB7-61AE-CA2B26875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B71B0FFF-6B0F-A261-B17D-548228D13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B89F75B-2DEF-A698-E4A8-ECB0490F7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3526572-A82E-4434-957F-4A688367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BC8809DA-8426-42F6-AC08-70A2C694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C46FB959-58CC-4A4E-B739-438F6552F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2E574658-F8E7-BDBF-EADE-E96A03992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1E1F84AB-B978-FA47-583D-AED9CD757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51682C78-7EDF-36A2-57DE-0ABC8A066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F95C0F0A-3E3A-ACE0-1458-F986A2CBC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6F42A53A-2292-C4CC-8360-AB3AC6F5C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02356038-29F8-66F0-BC4C-145D78B2F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372A90BA-67F5-D63D-5B0E-4E8852855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AC739D58-F01B-EBA9-FCCB-EAA30B056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DEA02E60-C703-928F-FD01-38DDBF184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10F42B6A-FC6E-FAC7-73F7-A021795B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577F181-DA3D-93A8-F0AF-6721216B0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6CF698A4-08D1-1D52-A960-E457E2239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E04E4777-7382-EA96-449A-35EC09CF7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8443B15A-DA9A-7B60-E703-D5571E8A8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045A94C-36F5-2142-1964-AED0AACAB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BB8F73A7-EFFF-ECE4-D0A1-15D6135D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8C640D74-D587-863B-AD82-0611632C7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FBF4B335-F0CE-1FC3-1B06-41D3720E8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66449D35-B4F6-5983-3A1E-F765553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3AD2889F-83E2-5933-2EEF-5884108B6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0BF82964-4F4E-D51D-7EAA-AC1AD597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0A319FF7-6A75-64EE-244A-1866E056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ADE99486-507F-F0D3-DCD1-6050A830E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9C989C63-696C-F939-F93D-E0EE3B75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07577979-7B91-3057-56B8-D125B1721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A55DB1AC-EB48-5B05-8307-677EB3B4E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D68F4759-EA19-0846-9ECA-B84C016F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9CCECE7F-4C8E-84E5-7D47-18002973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6F1B61E-56E7-1D85-6D7D-E7803716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DF6D824E-AA69-08CE-059D-4CE1FC1B8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4C04F91D-02C9-564E-4116-8D7E3795F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42AC6338-0B2A-E9C7-B640-A0867F691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F0D976C9-0895-811D-D5B7-8E0E4036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D074DE3E-8FDB-4F15-32D7-4388F5A9C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D3F035A2-C8BB-5875-BEE3-11724B55D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E6D1978E-E828-C1DD-1785-26113464B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7E47FB52-1E20-7E85-0F03-F766AE8AB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B23A435E-4A42-3769-DEF9-1ADE9232B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C8EEB47-0FA4-E1D8-8E11-101329AE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339DA0-2774-6ED2-8BF1-941ACCC6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2327DFA7-E508-80B7-0E66-9DB21C75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1314A8F8-CF5C-E3CA-584F-0943A7E7B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7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05A6A9F-47E8-0105-6B30-508ECBBBAE5A}"/>
              </a:ext>
            </a:extLst>
          </p:cNvPr>
          <p:cNvSpPr txBox="1"/>
          <p:nvPr/>
        </p:nvSpPr>
        <p:spPr>
          <a:xfrm>
            <a:off x="2003434" y="1274195"/>
            <a:ext cx="80012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/>
                <a:cs typeface="Arial"/>
              </a:rPr>
              <a:t>OBRIGADO!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05CD4F-C656-5558-6498-608445DCE780}"/>
              </a:ext>
            </a:extLst>
          </p:cNvPr>
          <p:cNvSpPr txBox="1"/>
          <p:nvPr/>
        </p:nvSpPr>
        <p:spPr>
          <a:xfrm>
            <a:off x="1735139" y="4285538"/>
            <a:ext cx="854074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FIM DA PRIMEIRA AULA!</a:t>
            </a:r>
            <a:endParaRPr lang="pt-BR" sz="3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430F46-FE82-9A45-96BE-B6E23486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4FE46AC5-D8DA-50D6-171A-E3090CB24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16EC8C5E-40EE-3D4C-1247-7814E547A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0D949A-18FB-1B24-C2DD-6F62C7F1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4F09DF8-57BA-0F64-FBAF-258034382D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621347F5-3F06-0AE3-476E-C5EC06FEE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C44EF44-BF03-F9B0-9AB7-9BE014DAF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A7DF69D-6301-7BA1-B516-988776E84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6BE09BC-A1A5-86CD-6E24-5DE6782BAF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BD2DCFD-0227-B09A-027B-BDEF42BEC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877F3CFB-E9B7-BDB1-4E68-D7140BAEB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8436663-ABF4-97A4-57AB-761EB4FCC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12B04B2-D146-EF35-D28F-17518589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6BAFC1E-6687-01AD-BB4E-CF72C22D30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6F5F7C97-1DB8-A116-4A06-5741C1825E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8770144-74CC-3469-FA15-45E20682D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57C0711-FB70-3EE5-C1C8-238E5BD34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3B837E7-B355-A2BC-6E14-3427B8A771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D811D4C-D608-4310-31FD-303BAD549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7E4878F6-7ED0-D1DE-A407-801E408B36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569787E3-3A2F-9E3C-7F9D-DD436866D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BB356CB4-87FA-F798-5852-7BD5E6723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F406320-EE13-B08D-BEAA-787C1AA70D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915A1487-F382-416E-FE05-7370A6E98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F3CD287-7D4F-5890-9668-E27CBD0E1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F109A344-1D4A-AF75-A045-E0576CD9E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74BB4B6-198D-CD58-5EC1-2D0069D4A1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E49A3291-6A00-A3D1-FC23-432E87159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5C6E0B87-45A4-C342-0E57-4D774E38D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2BCA6A42-1BCB-CB95-E2DB-FF7B40D2A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90A6335-FA88-79C3-F1B4-39D9FCF28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437BEE34-F784-1426-92FF-09374AB75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9D1933AF-B7B4-89A9-75E3-2C75B441A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0DACDB2D-1BF9-C99B-0743-169188022B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0359D9DE-751F-6D28-704A-7AE1032F6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E43CF459-E9E7-B106-7909-318E34DF6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DAE7084-E2B9-F944-5975-5BD68D310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673EDA87-CE4F-0B35-DD63-3111A4DE2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B7AF4460-708E-CC8A-7F4D-BA8B26054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AC27FF9E-7738-95C8-2E96-C2EC1B22A5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DFECA48A-3780-2C6C-C1C4-71351676B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58FB7734-578F-CD06-6CF7-0E5E02AF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2751E712-F5F4-ECBB-B2A7-14622318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F40558DA-A3D9-6C08-5033-1D6A45185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985A9EDD-E62A-C168-414A-FC9F376F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C6A55B2C-DCB3-7EA9-8AF3-360FEEFAE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08D59BA-0269-F009-D32E-9E70C00A4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FB69533-FD35-1EEA-A21F-C1765B318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678AB729-311E-594F-F64F-EC317D4AE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A5CF099-73A3-4AB4-C9F9-9547286E4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C028EB6-7A45-904D-824F-EDB5FDE69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A16E62B7-9CEC-B065-8119-A2732676B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95325DC-DC3D-42A8-C501-9ECA559EF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303CBB42-74FA-9554-F116-7754BB0B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6E81A65A-242C-78E4-968D-D7186AF2D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0C12F4CC-762D-E0FE-8D1F-F84A7DBB9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B431243-6A43-16B5-B418-260D3E4E8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A73603BF-1C94-CEE6-104C-F8225DBBC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21FF4C66-187B-E873-AFFE-78805B43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BE2B872B-ACCA-7849-9ED5-860FCF0C1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9B376E1-1314-5A14-BE1B-5BD10D4BF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52E3E29A-7656-2868-D366-028D5F9A4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890C6839-CC2E-C1EE-9699-676BB2659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D41992FD-9911-44BB-B5B7-6A4539FF6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9431837B-064C-EA05-93DB-CDCBC7612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74F8D18F-32FE-FDA0-5BD3-3C2B7861B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828D1164-8523-654E-EC8C-5CE9DA8D6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E7C17A0C-07BC-4E24-A5F8-7475F2022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86CB0568-7F8B-8E39-4D9E-01CEC6431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98463DC2-298E-98EB-6267-3D51D407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4750AC04-0754-A514-00DB-5DEE87900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7CFB6EF5-80F1-E2DE-AA19-5148772D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F6FB3C3C-DF04-B92F-C89B-548F43AC4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E1B8089E-2B06-97C7-D32F-9C4E47F93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255F6A08-C9C7-33C7-563A-6EC4C8853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505FBF35-320C-B64C-CB6B-EA44CF63C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EDCAD256-E24A-3B5F-B025-C8A2BAF5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882C423A-A506-1108-65FE-F3B4708F2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02875603-F542-95E5-6930-57BD4FCFA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EF675A61-3E1D-022A-CF6C-7E6C4C85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CDFEEDBC-F41B-09EC-4EC1-D5E98A8F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87A8FD5-FFAF-D28F-9E37-4A8F376C6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DFC4E889-004F-FB66-5072-45A537DC5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6224F9DD-9DAA-B59E-6FBF-425821801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60D50A0E-F9B1-CA15-6363-0454A154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F1080AD4-5BE5-99A9-D6FE-FD0EC85E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550D0F09-FAD4-8BCD-3368-39F994AAC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357F7AD2-92B2-258D-36E3-D0824D787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A72EC889-1A72-A533-1CAB-350AB22CF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71950A38-2E41-F43D-4CE1-CDB9C78FA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17F7863B-3937-9596-DC41-CF2F95362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9AF5136-DEA0-E8C8-7889-B6152069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Introdução</a:t>
            </a:r>
            <a:r>
              <a:rPr lang="en-US">
                <a:solidFill>
                  <a:schemeClr val="bg1"/>
                </a:solidFill>
              </a:rPr>
              <a:t> a </a:t>
            </a:r>
            <a:r>
              <a:rPr lang="en-US" err="1">
                <a:solidFill>
                  <a:schemeClr val="bg1"/>
                </a:solidFill>
              </a:rPr>
              <a:t>programação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B0C21C-10BB-E069-D650-188501D3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45A430F7-9F9A-911B-8201-97075A33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C694BC57-505D-0E50-FADB-714CC2D8A0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C8BF97F-518A-EDA5-5A2E-6183E6473B14}"/>
              </a:ext>
            </a:extLst>
          </p:cNvPr>
          <p:cNvSpPr txBox="1"/>
          <p:nvPr/>
        </p:nvSpPr>
        <p:spPr>
          <a:xfrm>
            <a:off x="2105861" y="683372"/>
            <a:ext cx="80012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  <a:latin typeface="Arial"/>
                <a:cs typeface="Arial"/>
              </a:rPr>
              <a:t>O que é Programação?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C61888-CE7C-4466-BF2F-10A685C43BA2}"/>
              </a:ext>
            </a:extLst>
          </p:cNvPr>
          <p:cNvSpPr txBox="1"/>
          <p:nvPr/>
        </p:nvSpPr>
        <p:spPr>
          <a:xfrm>
            <a:off x="1882620" y="1396801"/>
            <a:ext cx="8763225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Imagine que você quer que o computador faça uma tarefa, como calcular um número, por exemplo. </a:t>
            </a:r>
          </a:p>
          <a:p>
            <a:pPr algn="ctr"/>
            <a:endParaRPr lang="pt-BR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Para isso, você precisa "comunicar-se" com ele em uma linguagem que ele compreenda. </a:t>
            </a:r>
          </a:p>
          <a:p>
            <a:pPr algn="ctr"/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Com isso, nós utilizamos a programação. </a:t>
            </a:r>
            <a:br>
              <a:rPr lang="pt-BR" sz="3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Mas, o que seria a programação?</a:t>
            </a:r>
          </a:p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A87F3-4C07-759D-6769-EA3CC65B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F39FDFA5-E9A1-3005-48D9-D3DA34077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2F210E72-E551-9ACD-4498-ACF7E55B0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4B98F3-47D6-F5CD-C0FA-F6D2E3A14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AABEE86-C829-88A1-2686-F31B443BB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EB19A2F0-D073-44CB-DC13-172D57792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1762B21-F334-0916-778D-84272E3CF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5E5EDF28-AAB1-6DF6-CEAF-B86757C21A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E36A89D-AF7E-0A21-FC53-81D832B729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5E465036-5F73-E8F4-41EC-EA8DFB08C7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EB71315-8BB2-FE1F-CA24-9E03E6A7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A704E572-D9C0-4478-1A4B-CD6FD07AB5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DB71223-6104-360A-9AFD-169DD9F3C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92FB0B-5A28-4608-236E-FAE636CACC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43AE03A8-EABE-EFE2-92A5-B259B91AD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28D76C94-E898-06FE-E996-F4B26B0109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61887AC8-65B7-CE75-7113-98CF22EA9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740BC6-AD83-554A-B395-0ABB2AB1A4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4568E1-D9F8-A897-A8FA-BD8BDA7D3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F144E7C-C577-5A69-F9EA-56DB5DB7C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1E83B3F-E820-6CB9-E503-B327A61075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1FC8E66-CB98-DA71-E266-2987816F2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22AAD0C-7CD3-D7C7-584A-31698F0D6D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3448CB-4A3C-BB2F-BFF4-E59F78D23E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2EC547D-E8BF-EF1F-E22D-8DAB42FFB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FA824F73-1CC0-488F-D977-9174F40BC5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7A71E89-2ECD-7518-5991-0E87FC3CB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DD33988-3CB9-52C7-2DC1-3B2B1138DE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D12DEBA4-B886-D618-40D3-0693D5954A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A4A0FA68-A84F-8AE4-25D8-2EAC25BC1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8C8E582-F152-A004-2125-67354550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E374235D-B545-BDB2-308B-BCB8D3E2C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F16818FB-D557-3629-CFC5-4116BBC48C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03325C96-218E-F223-EABB-4248D7DF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5273EF3-BE55-AC0E-0036-BA393B022C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DE379C7F-C91D-2EE2-F05E-39D547B57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51188C-EAF7-2D15-BA43-5B345AD4A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2D8066-3600-4A5E-1946-E327D4925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B7062322-E9D4-EE21-1155-6D360C01C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E152EFE9-8953-0F54-9B36-057B84DF9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571BB3C0-94FC-A957-7E3E-491787108A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CED6815F-7ADF-BB8A-B5ED-3D6BFCE9CE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C56EDD08-1551-29DA-18D2-47760AB49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B1853913-EC95-B899-62DC-B46F88A90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CA0D5C70-82FD-9CDC-FD3F-5859B3C30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17C9D974-B21D-2E57-F992-55962963B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5470C6-666E-6843-2F12-AFCFF9EAE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2421FF23-6CF4-78BD-835F-76EFBC4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B0FD878D-15AF-D84F-A892-6C5E65118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117C98-5248-81E9-89E0-6F6BF0925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0060DBD1-B167-7684-F5CE-4F49EE062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D34F8BB4-F670-6B5F-CA10-0387A2C3A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308ABD0B-DB95-DB33-139D-610FFF84C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7B60F0A4-71A9-04A9-461B-F9424A4E7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1232ABA7-2273-7CDB-70E2-935424D0D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552B9C32-78F2-92A8-FBCC-9BB639E26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3651C993-B9CD-228D-2E16-775CEE74D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BD4EA9A5-A888-90C1-F66B-50F10241C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09D351D1-C3F8-850A-3D3E-B8AA36388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ED657150-B27B-0C6C-5B5A-39CB3D9D7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A669465-3828-6A93-31DF-155E52A52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AA084571-75DA-15F9-2B23-B67468398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C91B7B28-963B-36E1-5F29-A36D3B1FC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EE490AB-51AB-6EEF-C0DB-B848611E3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6722D140-459A-3831-599B-FC50B7D5A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69E74C6D-A68C-A3F0-5353-2499AAD21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040D2396-03C9-1375-D4AA-D8583A94A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9272FE2A-0DAE-4D7F-4B61-0A3EEC2FF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0744D6A-7A46-2C21-66E1-C53D15407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84A2CBCE-C62A-B03F-DC2E-AB3753423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711C2CA4-9066-5442-F121-C6D43392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59B6741D-A4A9-FF0D-7C0C-F33D090F8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4C180054-07B8-A1A5-B9A9-C0259664B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2B46D0A4-8F98-0E7B-CF21-9D3C22E40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1A6CE24E-5AB4-9CD5-75B0-C34C7728C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CC2C6680-0D06-C073-DCE2-EF0D0BF75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97068AF7-0665-7053-09A1-93BE01F96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D8728700-D60E-D3E5-A087-9ABD83524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704E9B65-DDE0-2F32-C888-6FC40F72F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C86C2F3F-4D2D-B659-B091-5A528D6EF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F2EE07C5-1538-46BB-BCBD-846836BC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94E8542-A1C4-1FD8-37E1-35292266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CB806951-56BB-2AE1-DB99-03B87070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4D3441C9-D3C1-1F11-B344-C5A3F4E36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D5D8AD4D-5B61-3E08-EE02-BCF023F01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61FDDEA4-8C0E-7A45-ABFD-540A35D7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BF05711B-A3F6-96D4-2FD4-BD4D84B17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7E18029E-8726-1EA3-86E7-85D2156F4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0EC87B79-296B-4EDE-9DB2-7882851B4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DC38A2F6-5596-2F5A-310A-659C40A38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A7D46DE9-0ABD-5EFE-5EC6-E6413DB7B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E990B39-906D-CE1B-AAAF-12AB098B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9582" y="5410201"/>
            <a:ext cx="5124886" cy="365125"/>
          </a:xfrm>
        </p:spPr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Introdução</a:t>
            </a:r>
            <a:r>
              <a:rPr lang="en-US">
                <a:solidFill>
                  <a:schemeClr val="bg1"/>
                </a:solidFill>
              </a:rPr>
              <a:t> a </a:t>
            </a:r>
            <a:r>
              <a:rPr lang="en-US" err="1">
                <a:solidFill>
                  <a:schemeClr val="bg1"/>
                </a:solidFill>
              </a:rPr>
              <a:t>programação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44997C-D375-5C30-EDD1-F85BDC5B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5D25429B-DF0C-59BA-333B-A5372A03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9A139AD8-F148-1DFA-E5DE-159F31DB23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C0D083B-D275-51F2-7152-67E967E988EA}"/>
              </a:ext>
            </a:extLst>
          </p:cNvPr>
          <p:cNvSpPr txBox="1"/>
          <p:nvPr/>
        </p:nvSpPr>
        <p:spPr>
          <a:xfrm>
            <a:off x="1491080" y="1712499"/>
            <a:ext cx="981096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/>
                <a:cs typeface="Arial"/>
              </a:rPr>
              <a:t>Introdução à Programação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56A153-79E1-493D-E4BF-FD85EC0CB10B}"/>
              </a:ext>
            </a:extLst>
          </p:cNvPr>
          <p:cNvSpPr txBox="1"/>
          <p:nvPr/>
        </p:nvSpPr>
        <p:spPr>
          <a:xfrm>
            <a:off x="1704392" y="2859199"/>
            <a:ext cx="9366248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Programar é dar ordens a um computador por meio de um conjunto de instruções, conhecido como: código, que ele deve seguir para realizar tarefas.</a:t>
            </a:r>
          </a:p>
          <a:p>
            <a:pPr algn="ctr"/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1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485D6C-E87D-7F73-912D-F7AADD8E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4F3F09D2-6F74-CCD1-FD1C-99028995D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D21A86B0-F666-677E-0675-0B03947B6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F83C37-DED8-1B2D-7600-DFB39E2B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CEBB440-AEC6-1548-59DC-687AE11AD0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D9B58A4E-F199-685C-4604-CA6B966D0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C355706-2281-605E-C201-A5BC44524D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1093679-3F90-B3AD-D0B8-074B907A0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9FC7A32F-0211-004A-8E91-98C69C552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D8E45E4F-2CCE-8A1D-234D-F116CAE52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851895F3-2528-D602-5FF4-3B52B2A867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1A6269FB-539A-B977-164F-51CA4B8A7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68025565-B60D-87F1-3607-001CE67F83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39052A3B-79BD-8411-D9C1-10B0A8F37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45B391B-321F-CE6C-D8F4-C66C4F83C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53A0A5F-C457-5164-FB2C-1951F08766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AB07ED0E-FD2B-0117-3836-30989152D9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E4F6B3F-E95E-0529-869C-F788885B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119CA69-F65C-AE71-9B4C-87CFEF608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23BAD28-EAD3-D253-D38F-F3C18861B4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C1A54192-4B0B-EA11-0949-8285633BB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BAA5E2CA-5D9F-63DA-6AEE-8F0F9B88F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8A9B70CB-769F-13FA-DC70-AB0AEAF615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0BBACB2B-DCE5-E51B-2959-4593FEA1C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A2947160-1FED-1653-5577-80B18287D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684B576A-3F36-7045-0854-FA8EA0EFC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9885F1B0-C4D5-CC5B-1AE6-DC91A2414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30F43D3-FF9E-AA0C-007F-39F282445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371D7A6C-0B15-BFDE-218F-73F7051C1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56B8F3C3-A9D5-4FF4-5AEB-750D7460E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25777CCD-B9F8-DFFC-6842-268D67671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AC1027B1-45FA-9554-5F80-C14BF951B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406FF4B-D1A7-ECCA-87EB-90142F4A64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43031819-501F-5401-7EA7-54DA2FEB06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0067C1E-5E93-930D-2A76-D52D4DCB1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80226E6B-5314-1F88-F40D-5E0964A67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AB331AE-6F76-53FD-64BA-2C9B68B99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708D072-FAA1-DA6B-B5A6-83546D0AD9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BA10F6D1-F4F5-2E89-DD74-67CD612030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3042C85D-47A3-2B95-DDF5-3539A1B404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7CA134C-A404-B8FC-DE18-BA97C02BF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5A4AF52-11C1-1ADF-7B79-12799FAE57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C0C6D1A4-9FBF-42AE-AF81-6880F6C45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CD5AAF83-F3A0-10BE-C582-283BA6067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FA14B90E-3D9A-5393-D80F-3E1E2EA5D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EB1D0533-FF80-11B9-B5A6-ABF6935FA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42E685-09C5-933D-BFFE-9BC2FAAF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57E244AA-E904-7FBA-FAB1-51F95E434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F989309-B587-57D6-7F25-AAB346611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9413B4-EFCA-3EE6-6636-FFA83BCAF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12C08513-7213-732A-256C-868E5F4AC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4763FA7C-3F22-A2E2-27A7-5491D88E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A52548-49CA-FA0B-EEC6-4BA70737E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40FA0879-268E-328A-5C53-667A9E410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27C0EACF-A5D7-9D45-E5C5-2DE07532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58061E78-BAD7-E007-DCB4-839CC41EF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A9271C09-5C25-56A2-B09D-0E7DBB27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F8269BBA-6CE8-5E80-FE6D-BBC8A3F4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953B7ED-2B81-197A-FAAC-AEDE245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8083CADB-D40F-93EB-CE7B-B8D492D7E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5727992E-1D68-3B4B-7AD9-BF923734C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74A91869-57E1-FB51-3A41-7F180108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CEB7D734-5CF2-2BE1-3632-77DF330AC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BBDDAA55-EACA-8780-4C85-8669B8C3D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917C806D-73AE-ED74-E2C1-0ADEA2FB5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F0AF448C-20DA-D54E-8331-F1C54526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21CEB97A-5B45-A712-CAE3-A91F5E5A0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5C62ACF8-12F9-6C36-6EA8-205AB6346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23C8F6E5-290C-7980-DAB1-F128382D0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0B1DA273-5920-4F1F-F80D-0F6E3B23F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12FE0E12-14AF-27B9-0A23-623D4E15C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25E6C147-7359-A6FE-0210-C845E688A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4F914375-A2B4-68D0-D5BD-701E2EC6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F07A8AB3-52F5-EE5C-A282-A1443E4CE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F598BBD9-C9F2-30CA-AA05-CA868963A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90645521-CE5A-12BE-39AA-A4C636EE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A11D7218-D64E-1404-E1D4-BE95E0097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BCE0B334-D534-DDDA-61E1-7CDEEF53C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0EB28E43-4FB0-1807-A06D-FB91F00D5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447FA942-FFFB-43D5-2A7F-9EBCA770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0C5F0265-3E31-B1B3-493F-CF2C8714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A143059F-F5FB-A679-215E-973422347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4CD300D5-CCD3-16B3-3CFD-4D24EFFF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FD50E14-EB0E-3C57-09EB-EF204DC4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1E44BB4-508E-5D46-189A-C401C0FC0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439684CB-FD89-B58B-6D13-AEA5EE5C3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B1947F6E-0546-4025-3198-7F03EE20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1A343F94-0E17-7740-6412-8A7556ED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347C3DDE-898D-DEB4-CFBB-76D2D8D01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2BF2C7C2-E7B1-9175-6652-0720FEB10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BE7C6541-E0DA-E357-3223-1525F00B8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224DD56-6740-46BF-AE3B-ED8C3B86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>
                <a:solidFill>
                  <a:srgbClr val="000000"/>
                </a:solidFill>
              </a:rPr>
              <a:t>Introdução</a:t>
            </a:r>
            <a:r>
              <a:rPr lang="en-US">
                <a:solidFill>
                  <a:srgbClr val="000000"/>
                </a:solidFill>
              </a:rPr>
              <a:t> a </a:t>
            </a:r>
            <a:r>
              <a:rPr lang="en-US" err="1">
                <a:solidFill>
                  <a:srgbClr val="000000"/>
                </a:solidFill>
              </a:rPr>
              <a:t>programação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DB20FF-54CB-CEF0-2361-E3BBAD0B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937A3A81-CBEB-EEC2-E6D8-7F39B699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5D4C5372-0583-F120-2B53-70326ACE01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7ED1BF-8F27-5F42-AF4B-66F0FE015901}"/>
              </a:ext>
            </a:extLst>
          </p:cNvPr>
          <p:cNvSpPr txBox="1"/>
          <p:nvPr/>
        </p:nvSpPr>
        <p:spPr>
          <a:xfrm>
            <a:off x="2076451" y="922094"/>
            <a:ext cx="80012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/>
                <a:cs typeface="Arial"/>
              </a:rPr>
              <a:t>A Programação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1B8DD4-51B4-F218-5054-13FD81A52A1A}"/>
              </a:ext>
            </a:extLst>
          </p:cNvPr>
          <p:cNvSpPr txBox="1"/>
          <p:nvPr/>
        </p:nvSpPr>
        <p:spPr>
          <a:xfrm>
            <a:off x="1826080" y="1632272"/>
            <a:ext cx="8540749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É o processo de escrever essas instruções para que o computador as siga. Existem muitas linguagens de programação diferentes, como Python, Java, </a:t>
            </a:r>
            <a:r>
              <a:rPr lang="pt-BR" sz="3000" err="1">
                <a:solidFill>
                  <a:srgbClr val="000000"/>
                </a:solidFill>
                <a:latin typeface="Arial"/>
                <a:cs typeface="Arial"/>
              </a:rPr>
              <a:t>JavaScript</a:t>
            </a:r>
            <a:r>
              <a:rPr lang="pt-BR" sz="3000">
                <a:solidFill>
                  <a:srgbClr val="000000"/>
                </a:solidFill>
                <a:latin typeface="Arial"/>
                <a:cs typeface="Arial"/>
              </a:rPr>
              <a:t>, C++, entre outras. Cada uma tem uma maneira diferente de escrever o código, mas todas têm um objetivo comum: dar instruções ao computador.</a:t>
            </a:r>
          </a:p>
          <a:p>
            <a:pPr algn="ctr"/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7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4DD0C3-A463-6531-00CD-505AC9747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6400F7DC-3E5D-74A2-A95C-60A1D2438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859ED35B-0390-0A61-92DD-E3018ED4C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7E0A0B-D625-964F-3136-E67715EC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B63AD2A1-AC6D-B5E5-CDD6-64BB94D4F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0E6B2A7-D4B0-B8E1-D428-EBBC30238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D2253C54-7EA6-A170-A9D3-59D46E9E04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8913D21-40A8-5486-BDCE-7C7EA4EA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929617F7-3C84-BF19-FC65-4B1A4312E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8E9EF14-A148-6506-787F-C9A7DB713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6B7ECF2-491B-B586-2406-B99C300B8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31534A9-4A9F-CACE-EEFA-B10E3B60D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BB9C467B-B37B-6B56-9C0B-119CC7498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0D1798B-CB78-1E43-7CAD-2403D09C4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69FE478-96B0-3D58-D031-A642EA9E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7455392-42B3-A41F-2D28-022513AAD6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F031A3D-E0B8-3EE6-7729-EB6DC4224E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D317C5B-6B16-5C39-6194-223D71FD82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CA411BB-56E3-1606-073A-EFB5A2279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7E1C6B0-5D3F-D0B3-3871-CBCC7DA5A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925C09C-E60F-3542-5F3A-129A9A4B6B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0092794E-5D2A-76B7-4E90-9386DE506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E052E58-97AD-BD83-1DF5-16C94E97D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EEFE806-A9C5-0DCE-33DE-EBB59F0C7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3B8D3C-CD05-74AE-5F55-597D1C29F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8DA7111-43E8-C1BE-C631-681785117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380C0053-E1BB-FA88-4F45-41FCED836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9D32AB8D-9704-A688-CF60-E6AFD21E6C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39A7615-1BFC-9202-4B97-B66FFE8178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984E0D6-F12B-8280-73D0-D049C64913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D43FD6D-57A3-063B-F980-6C4CB3552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A41032F7-FE4C-DB48-6C10-9040CD137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433C314A-A58A-D810-E0D7-C8D3D48A1A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7CF6B14A-81AC-AA08-3646-9A5F4E259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AF71EF24-40DC-10F6-63CE-519997979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C844DEB1-3B7E-664E-D2F6-E6C505C14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A163638E-69AF-3559-7032-C66F872AAB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EDBC2EDB-9AC9-1F5A-B593-B5B6DE728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196C78EE-4D1B-EF97-2F4F-063EDD8FF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4FDED5B-7201-9715-3EC3-AE34B685A7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8A83D1E-AC59-C7F0-6D1D-E625F36FE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C532C5C-2633-15D2-8A1E-3183B3392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B532C377-074D-69F7-EF01-A71DA2EC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D4691A6E-5399-F5E6-F938-839AA6386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38CF07D1-1A99-6D5C-55E7-7B7A4A8A1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D4D56DA0-C9F2-86D1-76F0-A0E48801B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2037CF-CB3A-2436-EA59-BB695A5DD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406DE656-E1ED-D3AE-BC80-9863547BE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8DC7A20-3DAC-55AB-1753-B853E7FE1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1F7970-9165-D3B8-7AD4-402DBA37B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0B811DBB-5B04-F209-43AD-8928D4165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E72DB916-C752-BAB0-3EB6-AFD297ECB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8C655E6A-280A-06EA-F6B0-45BD942D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6AB66D5D-A11B-D67A-630F-56E04ED96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2A10531B-4435-FDE4-F31F-05CDB9A06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98A2E671-8F5B-9228-E307-F72355808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5148F24A-3A95-7FE5-4B38-F7225DD61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6884382B-9A51-A0A0-F0E4-03873F309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2B20CA4D-FB35-545F-A658-E6CF1495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8CAD0803-C1B1-3143-FD78-BBD62AE8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CF1E8EBD-90AD-E9A0-68A6-C394382CC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D064382-AB88-3FE1-FB45-90F4BCB4E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E26D6BD1-0124-5C00-EB51-2DA6B805F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405004FA-0399-F489-2E10-EDCA60F5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6E563EB5-F0DA-3333-9E75-D0E67171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22D053FA-A489-78D1-A28D-AF4A3F5CC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89FCEE16-3DC7-2EB7-C81E-F1C4CFA76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1D14D716-ECC6-5DDA-D4BC-5F0794D95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9E831609-CD8B-22B3-A22F-B4A299E0D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0248393D-58EA-D753-764F-5E95ED1FA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3126A2D9-7017-C43A-D25E-0199DE554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AE5AB319-603F-A110-C024-8846FFDF8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4B366130-4F3D-556B-C16F-BF697F8CF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D4B907EF-AC97-DCCD-A2DE-2C8C1D68B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6B99CD4E-E282-946F-D349-9BA85227A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CCC76A09-AABD-D16F-DA43-C70F2486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DA41A2C5-77EF-46F1-AEB7-5690888C5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4263D74F-D9E2-61DE-765E-2CA456888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DEEC3729-BC58-5194-19BC-3E97FD7C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C5F31D61-816D-8AE3-BE9B-E4420165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4D05B5FC-ED18-4D94-38F9-F3871FEA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BAA92A43-A05A-7CD1-7B09-3B2C73ED5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842D59D9-3D62-1E80-67D5-B100026F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A79DDE09-7833-ECCC-4056-24FB551E3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46790E6D-1EA6-7095-51D6-4516AE363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906CBBA2-0326-8552-9FB2-FB52CDA86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E413C600-9CC0-DA27-C2EC-3F91173F1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54331F40-27E2-F887-2430-B640FD166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58FD2D5F-7F62-EE76-0A50-AAD9D2E6D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DECA27D0-6934-FD14-DB1F-9E6DA9862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C67DBE20-3219-8A89-6C9F-0D6B82083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6606265-5585-7A7E-E833-D9ABB8D8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3E5406-43FB-FC81-6B04-7BDA1B66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059FDB5-7A95-DEBA-2AE8-15694732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7DF4AD7B-B7B0-FB32-6048-56501563F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D756E74-C79E-9354-D403-F646955AD5DE}"/>
              </a:ext>
            </a:extLst>
          </p:cNvPr>
          <p:cNvSpPr txBox="1"/>
          <p:nvPr/>
        </p:nvSpPr>
        <p:spPr>
          <a:xfrm>
            <a:off x="2006537" y="850647"/>
            <a:ext cx="80012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/>
                <a:cs typeface="Arial"/>
              </a:rPr>
              <a:t>O que são Algoritmos?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06C63C-35C1-FC9A-B453-444301EEB93C}"/>
              </a:ext>
            </a:extLst>
          </p:cNvPr>
          <p:cNvSpPr txBox="1"/>
          <p:nvPr/>
        </p:nvSpPr>
        <p:spPr>
          <a:xfrm>
            <a:off x="1619711" y="1804604"/>
            <a:ext cx="92592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algoritmos são uma sequências de passos/instruções finita que você utiliza para atingir um resultado ou resolver algo. Basicamente um manual de instrução. A maioria das coisas que compramos hoje vem com uma manual de instrução, explicando como montar, como utilizar, por exemplo, montar uma cadeira gamer.</a:t>
            </a:r>
          </a:p>
          <a:p>
            <a:pPr algn="ctr"/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16F6E6-8BAB-7C13-7037-B671FF1F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2D7E8B4D-2C32-312F-B880-F4F045654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6618419A-35E0-A106-B93E-B8346B3D9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274FB1-12DB-F04A-0597-50B04C94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78CAB9E8-D28A-6451-ACB3-A3F9AE3F2B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C980CEEB-B2AD-A5DF-29E4-4AF102A83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6D2F4CF-C505-F1C1-7BFF-96C379AFE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E1D9EDC-3423-4C9E-C10B-A270E55FB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B4C947C2-1667-125C-05BB-CF33E3377B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2A43C6B-446B-C0F0-9E33-56931DD3C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C4CF2094-980B-620B-C055-B98D4ADD6D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6D7B19BF-4BED-EA88-B249-8BA1E7D8B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4C2FF9C-B217-2628-37CC-896184CBB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39B6602-8E4F-31BD-98DB-CE3E563E81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4ED9FEAF-84EC-C5B5-B663-65E66EF6B6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B26C272E-C49F-A30B-0AD0-60A1AEA57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9DD51FAC-6CDB-299B-525A-10C641B3F5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674AE3F-E9BE-570E-7E64-523D64118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EED482EF-B1F1-8315-8034-23B4E1094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CEE397BF-7DAD-78D6-CEE4-CB0E0063E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EECF1C0D-5EA0-E923-F275-11D385758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7A623D8B-55D6-E34D-1827-9CB17CFB75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5B077B4A-4F66-5769-EEFE-952E99DBDB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DEBE438-17C2-1679-8E5A-11494C1782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9AC8893-6AB7-6FDF-A110-A37E264812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972105F1-9C75-9824-72C1-E97EDDD5E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9C52AFE5-693E-3EA0-8BC1-3A8C86EA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DA7CE20C-2F9F-0BC8-DBF7-E4FE53B7B9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671AFEA3-1B8E-2B39-76BD-E0F3095BA4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67A05F2-F127-37C6-2FE0-8E8AB27B7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8E3F204-103D-9001-89E9-3932B12C3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C31A5B9B-8212-1FAC-C2E0-78112BDD8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46052612-470E-9408-8070-E8DDD90D15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05F83FB2-AB9F-70EB-8968-830E84F4F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059623B9-0CA5-E35D-9388-E1CD8E3EA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08A4D38F-53BF-ABD3-89D2-3504C450C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DB61EF-871B-5968-2D08-A84B7B2CA7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E39C1B8-EA92-E598-F810-432ED2B78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1AE8585F-6E70-1273-399B-24F8D9510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9152910A-CDEC-F34C-4C03-836AC01B3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A259627E-13FA-47FD-4C60-B1597CE00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5FBED2F2-A1F2-494D-28FD-27F3A8A91A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9268DA97-D988-E367-3FC7-7AA82E87F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6D7CF2D4-6429-D352-D198-F6194F76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6ABDB123-687D-6DEE-19D1-A08B71324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8376DBA4-FC3B-FF9A-51FD-A03532A1D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2339A94-56BD-541E-8589-EAEB26082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9EBEDAEE-B121-112C-D1A3-4B8409DE8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FBF36596-AB1F-367C-219F-5372DA5B3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5412310-F07C-1A29-280E-0088FF3EC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8FBF805D-0608-80B8-8380-FA7F5E2E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2A21B30E-1D92-B7DF-A441-474088399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517C511-CB8F-3FD1-286E-D12286B2D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B73F255D-1A23-BA68-8B8B-EF0658B1A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076BE15B-ADAB-F9D0-5344-0FABC51B7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BBACB52A-577A-E389-0B68-0434CC5F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A9E340-B894-751B-F5E1-F4595A0B9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C8EC604C-6383-E53E-9143-B5B19AF3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F4D9E7D5-BD43-31DA-440E-302A05D3E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D0C00C1C-DF36-DE3F-67E5-4DB99424A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CB7DF322-ADB5-FF78-487E-3BDE4DC70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E3951640-AAD9-59FD-11D6-73703EBCD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FA6A571A-C3A5-2FBB-15CE-C804611B0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04FC1097-8E1C-593C-793D-FA5C8855A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23C62857-7F28-1C43-8EF4-956AF5872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C52F8270-A2E3-B81A-1597-EB4346CFC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2ADF3AE1-9F90-FD7D-ACC0-F64C2F2CE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3839BA7-B73D-237B-B3BB-AA369DD39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05F839BE-ABFC-A808-26E1-E21918C1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6A930929-647A-C43D-10E7-803C5D682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F1A9B8DB-99C7-A518-3128-BF161C88F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BDD326C1-AFB6-B6F7-153C-F9F1ACBD0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1E6B2DCA-A103-F715-1C38-0EDA4560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F5DCA763-3A38-C063-5AB2-27A8B78AD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8974E486-33F1-310F-CF13-642691883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D6C3F832-4365-EF43-E95E-0B9102132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D952E21C-7BA7-0430-33A3-BEA046EE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8F6B9896-CA7F-CF79-AA31-4263CAA05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6B454137-C5F4-E619-9DA1-593557247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2BFE7BF3-E7A5-3F7B-437E-99553DFC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E8CABB91-2465-FB09-6D5B-FED9F1A0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F962A92-B097-7A2E-F7A4-6A64C40D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19CF3C59-E94E-3902-2BF8-46F4A34D6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A7E63DE3-0C36-97A6-29F3-F228701E8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46071540-A422-5A4F-CCC5-1A7A3D4CE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04E8AC4A-60C5-AD1D-77DA-021E8DD5E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178C0F4C-A9AC-D648-C662-7FBE85B4C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31BB8C6A-AED9-D8B5-D233-98FCAAEDD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450E9A9E-3884-782F-9004-522033F7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AF1106EC-A596-ADC9-DA38-033379A06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803B2B60-A98B-4267-DB4C-AD83E9AB9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B96B760-21F6-26D5-6F21-568CE296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92A77E-5B76-3B89-E62A-B2049721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9050C0F3-3D6F-3364-1D06-6B6D85FC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8130C4B7-8EEF-6AA6-A70A-CC3F9070FA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17E9C20-9D38-3194-5CA3-5B81352B32BD}"/>
              </a:ext>
            </a:extLst>
          </p:cNvPr>
          <p:cNvSpPr txBox="1"/>
          <p:nvPr/>
        </p:nvSpPr>
        <p:spPr>
          <a:xfrm>
            <a:off x="2279907" y="1002127"/>
            <a:ext cx="80012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  <a:latin typeface="Arial"/>
                <a:cs typeface="Arial"/>
              </a:rPr>
              <a:t>Algoritmos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20280F-CA1F-6F48-6BF8-A706D7737B86}"/>
              </a:ext>
            </a:extLst>
          </p:cNvPr>
          <p:cNvSpPr txBox="1"/>
          <p:nvPr/>
        </p:nvSpPr>
        <p:spPr>
          <a:xfrm>
            <a:off x="1814427" y="2228227"/>
            <a:ext cx="85407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você escreve um programa, está criando uma sequência de passos para o computador executar. Cada passo é um comando ou uma instrução, o conjunto desses passos/instruções chama se algoritmo.</a:t>
            </a:r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7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5921E-1F73-5690-6313-7BFC9B7C7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B68C5AFE-29B3-9A1F-3063-C7EF897F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63540AE4-2C4D-61B5-694E-99B9A86B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0AF7AA-7435-8AD8-8A91-74E7C3E2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B4ADC334-8175-B967-537A-44DA81D87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A2971BAE-9AC2-7B31-D3DA-2C8B6BD2A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48E6E13D-AB4F-C64D-FCF4-38F5561639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38B7176B-5B29-057C-57D7-1C3183816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EB789577-BCCF-ACFC-DCD6-B02C20DF8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B24C53B5-F048-1B42-08CD-CD45944C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8BFEAD5A-28C4-6570-BFD6-8B0F192976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EC47D31-F166-8DF9-2795-625EA776B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E1646AE-92A5-1AA8-3FCB-296F7830C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7B1C01F-A5BF-A4CC-C3DC-7DFED1C662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21675887-A47F-FCF6-E483-E12A8C10B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EAD1751-2DC6-4C36-28E5-96CDE47FBE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9F901004-E532-3CB4-3348-EDBA03025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150AD98-D161-3D4D-5594-400F351D7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17517DF-49EB-76F6-A735-268D10133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5A407F32-50B0-F866-1140-EAC606749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F62E7BDC-5991-0ACA-B7B5-E6DC6DAD5A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08EC919E-89FC-7B4D-0471-F14B95C657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0F82F6BC-20D9-481F-725D-DD1247198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41D5A665-EEAD-76A6-D3FA-F0CFA28B3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87171C2-2DB0-CFC8-9337-21AF4E7E0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D160906-0F1E-9CA4-85F9-BBE5869725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93583BF-B9CF-E677-401B-F69F58072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C8188641-83A6-C98B-4941-F9E4724C0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5FBB63B1-CE60-1283-3150-3A50F7674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257C244E-0C27-D651-775F-B2F1E80CC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8A5185C-0356-29D0-D028-005531EFA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D68CCF14-B869-AFD4-3A08-C5EBDCEB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E72F707-7933-59CD-BC2B-BC7E4ED7BA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AA07F2C5-CB81-EA6A-A718-4B95EC13E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39868E17-4B17-7B1E-AB3E-AD8B0D344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DC95894D-AA68-9206-1C9F-C4D3ADA69A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7CDB9FB-437A-D401-A104-A4025BDBD2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BD70D34D-30D3-9722-972A-9EA84000E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DBDB6228-EDC8-060C-71BC-879453CFBE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233DEBBF-0905-C9F1-16B7-CDD667DA4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567E29B5-19BA-E97E-5873-473DBF3BF8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AF64878-50F6-8E87-78F7-4E38BE3A2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AE9A058D-514D-55A7-AFA3-10C2F53BF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F2D88353-DEB3-8E78-9F20-870E0066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749AFB67-FD89-F464-A60F-6534127AE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7A133C69-63A0-8AB3-69FB-1B0E4FF6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900AAF-E7A4-DFC9-215D-2AC0F9B29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BF503CAE-EEC2-427B-5DC9-C09562979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B28E2760-2C00-283F-E121-B282E68AA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574A85-9A57-7470-2C0C-1B4DF82B8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F951F3F2-6A15-59B5-244E-8AC449D38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D4F360C9-06AE-73EC-0F41-ED8E20985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14885335-0D10-F3D1-5883-5DB98F03D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28969616-8D68-2CD0-ABE3-EE91ED78A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22E31765-7D68-2161-DE60-CF8ADD673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49D020A5-DB14-112B-818E-802741C77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281E138C-67EE-E571-6534-1296FEBBC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CAEC35BD-196B-5051-E6CD-5AAFA1F2D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B11757D3-5A22-6895-5525-D5ECF5D7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5C4A0276-BFAA-F278-6F4F-0C8094AF2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1A618F7B-DFB7-F764-2716-22F331438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A22FCFD4-61C2-3CC0-BA51-F8D9A9C9B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EEFB2BE9-383C-6305-C2B6-283D76E19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53DDD47E-2844-F377-5A5B-EFCF8EC0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A7C5617-1B83-0591-525A-1217DDD6E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A1CDC7D3-18CF-81BB-4DA6-22219AAA3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08B9D7AC-80FF-0CCC-0431-B69D12984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05FC9D0E-D3B6-2414-D9E7-20B8C7CA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9523DE02-A0EF-864C-F241-0C2043E91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844D2F3F-39EC-59AC-7BDF-9C90DFC2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2976E5C7-7EAA-B741-4CF3-DFF743CF4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C6820B22-93B0-DA29-8BEF-E35B9B0DF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DD0A58DB-79E2-EEFC-FA86-66112C264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84CF5F54-13CC-489D-9267-741FE4549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E4EB168D-631C-EE90-5C65-A3583A4A6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634986B5-F731-DFB3-966B-917B3C0D5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54CD48B4-3765-147D-0ADE-3D63FC1B3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8CA3918F-C91C-E830-2ED5-0377C79EE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A1C1557B-020A-2008-BA58-34A79981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A4C895B4-F28A-B1C0-6C8D-0B451E0E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26FAB3AE-7D69-6DD3-BEA3-7275C77E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5C81AC3C-1B91-6249-4AAB-E1D1B866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D1E72C36-4ACC-70B9-E1D4-A8045860B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5F173EA0-F2CC-C891-41E8-B690F885F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9719ADB5-104B-9029-8ED9-4A9657F2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A31777D2-24C4-3C8B-F491-7D57E7D34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158C73DD-575D-8DC4-5F5E-7BA97D22C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B4C803C3-4499-37F7-5A9E-FEC925B7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02F09D48-4EBB-1F88-DD11-E55132CF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FED6B4F8-9F68-4F3E-2C0D-621173F98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24F54C69-2D6A-DF95-46D3-A675EE81F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C88A0F0-566D-A83E-8E5D-FF079E56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E19287-DA52-D4F9-FE1D-947BD422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7CB51610-92BF-7603-178E-D209B588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C8BA5AB7-6125-8C22-14D8-E90B1D6613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9D3895-DD33-F086-F799-775D9C647B5C}"/>
              </a:ext>
            </a:extLst>
          </p:cNvPr>
          <p:cNvSpPr txBox="1"/>
          <p:nvPr/>
        </p:nvSpPr>
        <p:spPr>
          <a:xfrm>
            <a:off x="2093623" y="1374388"/>
            <a:ext cx="80012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  <a:latin typeface="Arial"/>
                <a:cs typeface="Arial"/>
              </a:rPr>
              <a:t>Algoritmos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2873D1-DD5F-7E0F-2FAE-8506E23DB0AA}"/>
              </a:ext>
            </a:extLst>
          </p:cNvPr>
          <p:cNvSpPr txBox="1"/>
          <p:nvPr/>
        </p:nvSpPr>
        <p:spPr>
          <a:xfrm>
            <a:off x="1742674" y="2085333"/>
            <a:ext cx="8540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computador segue essa sequência de forma rápida e precisa. Se você quiser que o computador faça uma série de ações, como calcular uma soma, mostrar algo em tela você precisará instruí-lo de maneira clara e exata.</a:t>
            </a:r>
          </a:p>
          <a:p>
            <a:pPr algn="ctr"/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7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40000"/>
              <a:lumOff val="60000"/>
            </a:schemeClr>
          </a:fgClr>
          <a:bgClr>
            <a:schemeClr val="bg2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3FEBB2-41AC-E689-F490-BB5573B21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13EDB29D-887A-4FC0-7762-53DCC23CE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1">
            <a:extLst>
              <a:ext uri="{FF2B5EF4-FFF2-40B4-BE49-F238E27FC236}">
                <a16:creationId xmlns:a16="http://schemas.microsoft.com/office/drawing/2014/main" id="{1B9AAF80-70D9-348F-824F-BF50D072F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C181E6-40D0-C64D-5CAF-DA212C1CB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9743D0B-570B-BD11-3B01-B0707EC30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CE7E2E75-22C5-0F2E-05F4-F139E5C38B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6398D94A-3E4D-2E7B-1D4C-78F9AA29FB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B1EA5AF5-C255-2D5C-2296-8DA835CE88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13A70EC-2F8E-95C0-7290-54EEC4310E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2533814-4B23-C730-3A3D-ED97A1695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396F04B2-6905-E4FF-2894-3E6FAC9CD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4533858-6937-4FAA-AB46-8D834BB37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4C66F5-F9DA-3DF1-24E1-3C1161D8D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7C0ECBA-B70B-231B-BAFD-448CC9882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4732BBDF-5A9A-A9AF-4171-7CF3490D1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9E00C89-FD2A-D9C3-FBE4-CE513C260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AE1C17C-A2E6-A566-8844-EE496572B0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3500C9F-B680-1A34-6383-9EC47BE9AD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7D8C8882-3138-34C3-874A-7DF9CE469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2E0FDAA2-E0C7-9201-CBA5-D14D3A72A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7EF023F6-030C-3350-2F72-CAB5F46FB5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EEDBC8DF-E55C-EDF8-157F-BAE9480043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9807089-455B-1114-5D4E-79EEE0221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7511116-3360-71E3-4899-2BEC0D7A1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6ADF7ABA-4502-457A-357C-053187686C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92B51C0A-6B62-7A4B-97D3-A531C4A8A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C71B14F6-92D4-2ED8-A997-AE2720F396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D96F09CE-4278-411C-C6A5-4CE002E63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64E34044-C089-729B-5945-824CE0181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094A541-943C-AAEA-E731-9B2FF64FC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BC6472-2366-392C-E5FA-7DFD965B2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2" name="Group 13">
              <a:extLst>
                <a:ext uri="{FF2B5EF4-FFF2-40B4-BE49-F238E27FC236}">
                  <a16:creationId xmlns:a16="http://schemas.microsoft.com/office/drawing/2014/main" id="{F446CB4E-E5C4-EE19-EDDA-8045F23F7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24AE6D6-7012-18CF-9BB2-5ADE10DA1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Freeform 33">
                <a:extLst>
                  <a:ext uri="{FF2B5EF4-FFF2-40B4-BE49-F238E27FC236}">
                    <a16:creationId xmlns:a16="http://schemas.microsoft.com/office/drawing/2014/main" id="{C603C2CB-9295-C01B-8ED8-401DC7CBF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1087CC5-0CD7-B2CF-841C-22AADA91F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E9A2D696-CEA3-0768-C1D5-5B0C73DE7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87BA06B0-9BCA-B5E5-B64D-D58575BA64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099A75-9858-C8F9-CA24-EFA71F388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11C40C15-FC81-AFC8-1AE7-1698131AD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D428BF2A-9A1F-D2D1-C727-94B4396E4D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B8796FA-C494-8CBE-AA2D-1E09FEA94A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1F250343-DBF8-113F-26B2-B4D93E5773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 useBgFill="1">
        <p:nvSpPr>
          <p:cNvPr id="155" name="Rectangle 52">
            <a:extLst>
              <a:ext uri="{FF2B5EF4-FFF2-40B4-BE49-F238E27FC236}">
                <a16:creationId xmlns:a16="http://schemas.microsoft.com/office/drawing/2014/main" id="{F04361B6-5294-E4A3-EC40-B208CD720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86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03AE00BA-91F1-CD18-5FD5-759744417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B95D41D0-F7B1-26DC-C5E9-71C3F3437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58">
            <a:extLst>
              <a:ext uri="{FF2B5EF4-FFF2-40B4-BE49-F238E27FC236}">
                <a16:creationId xmlns:a16="http://schemas.microsoft.com/office/drawing/2014/main" id="{1E5DBA92-A1B7-F294-05AD-6F4A3EE81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D55258-3C8A-8DAC-0F7D-1658F8E90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E39C2504-ED8C-71E1-9BFA-C86738AE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B1C41C9-E6DD-548C-4A44-60FD01901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AE0A26F-FD38-9451-0ABD-EFED263AE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DC2BF1BB-04EE-8C4C-BDC4-A8E738AF7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8AF62943-3487-EEDC-96F0-06AB8DD83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15B17221-9FCD-CAC8-33D7-E3C1EB1E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C8D8CC8F-249D-A4D9-3EE6-E1BF5A2CD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BCDB476A-197F-7D7A-000F-CE31CC785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9DE2EE4C-62CA-8B05-6212-F51E17407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61698007-B319-1287-47B3-5F3B265E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99BEF90A-2B51-2F50-0638-C9E7B866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D2812FEE-A33E-C3BC-3302-A38D669F4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6C11CB9-D8E6-50BD-18D5-743EF4C65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C0283C15-0163-0EF8-2F79-CBB95355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582EDC84-B9E1-22DB-64BE-A4B5B55CC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277BD70C-5928-5AA2-9346-4F3CE881C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459E348D-3E31-76E2-77EB-7D341514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C1BC5D0B-CECE-1BF5-896F-8352521DA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2802BAB1-DB1A-829E-78B5-5F9DC7C48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1E45243-11EE-4C30-EBBE-8F2EB6ADC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D458BB1C-D346-10E8-B669-E357C1ACB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546D8B83-34E2-697C-3DA7-076502D33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2B9E3025-0974-1B19-AFBD-3FDEFA169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03D63A63-9AF3-BA61-17FF-0BF74FBA6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40191224-9599-46E0-2E59-C142A9BA3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856926E4-4821-53CF-DB8F-449B5168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36FEF04F-958A-E801-4D2B-2F848D25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CDD4E950-5C57-6F0F-706E-6A8CDC47E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6FAFB309-7827-7B0B-11D9-05ADA5C20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F060F2D4-AAB5-5C47-AE87-20D27E8A2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DE60B5E0-DE71-4B37-AB59-AD0713F42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55FC45E1-2376-D32F-233B-EBABD41E2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774E6694-94CE-B747-4A28-61E6CF6F6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oup 94">
            <a:extLst>
              <a:ext uri="{FF2B5EF4-FFF2-40B4-BE49-F238E27FC236}">
                <a16:creationId xmlns:a16="http://schemas.microsoft.com/office/drawing/2014/main" id="{91C6EBE5-377A-C84F-54FB-A71A345DC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260D8F77-F022-359F-7D46-ADD27DBF0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0431167C-AEDB-544B-99A9-D71A22ECB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129BFF03-0841-737D-3A85-661E88C61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F8A4A9A-0123-954C-447A-AF9628447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4D4B4C0-4C9D-C39B-C5F5-0BE208FD6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C48AB2E7-F438-C310-7F95-F93CE1390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49A16CF7-8752-6E3D-BB49-5D0E84480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627ABD17-1BF5-962B-7537-C79EBFB4D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AEEAEE7A-DE2A-D09D-6555-6E272A588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41">
              <a:extLst>
                <a:ext uri="{FF2B5EF4-FFF2-40B4-BE49-F238E27FC236}">
                  <a16:creationId xmlns:a16="http://schemas.microsoft.com/office/drawing/2014/main" id="{EE9B7154-C502-213C-716B-AC618AB79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3840AC5-E5AB-0E5E-AC7B-99A4C60E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Introdução a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F88732-D188-A790-61AD-1BA6A0AF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08140B9A-D65F-6359-B6AD-77757CB3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252322"/>
            <a:ext cx="2374903" cy="1785779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7EA2E324-AD3C-7575-CE88-4A7DC6A433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2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l="10719" r="60374"/>
          <a:stretch/>
        </p:blipFill>
        <p:spPr>
          <a:xfrm>
            <a:off x="5086350" y="1981902"/>
            <a:ext cx="2019300" cy="23075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EC2C3C5-F2BA-9E5E-F72C-BA65DC380C4F}"/>
              </a:ext>
            </a:extLst>
          </p:cNvPr>
          <p:cNvSpPr txBox="1"/>
          <p:nvPr/>
        </p:nvSpPr>
        <p:spPr>
          <a:xfrm>
            <a:off x="2093623" y="547993"/>
            <a:ext cx="80012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000000"/>
                </a:solidFill>
                <a:latin typeface="Arial"/>
                <a:cs typeface="Arial"/>
              </a:rPr>
              <a:t>Lógica de programação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BD3D3E-092E-B4A4-6ABA-A4CFA258EA7E}"/>
              </a:ext>
            </a:extLst>
          </p:cNvPr>
          <p:cNvSpPr txBox="1"/>
          <p:nvPr/>
        </p:nvSpPr>
        <p:spPr>
          <a:xfrm>
            <a:off x="1482746" y="1261321"/>
            <a:ext cx="921543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É basicamente a maneira de como damos instrução para o computador de uma forma que ele entenda. O computador e excelente em seguir ordens, por isso precisamos dar instruções muito claras e detalhadas de como ele deve seguir.</a:t>
            </a:r>
          </a:p>
          <a:p>
            <a:pPr algn="ctr"/>
            <a:endParaRPr lang="pt-BR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>
                <a:solidFill>
                  <a:schemeClr val="bg1"/>
                </a:solidFill>
                <a:latin typeface="Arial"/>
                <a:cs typeface="Arial"/>
              </a:rPr>
              <a:t>Quando seguimos o manual não podemos alterar a ordem dos passos, pois vai dar errado. Precisamos seguir de maneira lógica para alcançar o objetivo.</a:t>
            </a:r>
          </a:p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39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BRENO VICTORINO FACHINI</dc:creator>
  <cp:revision>5</cp:revision>
  <dcterms:created xsi:type="dcterms:W3CDTF">2024-10-30T00:13:39Z</dcterms:created>
  <dcterms:modified xsi:type="dcterms:W3CDTF">2024-11-08T23:48:48Z</dcterms:modified>
</cp:coreProperties>
</file>