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c818872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c818872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7d41eb73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7d41eb73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7d41eb73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7d41eb73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7d41eb73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7d41eb73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7d41eb73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7d41eb73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7d41eb73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37d41eb73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7d41eb731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37d41eb73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7d41eb73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7d41eb73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5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076750" y="0"/>
            <a:ext cx="2067250" cy="144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30125" y="4164000"/>
            <a:ext cx="1813875" cy="9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99541"/>
            <a:ext cx="2667000" cy="74395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4294967295" type="ctrTitle"/>
          </p:nvPr>
        </p:nvSpPr>
        <p:spPr>
          <a:xfrm>
            <a:off x="311700" y="603475"/>
            <a:ext cx="8520600" cy="35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Introduction to P4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22nd Feb 2025 @ 10.30am(MY)/9.30am(LA)/9.00am(MM)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CHOI MENG HUI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University of Malaya Graduate</a:t>
            </a:r>
            <a:endParaRPr i="1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Part 1 - Introduction to P4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AutoNum type="arabicPeriod"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Part 2 - Hands-on Lab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network switch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7700" y="1553825"/>
            <a:ext cx="5267949" cy="2230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311700" y="1887400"/>
            <a:ext cx="3506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Vendor defined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Packet processing logic based on vendor developed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Programmable Switch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1725" y="1098775"/>
            <a:ext cx="5413701" cy="29459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225625" y="1707175"/>
            <a:ext cx="3506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each stage of the packet pipeline is undefined and requires programming for packet parsing and specific match-action forwarding logic.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00"/>
                </a:solidFill>
              </a:rPr>
              <a:t>Programming protocol-Independent Packet Processors - P4</a:t>
            </a:r>
            <a:endParaRPr sz="1800" u="sng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Support standard well-known protocol headers and custom protocols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programmer’s responsibility to design a so-called </a:t>
            </a:r>
            <a:r>
              <a:rPr lang="en" u="sng">
                <a:solidFill>
                  <a:schemeClr val="dk1"/>
                </a:solidFill>
              </a:rPr>
              <a:t>match-action pipeline</a:t>
            </a:r>
            <a:endParaRPr u="sng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Define your own data plane 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10168" l="0" r="0" t="0"/>
          <a:stretch/>
        </p:blipFill>
        <p:spPr>
          <a:xfrm>
            <a:off x="4085550" y="1880775"/>
            <a:ext cx="4234451" cy="268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P4 program structure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Architecture(V1model, PSA)</a:t>
            </a:r>
            <a:r>
              <a:rPr lang="en"/>
              <a:t> define </a:t>
            </a:r>
            <a:r>
              <a:rPr lang="en"/>
              <a:t>supported</a:t>
            </a:r>
            <a:r>
              <a:rPr lang="en"/>
              <a:t> functions/metadata in the program and the logical view of the pipeline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000" y="2370375"/>
            <a:ext cx="809625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run P4 program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Prepare P4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 it to generate binary file and P4Runtime proto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file contain our customized data plane logic to run in  switch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 file allow control plane to insert/modify rules in the data plane through P4Runtime protocol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0822" y="879672"/>
            <a:ext cx="3913175" cy="36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resources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https://docs.google.com/presentation/d/1SnDqN4WBG88-Fol3x_I-Fy02xa9t9ojWazJ9SCgdgJI/edit?usp=sharing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