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7" r:id="rId7"/>
    <p:sldId id="271" r:id="rId8"/>
    <p:sldId id="270" r:id="rId9"/>
    <p:sldId id="272" r:id="rId10"/>
    <p:sldId id="279" r:id="rId11"/>
    <p:sldId id="273" r:id="rId12"/>
    <p:sldId id="274" r:id="rId13"/>
    <p:sldId id="277" r:id="rId14"/>
    <p:sldId id="275" r:id="rId15"/>
    <p:sldId id="276" r:id="rId16"/>
    <p:sldId id="27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395D-D316-4E0D-83E3-E94229A49E93}" v="1" dt="2023-07-10T18:18:58.807"/>
    <p1510:client id="{281FDE45-0A64-756D-6F8C-773D2A9C56C6}" v="4" dt="2023-09-05T17:20:48.787"/>
    <p1510:client id="{4DE76FA7-2C18-43E2-2EDD-25A9B9AE4133}" v="10" dt="2023-09-05T11:39:39.354"/>
    <p1510:client id="{5EC91CF1-1E38-B674-458B-CA39EAEDDDAE}" v="304" dt="2023-09-05T09:42:45.445"/>
    <p1510:client id="{78B348C9-45BA-3747-7E0D-77B56B50B829}" v="389" dt="2023-09-05T06:25:37.585"/>
    <p1510:client id="{7D1433C4-694F-86E5-6239-30BE0E2D8C1B}" v="36" dt="2023-09-03T16:30:50.067"/>
    <p1510:client id="{BEF9BD85-4899-321D-FF46-CCC4D447445D}" v="1927" dt="2023-09-05T09:04:05.97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B2140-07E3-4363-9D66-AF203FDDFB2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FC8D15-E1AD-486F-ACB3-80B7F0FE61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"/>
              <a:cs typeface="Calibri"/>
            </a:rPr>
            <a:t>Problem Statement  &amp; Hypothesis</a:t>
          </a:r>
        </a:p>
      </dgm:t>
    </dgm:pt>
    <dgm:pt modelId="{49FED0C9-B691-47C7-9DC5-082ECFAD85B8}" type="parTrans" cxnId="{89AB7D11-1E2E-4652-9A8D-0546263677D4}">
      <dgm:prSet/>
      <dgm:spPr/>
      <dgm:t>
        <a:bodyPr/>
        <a:lstStyle/>
        <a:p>
          <a:endParaRPr lang="en-US"/>
        </a:p>
      </dgm:t>
    </dgm:pt>
    <dgm:pt modelId="{6335C795-1FCE-49F2-8488-7ADD0DD66FF2}" type="sibTrans" cxnId="{89AB7D11-1E2E-4652-9A8D-0546263677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7AD590-DC0D-4F5A-8A3A-C2E1515AA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"/>
              <a:cs typeface="Calibri"/>
            </a:rPr>
            <a:t>Data Analysis Process</a:t>
          </a:r>
        </a:p>
      </dgm:t>
    </dgm:pt>
    <dgm:pt modelId="{BCDCF811-838F-4A26-B19B-B33E8BBAF24E}" type="parTrans" cxnId="{43A54D4C-AE8E-4A76-A82C-77E1D7910776}">
      <dgm:prSet/>
      <dgm:spPr/>
      <dgm:t>
        <a:bodyPr/>
        <a:lstStyle/>
        <a:p>
          <a:endParaRPr lang="en-US"/>
        </a:p>
      </dgm:t>
    </dgm:pt>
    <dgm:pt modelId="{25A0C570-73C4-448A-A563-D591384E7AA9}" type="sibTrans" cxnId="{43A54D4C-AE8E-4A76-A82C-77E1D79107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E9D3EA-7487-49BC-8216-3F03DA4CF3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"/>
              <a:cs typeface="Calibri"/>
            </a:rPr>
            <a:t>Summary of Findings</a:t>
          </a:r>
        </a:p>
      </dgm:t>
    </dgm:pt>
    <dgm:pt modelId="{E2EA9709-1F1C-4913-BDF5-576A341FCC88}" type="parTrans" cxnId="{650E093D-E411-44AF-B9C9-DDF7DEE279EF}">
      <dgm:prSet/>
      <dgm:spPr/>
      <dgm:t>
        <a:bodyPr/>
        <a:lstStyle/>
        <a:p>
          <a:endParaRPr lang="en-US"/>
        </a:p>
      </dgm:t>
    </dgm:pt>
    <dgm:pt modelId="{846D5245-7FFD-424E-A235-8DF313856118}" type="sibTrans" cxnId="{650E093D-E411-44AF-B9C9-DDF7DEE279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CE8720-9E5B-45C8-8E99-03D43E808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"/>
              <a:cs typeface="Calibri"/>
            </a:rPr>
            <a:t>Limitations of Tools &amp; Techniques</a:t>
          </a:r>
        </a:p>
      </dgm:t>
    </dgm:pt>
    <dgm:pt modelId="{884B063F-F25C-4E57-B8A8-D65420F51564}" type="parTrans" cxnId="{18F4299B-A8C3-466B-AA76-EA48B28335C2}">
      <dgm:prSet/>
      <dgm:spPr/>
      <dgm:t>
        <a:bodyPr/>
        <a:lstStyle/>
        <a:p>
          <a:endParaRPr lang="en-US"/>
        </a:p>
      </dgm:t>
    </dgm:pt>
    <dgm:pt modelId="{AFF70F87-7A23-4645-892B-FDCAB94CC51C}" type="sibTrans" cxnId="{18F4299B-A8C3-466B-AA76-EA48B28335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9A9438-9D78-4443-8416-6C619A88D3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"/>
              <a:cs typeface="Calibri"/>
            </a:rPr>
            <a:t>Recommended Actions</a:t>
          </a:r>
        </a:p>
      </dgm:t>
    </dgm:pt>
    <dgm:pt modelId="{EAAE24DA-1DAA-49E8-81EF-6DF5A1B57F1E}" type="parTrans" cxnId="{4F840CD3-8A24-4B9B-B6AE-4B2D642C648D}">
      <dgm:prSet/>
      <dgm:spPr/>
      <dgm:t>
        <a:bodyPr/>
        <a:lstStyle/>
        <a:p>
          <a:endParaRPr lang="en-US"/>
        </a:p>
      </dgm:t>
    </dgm:pt>
    <dgm:pt modelId="{E711848B-A37D-4ACB-829D-FDB3A56F4B11}" type="sibTrans" cxnId="{4F840CD3-8A24-4B9B-B6AE-4B2D642C64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22CA0F-D9FC-41BB-B570-912EE34C7B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"/>
              <a:cs typeface="Calibri"/>
            </a:rPr>
            <a:t>Expected Benefits</a:t>
          </a:r>
        </a:p>
      </dgm:t>
    </dgm:pt>
    <dgm:pt modelId="{162F78E8-BFDF-4E8E-B1DC-5121140A2238}" type="parTrans" cxnId="{F9B5AD15-6936-49A2-B419-325D692807FC}">
      <dgm:prSet/>
      <dgm:spPr/>
      <dgm:t>
        <a:bodyPr/>
        <a:lstStyle/>
        <a:p>
          <a:endParaRPr lang="en-US"/>
        </a:p>
      </dgm:t>
    </dgm:pt>
    <dgm:pt modelId="{B7F29883-D90B-4F47-82EF-09994ED43739}" type="sibTrans" cxnId="{F9B5AD15-6936-49A2-B419-325D692807FC}">
      <dgm:prSet/>
      <dgm:spPr/>
      <dgm:t>
        <a:bodyPr/>
        <a:lstStyle/>
        <a:p>
          <a:endParaRPr lang="en-US"/>
        </a:p>
      </dgm:t>
    </dgm:pt>
    <dgm:pt modelId="{6C043CCB-83E6-4331-8E9C-46F542BE3032}" type="pres">
      <dgm:prSet presAssocID="{576B2140-07E3-4363-9D66-AF203FDDFB22}" presName="root" presStyleCnt="0">
        <dgm:presLayoutVars>
          <dgm:dir/>
          <dgm:resizeHandles val="exact"/>
        </dgm:presLayoutVars>
      </dgm:prSet>
      <dgm:spPr/>
    </dgm:pt>
    <dgm:pt modelId="{EB152D7D-B2A5-4250-9184-E96F58F10ECB}" type="pres">
      <dgm:prSet presAssocID="{576B2140-07E3-4363-9D66-AF203FDDFB22}" presName="container" presStyleCnt="0">
        <dgm:presLayoutVars>
          <dgm:dir/>
          <dgm:resizeHandles val="exact"/>
        </dgm:presLayoutVars>
      </dgm:prSet>
      <dgm:spPr/>
    </dgm:pt>
    <dgm:pt modelId="{26AD1FC0-6308-445C-B75A-CE293D8DB362}" type="pres">
      <dgm:prSet presAssocID="{98FC8D15-E1AD-486F-ACB3-80B7F0FE61CA}" presName="compNode" presStyleCnt="0"/>
      <dgm:spPr/>
    </dgm:pt>
    <dgm:pt modelId="{1520114B-5683-481F-B76D-8F06FD95F4EF}" type="pres">
      <dgm:prSet presAssocID="{98FC8D15-E1AD-486F-ACB3-80B7F0FE61CA}" presName="iconBgRect" presStyleLbl="bgShp" presStyleIdx="0" presStyleCnt="6"/>
      <dgm:spPr/>
    </dgm:pt>
    <dgm:pt modelId="{7581D382-1DC1-44EA-A29E-7AEF72EC0495}" type="pres">
      <dgm:prSet presAssocID="{98FC8D15-E1AD-486F-ACB3-80B7F0FE61C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B72E2A4-5349-4412-A4DB-C9067C06A200}" type="pres">
      <dgm:prSet presAssocID="{98FC8D15-E1AD-486F-ACB3-80B7F0FE61CA}" presName="spaceRect" presStyleCnt="0"/>
      <dgm:spPr/>
    </dgm:pt>
    <dgm:pt modelId="{58D48C65-920E-46C1-99AB-2E84F8BFFAD4}" type="pres">
      <dgm:prSet presAssocID="{98FC8D15-E1AD-486F-ACB3-80B7F0FE61CA}" presName="textRect" presStyleLbl="revTx" presStyleIdx="0" presStyleCnt="6">
        <dgm:presLayoutVars>
          <dgm:chMax val="1"/>
          <dgm:chPref val="1"/>
        </dgm:presLayoutVars>
      </dgm:prSet>
      <dgm:spPr/>
    </dgm:pt>
    <dgm:pt modelId="{5A6308F3-1747-4434-9A30-3A01C1C81752}" type="pres">
      <dgm:prSet presAssocID="{6335C795-1FCE-49F2-8488-7ADD0DD66FF2}" presName="sibTrans" presStyleLbl="sibTrans2D1" presStyleIdx="0" presStyleCnt="0"/>
      <dgm:spPr/>
    </dgm:pt>
    <dgm:pt modelId="{BDBE2667-3984-4E05-86C1-B00E815189A4}" type="pres">
      <dgm:prSet presAssocID="{3D7AD590-DC0D-4F5A-8A3A-C2E1515AA98A}" presName="compNode" presStyleCnt="0"/>
      <dgm:spPr/>
    </dgm:pt>
    <dgm:pt modelId="{EDAEA37A-C53C-43E2-A070-ACA6A5A7AACE}" type="pres">
      <dgm:prSet presAssocID="{3D7AD590-DC0D-4F5A-8A3A-C2E1515AA98A}" presName="iconBgRect" presStyleLbl="bgShp" presStyleIdx="1" presStyleCnt="6"/>
      <dgm:spPr/>
    </dgm:pt>
    <dgm:pt modelId="{AFCF8CD7-9695-4285-91DA-1F7BE417A43D}" type="pres">
      <dgm:prSet presAssocID="{3D7AD590-DC0D-4F5A-8A3A-C2E1515AA9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2049BB-02DF-4A13-99C2-9C9B0D64D818}" type="pres">
      <dgm:prSet presAssocID="{3D7AD590-DC0D-4F5A-8A3A-C2E1515AA98A}" presName="spaceRect" presStyleCnt="0"/>
      <dgm:spPr/>
    </dgm:pt>
    <dgm:pt modelId="{37CBFCE4-1E05-4C5C-A9BC-C033A2650833}" type="pres">
      <dgm:prSet presAssocID="{3D7AD590-DC0D-4F5A-8A3A-C2E1515AA98A}" presName="textRect" presStyleLbl="revTx" presStyleIdx="1" presStyleCnt="6">
        <dgm:presLayoutVars>
          <dgm:chMax val="1"/>
          <dgm:chPref val="1"/>
        </dgm:presLayoutVars>
      </dgm:prSet>
      <dgm:spPr/>
    </dgm:pt>
    <dgm:pt modelId="{14CEEA0A-2552-474A-9027-76BAED223760}" type="pres">
      <dgm:prSet presAssocID="{25A0C570-73C4-448A-A563-D591384E7AA9}" presName="sibTrans" presStyleLbl="sibTrans2D1" presStyleIdx="0" presStyleCnt="0"/>
      <dgm:spPr/>
    </dgm:pt>
    <dgm:pt modelId="{83C79E89-DC06-4D89-B183-D0794BE84FB5}" type="pres">
      <dgm:prSet presAssocID="{6CE9D3EA-7487-49BC-8216-3F03DA4CF3EB}" presName="compNode" presStyleCnt="0"/>
      <dgm:spPr/>
    </dgm:pt>
    <dgm:pt modelId="{9D516981-03E9-48BE-B6E6-1F5FD5E64AEC}" type="pres">
      <dgm:prSet presAssocID="{6CE9D3EA-7487-49BC-8216-3F03DA4CF3EB}" presName="iconBgRect" presStyleLbl="bgShp" presStyleIdx="2" presStyleCnt="6"/>
      <dgm:spPr/>
    </dgm:pt>
    <dgm:pt modelId="{95DC0313-1759-4285-9711-D06DD8A42E16}" type="pres">
      <dgm:prSet presAssocID="{6CE9D3EA-7487-49BC-8216-3F03DA4CF3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683856-DBC8-45CA-98D7-A91BC8B69859}" type="pres">
      <dgm:prSet presAssocID="{6CE9D3EA-7487-49BC-8216-3F03DA4CF3EB}" presName="spaceRect" presStyleCnt="0"/>
      <dgm:spPr/>
    </dgm:pt>
    <dgm:pt modelId="{68E434DC-3187-46E3-B629-13579B3BFE1D}" type="pres">
      <dgm:prSet presAssocID="{6CE9D3EA-7487-49BC-8216-3F03DA4CF3EB}" presName="textRect" presStyleLbl="revTx" presStyleIdx="2" presStyleCnt="6">
        <dgm:presLayoutVars>
          <dgm:chMax val="1"/>
          <dgm:chPref val="1"/>
        </dgm:presLayoutVars>
      </dgm:prSet>
      <dgm:spPr/>
    </dgm:pt>
    <dgm:pt modelId="{EDEB4D89-E204-452D-BAC5-E28F8A0E6EDD}" type="pres">
      <dgm:prSet presAssocID="{846D5245-7FFD-424E-A235-8DF313856118}" presName="sibTrans" presStyleLbl="sibTrans2D1" presStyleIdx="0" presStyleCnt="0"/>
      <dgm:spPr/>
    </dgm:pt>
    <dgm:pt modelId="{CC61FEB3-E26B-4A55-9476-495EA607191B}" type="pres">
      <dgm:prSet presAssocID="{4ECE8720-9E5B-45C8-8E99-03D43E8080C0}" presName="compNode" presStyleCnt="0"/>
      <dgm:spPr/>
    </dgm:pt>
    <dgm:pt modelId="{F1E087B2-99BA-46F8-84FE-152597CDFA93}" type="pres">
      <dgm:prSet presAssocID="{4ECE8720-9E5B-45C8-8E99-03D43E8080C0}" presName="iconBgRect" presStyleLbl="bgShp" presStyleIdx="3" presStyleCnt="6"/>
      <dgm:spPr/>
    </dgm:pt>
    <dgm:pt modelId="{60FC7300-B96C-46C8-B40A-3F0C30633C3F}" type="pres">
      <dgm:prSet presAssocID="{4ECE8720-9E5B-45C8-8E99-03D43E8080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4B0D7A7-E843-4FDB-AA35-D6D9BAF01EFC}" type="pres">
      <dgm:prSet presAssocID="{4ECE8720-9E5B-45C8-8E99-03D43E8080C0}" presName="spaceRect" presStyleCnt="0"/>
      <dgm:spPr/>
    </dgm:pt>
    <dgm:pt modelId="{BAC92B7B-695F-47BD-AE4E-62EA6CF98239}" type="pres">
      <dgm:prSet presAssocID="{4ECE8720-9E5B-45C8-8E99-03D43E8080C0}" presName="textRect" presStyleLbl="revTx" presStyleIdx="3" presStyleCnt="6">
        <dgm:presLayoutVars>
          <dgm:chMax val="1"/>
          <dgm:chPref val="1"/>
        </dgm:presLayoutVars>
      </dgm:prSet>
      <dgm:spPr/>
    </dgm:pt>
    <dgm:pt modelId="{D237608E-5487-427C-8020-FEE4FA6D9A69}" type="pres">
      <dgm:prSet presAssocID="{AFF70F87-7A23-4645-892B-FDCAB94CC51C}" presName="sibTrans" presStyleLbl="sibTrans2D1" presStyleIdx="0" presStyleCnt="0"/>
      <dgm:spPr/>
    </dgm:pt>
    <dgm:pt modelId="{13AE371C-EA7C-4D2D-84E8-888E20996986}" type="pres">
      <dgm:prSet presAssocID="{419A9438-9D78-4443-8416-6C619A88D308}" presName="compNode" presStyleCnt="0"/>
      <dgm:spPr/>
    </dgm:pt>
    <dgm:pt modelId="{0C5F51A8-72A0-4D2A-A4AF-AFA8E9FABC14}" type="pres">
      <dgm:prSet presAssocID="{419A9438-9D78-4443-8416-6C619A88D308}" presName="iconBgRect" presStyleLbl="bgShp" presStyleIdx="4" presStyleCnt="6"/>
      <dgm:spPr/>
    </dgm:pt>
    <dgm:pt modelId="{531B6C14-F58A-4781-92B4-F9F212258939}" type="pres">
      <dgm:prSet presAssocID="{419A9438-9D78-4443-8416-6C619A88D3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AF247D5-F042-4F5E-809D-9DB577CBCA0D}" type="pres">
      <dgm:prSet presAssocID="{419A9438-9D78-4443-8416-6C619A88D308}" presName="spaceRect" presStyleCnt="0"/>
      <dgm:spPr/>
    </dgm:pt>
    <dgm:pt modelId="{276CD446-FE73-4B4E-8A90-48D484C04781}" type="pres">
      <dgm:prSet presAssocID="{419A9438-9D78-4443-8416-6C619A88D308}" presName="textRect" presStyleLbl="revTx" presStyleIdx="4" presStyleCnt="6">
        <dgm:presLayoutVars>
          <dgm:chMax val="1"/>
          <dgm:chPref val="1"/>
        </dgm:presLayoutVars>
      </dgm:prSet>
      <dgm:spPr/>
    </dgm:pt>
    <dgm:pt modelId="{9D1ECBDC-37CE-4A92-A62D-8332FF3700C5}" type="pres">
      <dgm:prSet presAssocID="{E711848B-A37D-4ACB-829D-FDB3A56F4B11}" presName="sibTrans" presStyleLbl="sibTrans2D1" presStyleIdx="0" presStyleCnt="0"/>
      <dgm:spPr/>
    </dgm:pt>
    <dgm:pt modelId="{69C2E55A-9B61-473F-AD70-E93602EB912D}" type="pres">
      <dgm:prSet presAssocID="{7B22CA0F-D9FC-41BB-B570-912EE34C7B8E}" presName="compNode" presStyleCnt="0"/>
      <dgm:spPr/>
    </dgm:pt>
    <dgm:pt modelId="{72588CA2-72D2-4247-8788-D1B362F96DCC}" type="pres">
      <dgm:prSet presAssocID="{7B22CA0F-D9FC-41BB-B570-912EE34C7B8E}" presName="iconBgRect" presStyleLbl="bgShp" presStyleIdx="5" presStyleCnt="6"/>
      <dgm:spPr/>
    </dgm:pt>
    <dgm:pt modelId="{6957BBE2-50E9-41F0-B26F-8D6619E79015}" type="pres">
      <dgm:prSet presAssocID="{7B22CA0F-D9FC-41BB-B570-912EE34C7B8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9E14AD9-219D-4C89-B497-0C61F8FC00A7}" type="pres">
      <dgm:prSet presAssocID="{7B22CA0F-D9FC-41BB-B570-912EE34C7B8E}" presName="spaceRect" presStyleCnt="0"/>
      <dgm:spPr/>
    </dgm:pt>
    <dgm:pt modelId="{15A8A361-C44C-4210-9674-E00B8AF816B1}" type="pres">
      <dgm:prSet presAssocID="{7B22CA0F-D9FC-41BB-B570-912EE34C7B8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AB7D11-1E2E-4652-9A8D-0546263677D4}" srcId="{576B2140-07E3-4363-9D66-AF203FDDFB22}" destId="{98FC8D15-E1AD-486F-ACB3-80B7F0FE61CA}" srcOrd="0" destOrd="0" parTransId="{49FED0C9-B691-47C7-9DC5-082ECFAD85B8}" sibTransId="{6335C795-1FCE-49F2-8488-7ADD0DD66FF2}"/>
    <dgm:cxn modelId="{1F2CFD11-95D0-42A3-B569-051E6748BC82}" type="presOf" srcId="{4ECE8720-9E5B-45C8-8E99-03D43E8080C0}" destId="{BAC92B7B-695F-47BD-AE4E-62EA6CF98239}" srcOrd="0" destOrd="0" presId="urn:microsoft.com/office/officeart/2018/2/layout/IconCircleList"/>
    <dgm:cxn modelId="{F9B5AD15-6936-49A2-B419-325D692807FC}" srcId="{576B2140-07E3-4363-9D66-AF203FDDFB22}" destId="{7B22CA0F-D9FC-41BB-B570-912EE34C7B8E}" srcOrd="5" destOrd="0" parTransId="{162F78E8-BFDF-4E8E-B1DC-5121140A2238}" sibTransId="{B7F29883-D90B-4F47-82EF-09994ED43739}"/>
    <dgm:cxn modelId="{90EE8520-BC09-43DC-B244-4EC3E101D233}" type="presOf" srcId="{846D5245-7FFD-424E-A235-8DF313856118}" destId="{EDEB4D89-E204-452D-BAC5-E28F8A0E6EDD}" srcOrd="0" destOrd="0" presId="urn:microsoft.com/office/officeart/2018/2/layout/IconCircleList"/>
    <dgm:cxn modelId="{A6AAB228-265D-414B-9FEA-437C53680DFE}" type="presOf" srcId="{576B2140-07E3-4363-9D66-AF203FDDFB22}" destId="{6C043CCB-83E6-4331-8E9C-46F542BE3032}" srcOrd="0" destOrd="0" presId="urn:microsoft.com/office/officeart/2018/2/layout/IconCircleList"/>
    <dgm:cxn modelId="{650E093D-E411-44AF-B9C9-DDF7DEE279EF}" srcId="{576B2140-07E3-4363-9D66-AF203FDDFB22}" destId="{6CE9D3EA-7487-49BC-8216-3F03DA4CF3EB}" srcOrd="2" destOrd="0" parTransId="{E2EA9709-1F1C-4913-BDF5-576A341FCC88}" sibTransId="{846D5245-7FFD-424E-A235-8DF313856118}"/>
    <dgm:cxn modelId="{8BD6FF6B-A73B-42F4-B7D3-0217C31EB580}" type="presOf" srcId="{6335C795-1FCE-49F2-8488-7ADD0DD66FF2}" destId="{5A6308F3-1747-4434-9A30-3A01C1C81752}" srcOrd="0" destOrd="0" presId="urn:microsoft.com/office/officeart/2018/2/layout/IconCircleList"/>
    <dgm:cxn modelId="{43A54D4C-AE8E-4A76-A82C-77E1D7910776}" srcId="{576B2140-07E3-4363-9D66-AF203FDDFB22}" destId="{3D7AD590-DC0D-4F5A-8A3A-C2E1515AA98A}" srcOrd="1" destOrd="0" parTransId="{BCDCF811-838F-4A26-B19B-B33E8BBAF24E}" sibTransId="{25A0C570-73C4-448A-A563-D591384E7AA9}"/>
    <dgm:cxn modelId="{4B9D5077-226D-4A17-839B-47A3DE24BBD5}" type="presOf" srcId="{419A9438-9D78-4443-8416-6C619A88D308}" destId="{276CD446-FE73-4B4E-8A90-48D484C04781}" srcOrd="0" destOrd="0" presId="urn:microsoft.com/office/officeart/2018/2/layout/IconCircleList"/>
    <dgm:cxn modelId="{18F4299B-A8C3-466B-AA76-EA48B28335C2}" srcId="{576B2140-07E3-4363-9D66-AF203FDDFB22}" destId="{4ECE8720-9E5B-45C8-8E99-03D43E8080C0}" srcOrd="3" destOrd="0" parTransId="{884B063F-F25C-4E57-B8A8-D65420F51564}" sibTransId="{AFF70F87-7A23-4645-892B-FDCAB94CC51C}"/>
    <dgm:cxn modelId="{2C9A4D9B-B238-47F9-B6BA-5549774F59EB}" type="presOf" srcId="{25A0C570-73C4-448A-A563-D591384E7AA9}" destId="{14CEEA0A-2552-474A-9027-76BAED223760}" srcOrd="0" destOrd="0" presId="urn:microsoft.com/office/officeart/2018/2/layout/IconCircleList"/>
    <dgm:cxn modelId="{7F41DFAB-51BC-455A-A91D-BCA5A76B4C82}" type="presOf" srcId="{6CE9D3EA-7487-49BC-8216-3F03DA4CF3EB}" destId="{68E434DC-3187-46E3-B629-13579B3BFE1D}" srcOrd="0" destOrd="0" presId="urn:microsoft.com/office/officeart/2018/2/layout/IconCircleList"/>
    <dgm:cxn modelId="{F39945AC-B327-4EE9-AD93-34AC7DE4C45B}" type="presOf" srcId="{E711848B-A37D-4ACB-829D-FDB3A56F4B11}" destId="{9D1ECBDC-37CE-4A92-A62D-8332FF3700C5}" srcOrd="0" destOrd="0" presId="urn:microsoft.com/office/officeart/2018/2/layout/IconCircleList"/>
    <dgm:cxn modelId="{215FEAB2-BE05-42F5-8F19-933648163C49}" type="presOf" srcId="{AFF70F87-7A23-4645-892B-FDCAB94CC51C}" destId="{D237608E-5487-427C-8020-FEE4FA6D9A69}" srcOrd="0" destOrd="0" presId="urn:microsoft.com/office/officeart/2018/2/layout/IconCircleList"/>
    <dgm:cxn modelId="{56371EC6-7764-479E-BF5A-FF055C431D10}" type="presOf" srcId="{7B22CA0F-D9FC-41BB-B570-912EE34C7B8E}" destId="{15A8A361-C44C-4210-9674-E00B8AF816B1}" srcOrd="0" destOrd="0" presId="urn:microsoft.com/office/officeart/2018/2/layout/IconCircleList"/>
    <dgm:cxn modelId="{9F913FCC-09F1-4903-8EDF-615F8CFBF469}" type="presOf" srcId="{98FC8D15-E1AD-486F-ACB3-80B7F0FE61CA}" destId="{58D48C65-920E-46C1-99AB-2E84F8BFFAD4}" srcOrd="0" destOrd="0" presId="urn:microsoft.com/office/officeart/2018/2/layout/IconCircleList"/>
    <dgm:cxn modelId="{4F840CD3-8A24-4B9B-B6AE-4B2D642C648D}" srcId="{576B2140-07E3-4363-9D66-AF203FDDFB22}" destId="{419A9438-9D78-4443-8416-6C619A88D308}" srcOrd="4" destOrd="0" parTransId="{EAAE24DA-1DAA-49E8-81EF-6DF5A1B57F1E}" sibTransId="{E711848B-A37D-4ACB-829D-FDB3A56F4B11}"/>
    <dgm:cxn modelId="{691363F6-F1EC-4880-AB21-8A90B470199A}" type="presOf" srcId="{3D7AD590-DC0D-4F5A-8A3A-C2E1515AA98A}" destId="{37CBFCE4-1E05-4C5C-A9BC-C033A2650833}" srcOrd="0" destOrd="0" presId="urn:microsoft.com/office/officeart/2018/2/layout/IconCircleList"/>
    <dgm:cxn modelId="{98E28022-4DD2-4359-A503-A3778F40A5B0}" type="presParOf" srcId="{6C043CCB-83E6-4331-8E9C-46F542BE3032}" destId="{EB152D7D-B2A5-4250-9184-E96F58F10ECB}" srcOrd="0" destOrd="0" presId="urn:microsoft.com/office/officeart/2018/2/layout/IconCircleList"/>
    <dgm:cxn modelId="{A6FB8CBA-AB55-43D5-AB48-3DF7A16ED1BC}" type="presParOf" srcId="{EB152D7D-B2A5-4250-9184-E96F58F10ECB}" destId="{26AD1FC0-6308-445C-B75A-CE293D8DB362}" srcOrd="0" destOrd="0" presId="urn:microsoft.com/office/officeart/2018/2/layout/IconCircleList"/>
    <dgm:cxn modelId="{E47F7731-646A-46CA-AA7C-6A9E6F4E1657}" type="presParOf" srcId="{26AD1FC0-6308-445C-B75A-CE293D8DB362}" destId="{1520114B-5683-481F-B76D-8F06FD95F4EF}" srcOrd="0" destOrd="0" presId="urn:microsoft.com/office/officeart/2018/2/layout/IconCircleList"/>
    <dgm:cxn modelId="{62B285EB-0E6C-4DF5-8DFD-BBED77B4009C}" type="presParOf" srcId="{26AD1FC0-6308-445C-B75A-CE293D8DB362}" destId="{7581D382-1DC1-44EA-A29E-7AEF72EC0495}" srcOrd="1" destOrd="0" presId="urn:microsoft.com/office/officeart/2018/2/layout/IconCircleList"/>
    <dgm:cxn modelId="{FF726912-E31E-4E0A-AE9E-EB6A751F8332}" type="presParOf" srcId="{26AD1FC0-6308-445C-B75A-CE293D8DB362}" destId="{7B72E2A4-5349-4412-A4DB-C9067C06A200}" srcOrd="2" destOrd="0" presId="urn:microsoft.com/office/officeart/2018/2/layout/IconCircleList"/>
    <dgm:cxn modelId="{38561668-A0FA-4BB5-A593-A734E15C1333}" type="presParOf" srcId="{26AD1FC0-6308-445C-B75A-CE293D8DB362}" destId="{58D48C65-920E-46C1-99AB-2E84F8BFFAD4}" srcOrd="3" destOrd="0" presId="urn:microsoft.com/office/officeart/2018/2/layout/IconCircleList"/>
    <dgm:cxn modelId="{B6C201E7-C826-47C0-BA32-A5666134BD73}" type="presParOf" srcId="{EB152D7D-B2A5-4250-9184-E96F58F10ECB}" destId="{5A6308F3-1747-4434-9A30-3A01C1C81752}" srcOrd="1" destOrd="0" presId="urn:microsoft.com/office/officeart/2018/2/layout/IconCircleList"/>
    <dgm:cxn modelId="{99BB1262-C5DB-41AA-8D5F-620DDFB4ED68}" type="presParOf" srcId="{EB152D7D-B2A5-4250-9184-E96F58F10ECB}" destId="{BDBE2667-3984-4E05-86C1-B00E815189A4}" srcOrd="2" destOrd="0" presId="urn:microsoft.com/office/officeart/2018/2/layout/IconCircleList"/>
    <dgm:cxn modelId="{8FB1DF2D-012A-45E4-BBBE-D3EC7768A0C6}" type="presParOf" srcId="{BDBE2667-3984-4E05-86C1-B00E815189A4}" destId="{EDAEA37A-C53C-43E2-A070-ACA6A5A7AACE}" srcOrd="0" destOrd="0" presId="urn:microsoft.com/office/officeart/2018/2/layout/IconCircleList"/>
    <dgm:cxn modelId="{70D6F498-8CE1-474B-AF58-B430D7A865C1}" type="presParOf" srcId="{BDBE2667-3984-4E05-86C1-B00E815189A4}" destId="{AFCF8CD7-9695-4285-91DA-1F7BE417A43D}" srcOrd="1" destOrd="0" presId="urn:microsoft.com/office/officeart/2018/2/layout/IconCircleList"/>
    <dgm:cxn modelId="{7BCEBBC9-62C4-495C-BF65-AD26DE0F15C6}" type="presParOf" srcId="{BDBE2667-3984-4E05-86C1-B00E815189A4}" destId="{D32049BB-02DF-4A13-99C2-9C9B0D64D818}" srcOrd="2" destOrd="0" presId="urn:microsoft.com/office/officeart/2018/2/layout/IconCircleList"/>
    <dgm:cxn modelId="{ECFC99F8-69A8-4673-A6CE-3D2E8FB9A24C}" type="presParOf" srcId="{BDBE2667-3984-4E05-86C1-B00E815189A4}" destId="{37CBFCE4-1E05-4C5C-A9BC-C033A2650833}" srcOrd="3" destOrd="0" presId="urn:microsoft.com/office/officeart/2018/2/layout/IconCircleList"/>
    <dgm:cxn modelId="{A2CBEAC1-D358-4754-8421-96A8DCBAF5BC}" type="presParOf" srcId="{EB152D7D-B2A5-4250-9184-E96F58F10ECB}" destId="{14CEEA0A-2552-474A-9027-76BAED223760}" srcOrd="3" destOrd="0" presId="urn:microsoft.com/office/officeart/2018/2/layout/IconCircleList"/>
    <dgm:cxn modelId="{87BDB926-F908-40D3-8D81-F410EBDDCA5F}" type="presParOf" srcId="{EB152D7D-B2A5-4250-9184-E96F58F10ECB}" destId="{83C79E89-DC06-4D89-B183-D0794BE84FB5}" srcOrd="4" destOrd="0" presId="urn:microsoft.com/office/officeart/2018/2/layout/IconCircleList"/>
    <dgm:cxn modelId="{008683BC-C71F-4484-AE34-F3B58E587EF2}" type="presParOf" srcId="{83C79E89-DC06-4D89-B183-D0794BE84FB5}" destId="{9D516981-03E9-48BE-B6E6-1F5FD5E64AEC}" srcOrd="0" destOrd="0" presId="urn:microsoft.com/office/officeart/2018/2/layout/IconCircleList"/>
    <dgm:cxn modelId="{19A4C0E9-3027-4330-89EE-C516F95B4D77}" type="presParOf" srcId="{83C79E89-DC06-4D89-B183-D0794BE84FB5}" destId="{95DC0313-1759-4285-9711-D06DD8A42E16}" srcOrd="1" destOrd="0" presId="urn:microsoft.com/office/officeart/2018/2/layout/IconCircleList"/>
    <dgm:cxn modelId="{54AE2627-B4FE-4D04-827B-31A91FB9FE74}" type="presParOf" srcId="{83C79E89-DC06-4D89-B183-D0794BE84FB5}" destId="{33683856-DBC8-45CA-98D7-A91BC8B69859}" srcOrd="2" destOrd="0" presId="urn:microsoft.com/office/officeart/2018/2/layout/IconCircleList"/>
    <dgm:cxn modelId="{66823C67-6E1F-4A96-AC7A-55AFE4F8F190}" type="presParOf" srcId="{83C79E89-DC06-4D89-B183-D0794BE84FB5}" destId="{68E434DC-3187-46E3-B629-13579B3BFE1D}" srcOrd="3" destOrd="0" presId="urn:microsoft.com/office/officeart/2018/2/layout/IconCircleList"/>
    <dgm:cxn modelId="{DC42E0BE-86C8-432C-9CF8-DD0C162D4C49}" type="presParOf" srcId="{EB152D7D-B2A5-4250-9184-E96F58F10ECB}" destId="{EDEB4D89-E204-452D-BAC5-E28F8A0E6EDD}" srcOrd="5" destOrd="0" presId="urn:microsoft.com/office/officeart/2018/2/layout/IconCircleList"/>
    <dgm:cxn modelId="{1739C0F4-93D6-480F-B4A3-CE0E4B3BC3E7}" type="presParOf" srcId="{EB152D7D-B2A5-4250-9184-E96F58F10ECB}" destId="{CC61FEB3-E26B-4A55-9476-495EA607191B}" srcOrd="6" destOrd="0" presId="urn:microsoft.com/office/officeart/2018/2/layout/IconCircleList"/>
    <dgm:cxn modelId="{C041B2B2-C7D0-44B4-AD54-7FA1084C4258}" type="presParOf" srcId="{CC61FEB3-E26B-4A55-9476-495EA607191B}" destId="{F1E087B2-99BA-46F8-84FE-152597CDFA93}" srcOrd="0" destOrd="0" presId="urn:microsoft.com/office/officeart/2018/2/layout/IconCircleList"/>
    <dgm:cxn modelId="{F1769BA4-2AE5-4658-8EE2-106F865BAB5A}" type="presParOf" srcId="{CC61FEB3-E26B-4A55-9476-495EA607191B}" destId="{60FC7300-B96C-46C8-B40A-3F0C30633C3F}" srcOrd="1" destOrd="0" presId="urn:microsoft.com/office/officeart/2018/2/layout/IconCircleList"/>
    <dgm:cxn modelId="{A38C3EEC-9E56-4B6C-9515-608AE5EAC3BE}" type="presParOf" srcId="{CC61FEB3-E26B-4A55-9476-495EA607191B}" destId="{A4B0D7A7-E843-4FDB-AA35-D6D9BAF01EFC}" srcOrd="2" destOrd="0" presId="urn:microsoft.com/office/officeart/2018/2/layout/IconCircleList"/>
    <dgm:cxn modelId="{B3C10708-38D7-4372-B7C0-865DDFB6AFB8}" type="presParOf" srcId="{CC61FEB3-E26B-4A55-9476-495EA607191B}" destId="{BAC92B7B-695F-47BD-AE4E-62EA6CF98239}" srcOrd="3" destOrd="0" presId="urn:microsoft.com/office/officeart/2018/2/layout/IconCircleList"/>
    <dgm:cxn modelId="{27F14BF8-4DF1-46E2-B169-3F313E9036F3}" type="presParOf" srcId="{EB152D7D-B2A5-4250-9184-E96F58F10ECB}" destId="{D237608E-5487-427C-8020-FEE4FA6D9A69}" srcOrd="7" destOrd="0" presId="urn:microsoft.com/office/officeart/2018/2/layout/IconCircleList"/>
    <dgm:cxn modelId="{D92C8E63-CA46-4CDC-A544-81B1E88E6B0A}" type="presParOf" srcId="{EB152D7D-B2A5-4250-9184-E96F58F10ECB}" destId="{13AE371C-EA7C-4D2D-84E8-888E20996986}" srcOrd="8" destOrd="0" presId="urn:microsoft.com/office/officeart/2018/2/layout/IconCircleList"/>
    <dgm:cxn modelId="{5BDF384E-5122-433D-BC7D-F1D36C0EFC9B}" type="presParOf" srcId="{13AE371C-EA7C-4D2D-84E8-888E20996986}" destId="{0C5F51A8-72A0-4D2A-A4AF-AFA8E9FABC14}" srcOrd="0" destOrd="0" presId="urn:microsoft.com/office/officeart/2018/2/layout/IconCircleList"/>
    <dgm:cxn modelId="{A4A9A791-DD31-4595-B313-48B4D51ED8E4}" type="presParOf" srcId="{13AE371C-EA7C-4D2D-84E8-888E20996986}" destId="{531B6C14-F58A-4781-92B4-F9F212258939}" srcOrd="1" destOrd="0" presId="urn:microsoft.com/office/officeart/2018/2/layout/IconCircleList"/>
    <dgm:cxn modelId="{06C33B1B-342A-4685-9E09-693661BF7F2F}" type="presParOf" srcId="{13AE371C-EA7C-4D2D-84E8-888E20996986}" destId="{DAF247D5-F042-4F5E-809D-9DB577CBCA0D}" srcOrd="2" destOrd="0" presId="urn:microsoft.com/office/officeart/2018/2/layout/IconCircleList"/>
    <dgm:cxn modelId="{0613E9C5-8655-43BF-8B15-D67D0A9A50E7}" type="presParOf" srcId="{13AE371C-EA7C-4D2D-84E8-888E20996986}" destId="{276CD446-FE73-4B4E-8A90-48D484C04781}" srcOrd="3" destOrd="0" presId="urn:microsoft.com/office/officeart/2018/2/layout/IconCircleList"/>
    <dgm:cxn modelId="{CB5EF430-416D-457D-B4F6-A14E56A43807}" type="presParOf" srcId="{EB152D7D-B2A5-4250-9184-E96F58F10ECB}" destId="{9D1ECBDC-37CE-4A92-A62D-8332FF3700C5}" srcOrd="9" destOrd="0" presId="urn:microsoft.com/office/officeart/2018/2/layout/IconCircleList"/>
    <dgm:cxn modelId="{4E91639E-6EF1-482F-B476-43A456C43D18}" type="presParOf" srcId="{EB152D7D-B2A5-4250-9184-E96F58F10ECB}" destId="{69C2E55A-9B61-473F-AD70-E93602EB912D}" srcOrd="10" destOrd="0" presId="urn:microsoft.com/office/officeart/2018/2/layout/IconCircleList"/>
    <dgm:cxn modelId="{E8FD8856-F04B-4734-859F-A29979198042}" type="presParOf" srcId="{69C2E55A-9B61-473F-AD70-E93602EB912D}" destId="{72588CA2-72D2-4247-8788-D1B362F96DCC}" srcOrd="0" destOrd="0" presId="urn:microsoft.com/office/officeart/2018/2/layout/IconCircleList"/>
    <dgm:cxn modelId="{DF5B97B1-CC28-459B-845D-669EF86170AC}" type="presParOf" srcId="{69C2E55A-9B61-473F-AD70-E93602EB912D}" destId="{6957BBE2-50E9-41F0-B26F-8D6619E79015}" srcOrd="1" destOrd="0" presId="urn:microsoft.com/office/officeart/2018/2/layout/IconCircleList"/>
    <dgm:cxn modelId="{33F56BD1-EB99-4D23-98F9-8AE391F27210}" type="presParOf" srcId="{69C2E55A-9B61-473F-AD70-E93602EB912D}" destId="{89E14AD9-219D-4C89-B497-0C61F8FC00A7}" srcOrd="2" destOrd="0" presId="urn:microsoft.com/office/officeart/2018/2/layout/IconCircleList"/>
    <dgm:cxn modelId="{16742FE5-0A25-41EA-9CE4-A7D19F177571}" type="presParOf" srcId="{69C2E55A-9B61-473F-AD70-E93602EB912D}" destId="{15A8A361-C44C-4210-9674-E00B8AF816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E79EA-44CB-4E22-99A4-C1358610C8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09D05E-36F9-4406-9FE0-63E5597D0ECB}">
      <dgm:prSet/>
      <dgm:spPr/>
      <dgm:t>
        <a:bodyPr/>
        <a:lstStyle/>
        <a:p>
          <a:r>
            <a:rPr lang="en-US" b="1"/>
            <a:t>Type of Homes</a:t>
          </a:r>
          <a:endParaRPr lang="en-US"/>
        </a:p>
      </dgm:t>
    </dgm:pt>
    <dgm:pt modelId="{F612BE21-818D-4AFC-80F8-9BF7E63D74EC}" type="parTrans" cxnId="{9D0B3DB8-40A2-4A06-A1A8-0E1039D68077}">
      <dgm:prSet/>
      <dgm:spPr/>
      <dgm:t>
        <a:bodyPr/>
        <a:lstStyle/>
        <a:p>
          <a:endParaRPr lang="en-US"/>
        </a:p>
      </dgm:t>
    </dgm:pt>
    <dgm:pt modelId="{F039B72E-2FED-42D5-9652-EAAFC9012530}" type="sibTrans" cxnId="{9D0B3DB8-40A2-4A06-A1A8-0E1039D68077}">
      <dgm:prSet/>
      <dgm:spPr/>
      <dgm:t>
        <a:bodyPr/>
        <a:lstStyle/>
        <a:p>
          <a:endParaRPr lang="en-US"/>
        </a:p>
      </dgm:t>
    </dgm:pt>
    <dgm:pt modelId="{B4D2CFD4-E6DD-468B-9353-5374AC97D287}">
      <dgm:prSet/>
      <dgm:spPr/>
      <dgm:t>
        <a:bodyPr/>
        <a:lstStyle/>
        <a:p>
          <a:r>
            <a:rPr lang="en-US"/>
            <a:t>Condominium</a:t>
          </a:r>
        </a:p>
      </dgm:t>
    </dgm:pt>
    <dgm:pt modelId="{70136630-B9C6-4581-839A-C67CE39C7614}" type="parTrans" cxnId="{714932FD-BAD4-4132-9385-11EBA691F87D}">
      <dgm:prSet/>
      <dgm:spPr/>
      <dgm:t>
        <a:bodyPr/>
        <a:lstStyle/>
        <a:p>
          <a:endParaRPr lang="en-US"/>
        </a:p>
      </dgm:t>
    </dgm:pt>
    <dgm:pt modelId="{791D01C5-EE39-4DA0-ABAA-1B77E5009C8F}" type="sibTrans" cxnId="{714932FD-BAD4-4132-9385-11EBA691F87D}">
      <dgm:prSet/>
      <dgm:spPr/>
      <dgm:t>
        <a:bodyPr/>
        <a:lstStyle/>
        <a:p>
          <a:endParaRPr lang="en-US"/>
        </a:p>
      </dgm:t>
    </dgm:pt>
    <dgm:pt modelId="{7764168F-A898-45CB-88FC-DD3087121455}">
      <dgm:prSet/>
      <dgm:spPr/>
      <dgm:t>
        <a:bodyPr/>
        <a:lstStyle/>
        <a:p>
          <a:r>
            <a:rPr lang="en-US"/>
            <a:t>Co-Operative</a:t>
          </a:r>
        </a:p>
      </dgm:t>
    </dgm:pt>
    <dgm:pt modelId="{640E4CD1-2695-4074-81D4-9E2611FA96DA}" type="parTrans" cxnId="{EC1CA608-DA99-418B-94C7-E48CED941F5A}">
      <dgm:prSet/>
      <dgm:spPr/>
      <dgm:t>
        <a:bodyPr/>
        <a:lstStyle/>
        <a:p>
          <a:endParaRPr lang="en-US"/>
        </a:p>
      </dgm:t>
    </dgm:pt>
    <dgm:pt modelId="{097E4C4F-DC2B-4292-B491-DA941F0A9324}" type="sibTrans" cxnId="{EC1CA608-DA99-418B-94C7-E48CED941F5A}">
      <dgm:prSet/>
      <dgm:spPr/>
      <dgm:t>
        <a:bodyPr/>
        <a:lstStyle/>
        <a:p>
          <a:endParaRPr lang="en-US"/>
        </a:p>
      </dgm:t>
    </dgm:pt>
    <dgm:pt modelId="{18541E6A-6B1E-4832-9F9D-4841B6CA7007}">
      <dgm:prSet/>
      <dgm:spPr/>
      <dgm:t>
        <a:bodyPr/>
        <a:lstStyle/>
        <a:p>
          <a:r>
            <a:rPr lang="en-US"/>
            <a:t>Single-Family Residentials</a:t>
          </a:r>
        </a:p>
      </dgm:t>
    </dgm:pt>
    <dgm:pt modelId="{932D2163-E80A-48D1-B9E2-83A3557C7297}" type="parTrans" cxnId="{C026A673-45D2-42DA-A4BA-851086888ACE}">
      <dgm:prSet/>
      <dgm:spPr/>
      <dgm:t>
        <a:bodyPr/>
        <a:lstStyle/>
        <a:p>
          <a:endParaRPr lang="en-US"/>
        </a:p>
      </dgm:t>
    </dgm:pt>
    <dgm:pt modelId="{A5CFA57C-58C6-4C68-919D-980EA4B45651}" type="sibTrans" cxnId="{C026A673-45D2-42DA-A4BA-851086888ACE}">
      <dgm:prSet/>
      <dgm:spPr/>
      <dgm:t>
        <a:bodyPr/>
        <a:lstStyle/>
        <a:p>
          <a:endParaRPr lang="en-US"/>
        </a:p>
      </dgm:t>
    </dgm:pt>
    <dgm:pt modelId="{FB1CA6E9-596C-4B56-AE67-9464C4247585}">
      <dgm:prSet/>
      <dgm:spPr/>
      <dgm:t>
        <a:bodyPr/>
        <a:lstStyle/>
        <a:p>
          <a:r>
            <a:rPr lang="en-US" b="1"/>
            <a:t>Geographic Area</a:t>
          </a:r>
          <a:endParaRPr lang="en-US"/>
        </a:p>
      </dgm:t>
    </dgm:pt>
    <dgm:pt modelId="{00B807A9-81FF-4715-9D51-86FF09503C34}" type="parTrans" cxnId="{8C870530-642B-46CC-B100-0738B3A89169}">
      <dgm:prSet/>
      <dgm:spPr/>
      <dgm:t>
        <a:bodyPr/>
        <a:lstStyle/>
        <a:p>
          <a:endParaRPr lang="en-US"/>
        </a:p>
      </dgm:t>
    </dgm:pt>
    <dgm:pt modelId="{2870CB1E-284F-4040-9C4D-F7B06B9BE587}" type="sibTrans" cxnId="{8C870530-642B-46CC-B100-0738B3A89169}">
      <dgm:prSet/>
      <dgm:spPr/>
      <dgm:t>
        <a:bodyPr/>
        <a:lstStyle/>
        <a:p>
          <a:endParaRPr lang="en-US"/>
        </a:p>
      </dgm:t>
    </dgm:pt>
    <dgm:pt modelId="{B99F4BF6-4E80-40F5-94A0-88CC2797851D}">
      <dgm:prSet/>
      <dgm:spPr/>
      <dgm:t>
        <a:bodyPr/>
        <a:lstStyle/>
        <a:p>
          <a:r>
            <a:rPr lang="en-US"/>
            <a:t>Top 94 Metropolitan Statistical Areas of US</a:t>
          </a:r>
        </a:p>
      </dgm:t>
    </dgm:pt>
    <dgm:pt modelId="{C39EE478-A09E-4E9A-B28B-249EF326CC63}" type="parTrans" cxnId="{F30AEA02-4B87-4535-A76E-6FD177F49126}">
      <dgm:prSet/>
      <dgm:spPr/>
      <dgm:t>
        <a:bodyPr/>
        <a:lstStyle/>
        <a:p>
          <a:endParaRPr lang="en-US"/>
        </a:p>
      </dgm:t>
    </dgm:pt>
    <dgm:pt modelId="{BDC28901-A423-47E4-BE15-294FA3BF21A4}" type="sibTrans" cxnId="{F30AEA02-4B87-4535-A76E-6FD177F49126}">
      <dgm:prSet/>
      <dgm:spPr/>
      <dgm:t>
        <a:bodyPr/>
        <a:lstStyle/>
        <a:p>
          <a:endParaRPr lang="en-US"/>
        </a:p>
      </dgm:t>
    </dgm:pt>
    <dgm:pt modelId="{FE413FF9-0F56-436C-8C82-3DC221650937}">
      <dgm:prSet/>
      <dgm:spPr/>
      <dgm:t>
        <a:bodyPr/>
        <a:lstStyle/>
        <a:p>
          <a:r>
            <a:rPr lang="en-US" b="1"/>
            <a:t>Time Period</a:t>
          </a:r>
          <a:endParaRPr lang="en-US"/>
        </a:p>
      </dgm:t>
    </dgm:pt>
    <dgm:pt modelId="{B147D312-7F53-460E-8AAF-B7150D97A48A}" type="parTrans" cxnId="{58B91D17-20D9-4E57-BD4D-45F2AB359457}">
      <dgm:prSet/>
      <dgm:spPr/>
      <dgm:t>
        <a:bodyPr/>
        <a:lstStyle/>
        <a:p>
          <a:endParaRPr lang="en-US"/>
        </a:p>
      </dgm:t>
    </dgm:pt>
    <dgm:pt modelId="{27BAC217-8AD4-4C9A-9936-4C04427A337A}" type="sibTrans" cxnId="{58B91D17-20D9-4E57-BD4D-45F2AB359457}">
      <dgm:prSet/>
      <dgm:spPr/>
      <dgm:t>
        <a:bodyPr/>
        <a:lstStyle/>
        <a:p>
          <a:endParaRPr lang="en-US"/>
        </a:p>
      </dgm:t>
    </dgm:pt>
    <dgm:pt modelId="{1557DB2D-AC07-4B45-ADCF-E5DFC271CFE5}">
      <dgm:prSet/>
      <dgm:spPr/>
      <dgm:t>
        <a:bodyPr/>
        <a:lstStyle/>
        <a:p>
          <a:r>
            <a:rPr lang="en-US"/>
            <a:t>2008 – 2022</a:t>
          </a:r>
        </a:p>
      </dgm:t>
    </dgm:pt>
    <dgm:pt modelId="{390FECF4-0169-445D-8261-6A57E7595AAE}" type="parTrans" cxnId="{85FB4A5B-F225-47E4-9064-7FF041EE63D3}">
      <dgm:prSet/>
      <dgm:spPr/>
      <dgm:t>
        <a:bodyPr/>
        <a:lstStyle/>
        <a:p>
          <a:endParaRPr lang="en-US"/>
        </a:p>
      </dgm:t>
    </dgm:pt>
    <dgm:pt modelId="{62918C8C-E107-4759-AC25-3A89965F911C}" type="sibTrans" cxnId="{85FB4A5B-F225-47E4-9064-7FF041EE63D3}">
      <dgm:prSet/>
      <dgm:spPr/>
      <dgm:t>
        <a:bodyPr/>
        <a:lstStyle/>
        <a:p>
          <a:endParaRPr lang="en-US"/>
        </a:p>
      </dgm:t>
    </dgm:pt>
    <dgm:pt modelId="{FB08F123-9F41-4696-9D38-C96C1A235BF9}" type="pres">
      <dgm:prSet presAssocID="{974E79EA-44CB-4E22-99A4-C1358610C82F}" presName="Name0" presStyleCnt="0">
        <dgm:presLayoutVars>
          <dgm:dir/>
          <dgm:animLvl val="lvl"/>
          <dgm:resizeHandles val="exact"/>
        </dgm:presLayoutVars>
      </dgm:prSet>
      <dgm:spPr/>
    </dgm:pt>
    <dgm:pt modelId="{6BCEA44B-D72A-41D4-8036-008DFA35521F}" type="pres">
      <dgm:prSet presAssocID="{8009D05E-36F9-4406-9FE0-63E5597D0ECB}" presName="linNode" presStyleCnt="0"/>
      <dgm:spPr/>
    </dgm:pt>
    <dgm:pt modelId="{56CF1FD5-A34E-41BA-9403-B65B40703E90}" type="pres">
      <dgm:prSet presAssocID="{8009D05E-36F9-4406-9FE0-63E5597D0EC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A3E904B-065A-4A1E-9AF1-7A3C84D13159}" type="pres">
      <dgm:prSet presAssocID="{8009D05E-36F9-4406-9FE0-63E5597D0ECB}" presName="descendantText" presStyleLbl="alignAccFollowNode1" presStyleIdx="0" presStyleCnt="3">
        <dgm:presLayoutVars>
          <dgm:bulletEnabled val="1"/>
        </dgm:presLayoutVars>
      </dgm:prSet>
      <dgm:spPr/>
    </dgm:pt>
    <dgm:pt modelId="{6146BC97-F231-4F8F-B020-A0F11D4DA625}" type="pres">
      <dgm:prSet presAssocID="{F039B72E-2FED-42D5-9652-EAAFC9012530}" presName="sp" presStyleCnt="0"/>
      <dgm:spPr/>
    </dgm:pt>
    <dgm:pt modelId="{3D88DB2E-9F05-4318-9B6C-FE29E855B098}" type="pres">
      <dgm:prSet presAssocID="{FB1CA6E9-596C-4B56-AE67-9464C4247585}" presName="linNode" presStyleCnt="0"/>
      <dgm:spPr/>
    </dgm:pt>
    <dgm:pt modelId="{EEC39ADA-6532-4A3B-8BB8-9D1ABCFE1E4B}" type="pres">
      <dgm:prSet presAssocID="{FB1CA6E9-596C-4B56-AE67-9464C424758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E8C6153-566E-40AC-874A-EA89F0371204}" type="pres">
      <dgm:prSet presAssocID="{FB1CA6E9-596C-4B56-AE67-9464C4247585}" presName="descendantText" presStyleLbl="alignAccFollowNode1" presStyleIdx="1" presStyleCnt="3">
        <dgm:presLayoutVars>
          <dgm:bulletEnabled val="1"/>
        </dgm:presLayoutVars>
      </dgm:prSet>
      <dgm:spPr/>
    </dgm:pt>
    <dgm:pt modelId="{86B96C54-68A6-4AC5-8792-BBE19B059860}" type="pres">
      <dgm:prSet presAssocID="{2870CB1E-284F-4040-9C4D-F7B06B9BE587}" presName="sp" presStyleCnt="0"/>
      <dgm:spPr/>
    </dgm:pt>
    <dgm:pt modelId="{941CB5A4-4B9A-4252-9515-E4785DF1A393}" type="pres">
      <dgm:prSet presAssocID="{FE413FF9-0F56-436C-8C82-3DC221650937}" presName="linNode" presStyleCnt="0"/>
      <dgm:spPr/>
    </dgm:pt>
    <dgm:pt modelId="{CCC179A8-E5AF-414B-BF95-7941EB32BA6E}" type="pres">
      <dgm:prSet presAssocID="{FE413FF9-0F56-436C-8C82-3DC22165093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2C18536-8956-47E9-AF85-EA838CD472C4}" type="pres">
      <dgm:prSet presAssocID="{FE413FF9-0F56-436C-8C82-3DC22165093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30AEA02-4B87-4535-A76E-6FD177F49126}" srcId="{FB1CA6E9-596C-4B56-AE67-9464C4247585}" destId="{B99F4BF6-4E80-40F5-94A0-88CC2797851D}" srcOrd="0" destOrd="0" parTransId="{C39EE478-A09E-4E9A-B28B-249EF326CC63}" sibTransId="{BDC28901-A423-47E4-BE15-294FA3BF21A4}"/>
    <dgm:cxn modelId="{EC1CA608-DA99-418B-94C7-E48CED941F5A}" srcId="{8009D05E-36F9-4406-9FE0-63E5597D0ECB}" destId="{7764168F-A898-45CB-88FC-DD3087121455}" srcOrd="1" destOrd="0" parTransId="{640E4CD1-2695-4074-81D4-9E2611FA96DA}" sibTransId="{097E4C4F-DC2B-4292-B491-DA941F0A9324}"/>
    <dgm:cxn modelId="{A61BF909-49FD-4738-BE70-6333F75F9D05}" type="presOf" srcId="{7764168F-A898-45CB-88FC-DD3087121455}" destId="{2A3E904B-065A-4A1E-9AF1-7A3C84D13159}" srcOrd="0" destOrd="1" presId="urn:microsoft.com/office/officeart/2005/8/layout/vList5"/>
    <dgm:cxn modelId="{58B91D17-20D9-4E57-BD4D-45F2AB359457}" srcId="{974E79EA-44CB-4E22-99A4-C1358610C82F}" destId="{FE413FF9-0F56-436C-8C82-3DC221650937}" srcOrd="2" destOrd="0" parTransId="{B147D312-7F53-460E-8AAF-B7150D97A48A}" sibTransId="{27BAC217-8AD4-4C9A-9936-4C04427A337A}"/>
    <dgm:cxn modelId="{74521A28-A06C-450E-A584-4698996DC130}" type="presOf" srcId="{1557DB2D-AC07-4B45-ADCF-E5DFC271CFE5}" destId="{E2C18536-8956-47E9-AF85-EA838CD472C4}" srcOrd="0" destOrd="0" presId="urn:microsoft.com/office/officeart/2005/8/layout/vList5"/>
    <dgm:cxn modelId="{8C870530-642B-46CC-B100-0738B3A89169}" srcId="{974E79EA-44CB-4E22-99A4-C1358610C82F}" destId="{FB1CA6E9-596C-4B56-AE67-9464C4247585}" srcOrd="1" destOrd="0" parTransId="{00B807A9-81FF-4715-9D51-86FF09503C34}" sibTransId="{2870CB1E-284F-4040-9C4D-F7B06B9BE587}"/>
    <dgm:cxn modelId="{85FB4A5B-F225-47E4-9064-7FF041EE63D3}" srcId="{FE413FF9-0F56-436C-8C82-3DC221650937}" destId="{1557DB2D-AC07-4B45-ADCF-E5DFC271CFE5}" srcOrd="0" destOrd="0" parTransId="{390FECF4-0169-445D-8261-6A57E7595AAE}" sibTransId="{62918C8C-E107-4759-AC25-3A89965F911C}"/>
    <dgm:cxn modelId="{9F62E46F-DC52-4BE8-9FC9-2E0B54B6D764}" type="presOf" srcId="{18541E6A-6B1E-4832-9F9D-4841B6CA7007}" destId="{2A3E904B-065A-4A1E-9AF1-7A3C84D13159}" srcOrd="0" destOrd="2" presId="urn:microsoft.com/office/officeart/2005/8/layout/vList5"/>
    <dgm:cxn modelId="{ED881472-AB6C-4B4D-9FF1-2CD9F82B0CE8}" type="presOf" srcId="{974E79EA-44CB-4E22-99A4-C1358610C82F}" destId="{FB08F123-9F41-4696-9D38-C96C1A235BF9}" srcOrd="0" destOrd="0" presId="urn:microsoft.com/office/officeart/2005/8/layout/vList5"/>
    <dgm:cxn modelId="{C026A673-45D2-42DA-A4BA-851086888ACE}" srcId="{8009D05E-36F9-4406-9FE0-63E5597D0ECB}" destId="{18541E6A-6B1E-4832-9F9D-4841B6CA7007}" srcOrd="2" destOrd="0" parTransId="{932D2163-E80A-48D1-B9E2-83A3557C7297}" sibTransId="{A5CFA57C-58C6-4C68-919D-980EA4B45651}"/>
    <dgm:cxn modelId="{CCA1378F-6540-4D6C-A146-D4E3B81BB5EB}" type="presOf" srcId="{B99F4BF6-4E80-40F5-94A0-88CC2797851D}" destId="{4E8C6153-566E-40AC-874A-EA89F0371204}" srcOrd="0" destOrd="0" presId="urn:microsoft.com/office/officeart/2005/8/layout/vList5"/>
    <dgm:cxn modelId="{EA08A496-3970-4955-95A8-E3C7F58DCD7E}" type="presOf" srcId="{B4D2CFD4-E6DD-468B-9353-5374AC97D287}" destId="{2A3E904B-065A-4A1E-9AF1-7A3C84D13159}" srcOrd="0" destOrd="0" presId="urn:microsoft.com/office/officeart/2005/8/layout/vList5"/>
    <dgm:cxn modelId="{88B26A98-01B2-4576-88A3-FA936478AB00}" type="presOf" srcId="{8009D05E-36F9-4406-9FE0-63E5597D0ECB}" destId="{56CF1FD5-A34E-41BA-9403-B65B40703E90}" srcOrd="0" destOrd="0" presId="urn:microsoft.com/office/officeart/2005/8/layout/vList5"/>
    <dgm:cxn modelId="{1F8113B5-C835-41E8-92E2-A03099621351}" type="presOf" srcId="{FE413FF9-0F56-436C-8C82-3DC221650937}" destId="{CCC179A8-E5AF-414B-BF95-7941EB32BA6E}" srcOrd="0" destOrd="0" presId="urn:microsoft.com/office/officeart/2005/8/layout/vList5"/>
    <dgm:cxn modelId="{9D0B3DB8-40A2-4A06-A1A8-0E1039D68077}" srcId="{974E79EA-44CB-4E22-99A4-C1358610C82F}" destId="{8009D05E-36F9-4406-9FE0-63E5597D0ECB}" srcOrd="0" destOrd="0" parTransId="{F612BE21-818D-4AFC-80F8-9BF7E63D74EC}" sibTransId="{F039B72E-2FED-42D5-9652-EAAFC9012530}"/>
    <dgm:cxn modelId="{BBEF37B9-0B54-45A5-9CC3-F689BADEAA28}" type="presOf" srcId="{FB1CA6E9-596C-4B56-AE67-9464C4247585}" destId="{EEC39ADA-6532-4A3B-8BB8-9D1ABCFE1E4B}" srcOrd="0" destOrd="0" presId="urn:microsoft.com/office/officeart/2005/8/layout/vList5"/>
    <dgm:cxn modelId="{714932FD-BAD4-4132-9385-11EBA691F87D}" srcId="{8009D05E-36F9-4406-9FE0-63E5597D0ECB}" destId="{B4D2CFD4-E6DD-468B-9353-5374AC97D287}" srcOrd="0" destOrd="0" parTransId="{70136630-B9C6-4581-839A-C67CE39C7614}" sibTransId="{791D01C5-EE39-4DA0-ABAA-1B77E5009C8F}"/>
    <dgm:cxn modelId="{8657BC5D-4622-4013-9AB3-F3E9DFF3F051}" type="presParOf" srcId="{FB08F123-9F41-4696-9D38-C96C1A235BF9}" destId="{6BCEA44B-D72A-41D4-8036-008DFA35521F}" srcOrd="0" destOrd="0" presId="urn:microsoft.com/office/officeart/2005/8/layout/vList5"/>
    <dgm:cxn modelId="{2096C678-6B7C-449A-B540-5FEDA1272A3E}" type="presParOf" srcId="{6BCEA44B-D72A-41D4-8036-008DFA35521F}" destId="{56CF1FD5-A34E-41BA-9403-B65B40703E90}" srcOrd="0" destOrd="0" presId="urn:microsoft.com/office/officeart/2005/8/layout/vList5"/>
    <dgm:cxn modelId="{922C7FF0-2D52-4EB3-AEC2-F51533E3ECAE}" type="presParOf" srcId="{6BCEA44B-D72A-41D4-8036-008DFA35521F}" destId="{2A3E904B-065A-4A1E-9AF1-7A3C84D13159}" srcOrd="1" destOrd="0" presId="urn:microsoft.com/office/officeart/2005/8/layout/vList5"/>
    <dgm:cxn modelId="{CDC98121-42C0-4892-B683-6FCF883C1FC6}" type="presParOf" srcId="{FB08F123-9F41-4696-9D38-C96C1A235BF9}" destId="{6146BC97-F231-4F8F-B020-A0F11D4DA625}" srcOrd="1" destOrd="0" presId="urn:microsoft.com/office/officeart/2005/8/layout/vList5"/>
    <dgm:cxn modelId="{43E28FFB-0AB7-4F70-90EF-E810AC9571E7}" type="presParOf" srcId="{FB08F123-9F41-4696-9D38-C96C1A235BF9}" destId="{3D88DB2E-9F05-4318-9B6C-FE29E855B098}" srcOrd="2" destOrd="0" presId="urn:microsoft.com/office/officeart/2005/8/layout/vList5"/>
    <dgm:cxn modelId="{E2B774E8-ECA8-4F8D-B11E-EB2EF10B1979}" type="presParOf" srcId="{3D88DB2E-9F05-4318-9B6C-FE29E855B098}" destId="{EEC39ADA-6532-4A3B-8BB8-9D1ABCFE1E4B}" srcOrd="0" destOrd="0" presId="urn:microsoft.com/office/officeart/2005/8/layout/vList5"/>
    <dgm:cxn modelId="{082D19E3-9D27-4983-9F46-0E9332FBEC19}" type="presParOf" srcId="{3D88DB2E-9F05-4318-9B6C-FE29E855B098}" destId="{4E8C6153-566E-40AC-874A-EA89F0371204}" srcOrd="1" destOrd="0" presId="urn:microsoft.com/office/officeart/2005/8/layout/vList5"/>
    <dgm:cxn modelId="{FB7FDE82-32EF-44E3-84BF-565FD6E35631}" type="presParOf" srcId="{FB08F123-9F41-4696-9D38-C96C1A235BF9}" destId="{86B96C54-68A6-4AC5-8792-BBE19B059860}" srcOrd="3" destOrd="0" presId="urn:microsoft.com/office/officeart/2005/8/layout/vList5"/>
    <dgm:cxn modelId="{4043028F-ECBE-4FB4-9EF1-92287C39E005}" type="presParOf" srcId="{FB08F123-9F41-4696-9D38-C96C1A235BF9}" destId="{941CB5A4-4B9A-4252-9515-E4785DF1A393}" srcOrd="4" destOrd="0" presId="urn:microsoft.com/office/officeart/2005/8/layout/vList5"/>
    <dgm:cxn modelId="{41A0F104-2CA0-4E36-9B9D-7BD080FD820B}" type="presParOf" srcId="{941CB5A4-4B9A-4252-9515-E4785DF1A393}" destId="{CCC179A8-E5AF-414B-BF95-7941EB32BA6E}" srcOrd="0" destOrd="0" presId="urn:microsoft.com/office/officeart/2005/8/layout/vList5"/>
    <dgm:cxn modelId="{22A64CB7-8023-42C5-9B5C-BB8175757AFC}" type="presParOf" srcId="{941CB5A4-4B9A-4252-9515-E4785DF1A393}" destId="{E2C18536-8956-47E9-AF85-EA838CD472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4E79EA-44CB-4E22-99A4-C1358610C82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9D05E-36F9-4406-9FE0-63E5597D0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CSV File Format</a:t>
          </a:r>
          <a:endParaRPr lang="en-US" b="1"/>
        </a:p>
      </dgm:t>
    </dgm:pt>
    <dgm:pt modelId="{F612BE21-818D-4AFC-80F8-9BF7E63D74EC}" type="parTrans" cxnId="{9D0B3DB8-40A2-4A06-A1A8-0E1039D68077}">
      <dgm:prSet/>
      <dgm:spPr/>
      <dgm:t>
        <a:bodyPr/>
        <a:lstStyle/>
        <a:p>
          <a:endParaRPr lang="en-US"/>
        </a:p>
      </dgm:t>
    </dgm:pt>
    <dgm:pt modelId="{F039B72E-2FED-42D5-9652-EAAFC9012530}" type="sibTrans" cxnId="{9D0B3DB8-40A2-4A06-A1A8-0E1039D68077}">
      <dgm:prSet/>
      <dgm:spPr/>
      <dgm:t>
        <a:bodyPr/>
        <a:lstStyle/>
        <a:p>
          <a:endParaRPr lang="en-US"/>
        </a:p>
      </dgm:t>
    </dgm:pt>
    <dgm:pt modelId="{B4D2CFD4-E6DD-468B-9353-5374AC97D28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Learning Structure of Data</a:t>
          </a:r>
          <a:endParaRPr lang="en-US"/>
        </a:p>
      </dgm:t>
    </dgm:pt>
    <dgm:pt modelId="{70136630-B9C6-4581-839A-C67CE39C7614}" type="parTrans" cxnId="{714932FD-BAD4-4132-9385-11EBA691F87D}">
      <dgm:prSet/>
      <dgm:spPr/>
      <dgm:t>
        <a:bodyPr/>
        <a:lstStyle/>
        <a:p>
          <a:endParaRPr lang="en-US"/>
        </a:p>
      </dgm:t>
    </dgm:pt>
    <dgm:pt modelId="{791D01C5-EE39-4DA0-ABAA-1B77E5009C8F}" type="sibTrans" cxnId="{714932FD-BAD4-4132-9385-11EBA691F87D}">
      <dgm:prSet/>
      <dgm:spPr/>
      <dgm:t>
        <a:bodyPr/>
        <a:lstStyle/>
        <a:p>
          <a:endParaRPr lang="en-US"/>
        </a:p>
      </dgm:t>
    </dgm:pt>
    <dgm:pt modelId="{18541E6A-6B1E-4832-9F9D-4841B6CA700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Best Methods of Transformation</a:t>
          </a:r>
          <a:endParaRPr lang="en-US"/>
        </a:p>
      </dgm:t>
    </dgm:pt>
    <dgm:pt modelId="{932D2163-E80A-48D1-B9E2-83A3557C7297}" type="parTrans" cxnId="{C026A673-45D2-42DA-A4BA-851086888ACE}">
      <dgm:prSet/>
      <dgm:spPr/>
      <dgm:t>
        <a:bodyPr/>
        <a:lstStyle/>
        <a:p>
          <a:endParaRPr lang="en-US"/>
        </a:p>
      </dgm:t>
    </dgm:pt>
    <dgm:pt modelId="{A5CFA57C-58C6-4C68-919D-980EA4B45651}" type="sibTrans" cxnId="{C026A673-45D2-42DA-A4BA-851086888ACE}">
      <dgm:prSet/>
      <dgm:spPr/>
      <dgm:t>
        <a:bodyPr/>
        <a:lstStyle/>
        <a:p>
          <a:endParaRPr lang="en-US"/>
        </a:p>
      </dgm:t>
    </dgm:pt>
    <dgm:pt modelId="{FB1CA6E9-596C-4B56-AE67-9464C4247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Quality of Data</a:t>
          </a:r>
          <a:endParaRPr lang="en-US" b="1"/>
        </a:p>
      </dgm:t>
    </dgm:pt>
    <dgm:pt modelId="{00B807A9-81FF-4715-9D51-86FF09503C34}" type="parTrans" cxnId="{8C870530-642B-46CC-B100-0738B3A89169}">
      <dgm:prSet/>
      <dgm:spPr/>
      <dgm:t>
        <a:bodyPr/>
        <a:lstStyle/>
        <a:p>
          <a:endParaRPr lang="en-US"/>
        </a:p>
      </dgm:t>
    </dgm:pt>
    <dgm:pt modelId="{2870CB1E-284F-4040-9C4D-F7B06B9BE587}" type="sibTrans" cxnId="{8C870530-642B-46CC-B100-0738B3A89169}">
      <dgm:prSet/>
      <dgm:spPr/>
      <dgm:t>
        <a:bodyPr/>
        <a:lstStyle/>
        <a:p>
          <a:endParaRPr lang="en-US"/>
        </a:p>
      </dgm:t>
    </dgm:pt>
    <dgm:pt modelId="{B99F4BF6-4E80-40F5-94A0-88CC2797851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Mixed Data For Types of Homes</a:t>
          </a:r>
          <a:endParaRPr lang="en-US"/>
        </a:p>
      </dgm:t>
    </dgm:pt>
    <dgm:pt modelId="{C39EE478-A09E-4E9A-B28B-249EF326CC63}" type="parTrans" cxnId="{F30AEA02-4B87-4535-A76E-6FD177F49126}">
      <dgm:prSet/>
      <dgm:spPr/>
      <dgm:t>
        <a:bodyPr/>
        <a:lstStyle/>
        <a:p>
          <a:endParaRPr lang="en-US"/>
        </a:p>
      </dgm:t>
    </dgm:pt>
    <dgm:pt modelId="{BDC28901-A423-47E4-BE15-294FA3BF21A4}" type="sibTrans" cxnId="{F30AEA02-4B87-4535-A76E-6FD177F49126}">
      <dgm:prSet/>
      <dgm:spPr/>
      <dgm:t>
        <a:bodyPr/>
        <a:lstStyle/>
        <a:p>
          <a:endParaRPr lang="en-US"/>
        </a:p>
      </dgm:t>
    </dgm:pt>
    <dgm:pt modelId="{FE413FF9-0F56-436C-8C82-3DC22165093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Quantity of Data</a:t>
          </a:r>
          <a:endParaRPr lang="en-US" b="1"/>
        </a:p>
      </dgm:t>
    </dgm:pt>
    <dgm:pt modelId="{B147D312-7F53-460E-8AAF-B7150D97A48A}" type="parTrans" cxnId="{58B91D17-20D9-4E57-BD4D-45F2AB359457}">
      <dgm:prSet/>
      <dgm:spPr/>
      <dgm:t>
        <a:bodyPr/>
        <a:lstStyle/>
        <a:p>
          <a:endParaRPr lang="en-US"/>
        </a:p>
      </dgm:t>
    </dgm:pt>
    <dgm:pt modelId="{27BAC217-8AD4-4C9A-9936-4C04427A337A}" type="sibTrans" cxnId="{58B91D17-20D9-4E57-BD4D-45F2AB359457}">
      <dgm:prSet/>
      <dgm:spPr/>
      <dgm:t>
        <a:bodyPr/>
        <a:lstStyle/>
        <a:p>
          <a:endParaRPr lang="en-US"/>
        </a:p>
      </dgm:t>
    </dgm:pt>
    <dgm:pt modelId="{1557DB2D-AC07-4B45-ADCF-E5DFC271C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Limited To 2008 - 2022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Records</a:t>
          </a:r>
          <a:endParaRPr lang="en-US"/>
        </a:p>
      </dgm:t>
    </dgm:pt>
    <dgm:pt modelId="{390FECF4-0169-445D-8261-6A57E7595AAE}" type="parTrans" cxnId="{85FB4A5B-F225-47E4-9064-7FF041EE63D3}">
      <dgm:prSet/>
      <dgm:spPr/>
      <dgm:t>
        <a:bodyPr/>
        <a:lstStyle/>
        <a:p>
          <a:endParaRPr lang="en-US"/>
        </a:p>
      </dgm:t>
    </dgm:pt>
    <dgm:pt modelId="{62918C8C-E107-4759-AC25-3A89965F911C}" type="sibTrans" cxnId="{85FB4A5B-F225-47E4-9064-7FF041EE63D3}">
      <dgm:prSet/>
      <dgm:spPr/>
      <dgm:t>
        <a:bodyPr/>
        <a:lstStyle/>
        <a:p>
          <a:endParaRPr lang="en-US"/>
        </a:p>
      </dgm:t>
    </dgm:pt>
    <dgm:pt modelId="{E20F4906-56CA-49D5-A1F7-31E20F9DC49B}" type="pres">
      <dgm:prSet presAssocID="{974E79EA-44CB-4E22-99A4-C1358610C82F}" presName="root" presStyleCnt="0">
        <dgm:presLayoutVars>
          <dgm:dir/>
          <dgm:resizeHandles val="exact"/>
        </dgm:presLayoutVars>
      </dgm:prSet>
      <dgm:spPr/>
    </dgm:pt>
    <dgm:pt modelId="{5513BC93-E2A3-4348-881C-158FE0B23F1B}" type="pres">
      <dgm:prSet presAssocID="{8009D05E-36F9-4406-9FE0-63E5597D0ECB}" presName="compNode" presStyleCnt="0"/>
      <dgm:spPr/>
    </dgm:pt>
    <dgm:pt modelId="{2BC16CB9-5EEA-4B71-B8B4-FA8A4AC0225D}" type="pres">
      <dgm:prSet presAssocID="{8009D05E-36F9-4406-9FE0-63E5597D0ECB}" presName="bgRect" presStyleLbl="bgShp" presStyleIdx="0" presStyleCnt="3"/>
      <dgm:spPr/>
    </dgm:pt>
    <dgm:pt modelId="{707C4CE2-E362-4FD9-AAE8-1BF7A0FC6259}" type="pres">
      <dgm:prSet presAssocID="{8009D05E-36F9-4406-9FE0-63E5597D0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8612FC-66EE-4D29-B4FA-79CB225624C1}" type="pres">
      <dgm:prSet presAssocID="{8009D05E-36F9-4406-9FE0-63E5597D0ECB}" presName="spaceRect" presStyleCnt="0"/>
      <dgm:spPr/>
    </dgm:pt>
    <dgm:pt modelId="{863EBAE5-37BC-4561-809F-79FDA0031064}" type="pres">
      <dgm:prSet presAssocID="{8009D05E-36F9-4406-9FE0-63E5597D0ECB}" presName="parTx" presStyleLbl="revTx" presStyleIdx="0" presStyleCnt="6">
        <dgm:presLayoutVars>
          <dgm:chMax val="0"/>
          <dgm:chPref val="0"/>
        </dgm:presLayoutVars>
      </dgm:prSet>
      <dgm:spPr/>
    </dgm:pt>
    <dgm:pt modelId="{51E0C717-77A9-4C4B-8A31-A7C94229D338}" type="pres">
      <dgm:prSet presAssocID="{8009D05E-36F9-4406-9FE0-63E5597D0ECB}" presName="desTx" presStyleLbl="revTx" presStyleIdx="1" presStyleCnt="6">
        <dgm:presLayoutVars/>
      </dgm:prSet>
      <dgm:spPr/>
    </dgm:pt>
    <dgm:pt modelId="{69618E4D-CBB4-4159-B53B-2147F5D3774D}" type="pres">
      <dgm:prSet presAssocID="{F039B72E-2FED-42D5-9652-EAAFC9012530}" presName="sibTrans" presStyleCnt="0"/>
      <dgm:spPr/>
    </dgm:pt>
    <dgm:pt modelId="{2CE1D9AC-C22D-4D01-AE92-46B48BD409B9}" type="pres">
      <dgm:prSet presAssocID="{FB1CA6E9-596C-4B56-AE67-9464C4247585}" presName="compNode" presStyleCnt="0"/>
      <dgm:spPr/>
    </dgm:pt>
    <dgm:pt modelId="{3D39A6F5-7BDD-4731-A078-5A4186389CE3}" type="pres">
      <dgm:prSet presAssocID="{FB1CA6E9-596C-4B56-AE67-9464C4247585}" presName="bgRect" presStyleLbl="bgShp" presStyleIdx="1" presStyleCnt="3"/>
      <dgm:spPr/>
    </dgm:pt>
    <dgm:pt modelId="{28AB0CA4-E33A-4448-9E06-672AE7989DCC}" type="pres">
      <dgm:prSet presAssocID="{FB1CA6E9-596C-4B56-AE67-9464C42475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CD30D37-1066-4B49-BDD0-59C834183CC9}" type="pres">
      <dgm:prSet presAssocID="{FB1CA6E9-596C-4B56-AE67-9464C4247585}" presName="spaceRect" presStyleCnt="0"/>
      <dgm:spPr/>
    </dgm:pt>
    <dgm:pt modelId="{F4968CE2-9183-42F2-B4BF-E5A47508D94B}" type="pres">
      <dgm:prSet presAssocID="{FB1CA6E9-596C-4B56-AE67-9464C4247585}" presName="parTx" presStyleLbl="revTx" presStyleIdx="2" presStyleCnt="6">
        <dgm:presLayoutVars>
          <dgm:chMax val="0"/>
          <dgm:chPref val="0"/>
        </dgm:presLayoutVars>
      </dgm:prSet>
      <dgm:spPr/>
    </dgm:pt>
    <dgm:pt modelId="{7FF824A8-B274-40A2-836B-D3CFB89D6821}" type="pres">
      <dgm:prSet presAssocID="{FB1CA6E9-596C-4B56-AE67-9464C4247585}" presName="desTx" presStyleLbl="revTx" presStyleIdx="3" presStyleCnt="6">
        <dgm:presLayoutVars/>
      </dgm:prSet>
      <dgm:spPr/>
    </dgm:pt>
    <dgm:pt modelId="{306520CB-E591-494C-BF52-81551B282CA4}" type="pres">
      <dgm:prSet presAssocID="{2870CB1E-284F-4040-9C4D-F7B06B9BE587}" presName="sibTrans" presStyleCnt="0"/>
      <dgm:spPr/>
    </dgm:pt>
    <dgm:pt modelId="{8BA8DA4B-49DE-43F5-8D99-C4AE00B12E2E}" type="pres">
      <dgm:prSet presAssocID="{FE413FF9-0F56-436C-8C82-3DC221650937}" presName="compNode" presStyleCnt="0"/>
      <dgm:spPr/>
    </dgm:pt>
    <dgm:pt modelId="{E5DEFEF7-D84B-418F-A03A-197A46366323}" type="pres">
      <dgm:prSet presAssocID="{FE413FF9-0F56-436C-8C82-3DC221650937}" presName="bgRect" presStyleLbl="bgShp" presStyleIdx="2" presStyleCnt="3"/>
      <dgm:spPr/>
    </dgm:pt>
    <dgm:pt modelId="{91DD7709-9289-4D81-ADD1-71FCFA3ADC58}" type="pres">
      <dgm:prSet presAssocID="{FE413FF9-0F56-436C-8C82-3DC2216509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4987CF5-D370-419F-9CB2-127EC601DEFD}" type="pres">
      <dgm:prSet presAssocID="{FE413FF9-0F56-436C-8C82-3DC221650937}" presName="spaceRect" presStyleCnt="0"/>
      <dgm:spPr/>
    </dgm:pt>
    <dgm:pt modelId="{E512946D-B618-48B4-A5B5-64AC8175A91B}" type="pres">
      <dgm:prSet presAssocID="{FE413FF9-0F56-436C-8C82-3DC221650937}" presName="parTx" presStyleLbl="revTx" presStyleIdx="4" presStyleCnt="6">
        <dgm:presLayoutVars>
          <dgm:chMax val="0"/>
          <dgm:chPref val="0"/>
        </dgm:presLayoutVars>
      </dgm:prSet>
      <dgm:spPr/>
    </dgm:pt>
    <dgm:pt modelId="{FA1221C6-03D2-4B41-841A-C740CCD4263F}" type="pres">
      <dgm:prSet presAssocID="{FE413FF9-0F56-436C-8C82-3DC221650937}" presName="desTx" presStyleLbl="revTx" presStyleIdx="5" presStyleCnt="6">
        <dgm:presLayoutVars/>
      </dgm:prSet>
      <dgm:spPr/>
    </dgm:pt>
  </dgm:ptLst>
  <dgm:cxnLst>
    <dgm:cxn modelId="{F30AEA02-4B87-4535-A76E-6FD177F49126}" srcId="{FB1CA6E9-596C-4B56-AE67-9464C4247585}" destId="{B99F4BF6-4E80-40F5-94A0-88CC2797851D}" srcOrd="0" destOrd="0" parTransId="{C39EE478-A09E-4E9A-B28B-249EF326CC63}" sibTransId="{BDC28901-A423-47E4-BE15-294FA3BF21A4}"/>
    <dgm:cxn modelId="{9ED11B0D-7125-42E7-A7AE-B3D1BC71EF89}" type="presOf" srcId="{FB1CA6E9-596C-4B56-AE67-9464C4247585}" destId="{F4968CE2-9183-42F2-B4BF-E5A47508D94B}" srcOrd="0" destOrd="0" presId="urn:microsoft.com/office/officeart/2018/2/layout/IconVerticalSolidList"/>
    <dgm:cxn modelId="{6DAC1013-EDC5-4372-96FB-A17B88165BC8}" type="presOf" srcId="{8009D05E-36F9-4406-9FE0-63E5597D0ECB}" destId="{863EBAE5-37BC-4561-809F-79FDA0031064}" srcOrd="0" destOrd="0" presId="urn:microsoft.com/office/officeart/2018/2/layout/IconVerticalSolidList"/>
    <dgm:cxn modelId="{58B91D17-20D9-4E57-BD4D-45F2AB359457}" srcId="{974E79EA-44CB-4E22-99A4-C1358610C82F}" destId="{FE413FF9-0F56-436C-8C82-3DC221650937}" srcOrd="2" destOrd="0" parTransId="{B147D312-7F53-460E-8AAF-B7150D97A48A}" sibTransId="{27BAC217-8AD4-4C9A-9936-4C04427A337A}"/>
    <dgm:cxn modelId="{8C870530-642B-46CC-B100-0738B3A89169}" srcId="{974E79EA-44CB-4E22-99A4-C1358610C82F}" destId="{FB1CA6E9-596C-4B56-AE67-9464C4247585}" srcOrd="1" destOrd="0" parTransId="{00B807A9-81FF-4715-9D51-86FF09503C34}" sibTransId="{2870CB1E-284F-4040-9C4D-F7B06B9BE587}"/>
    <dgm:cxn modelId="{85FB4A5B-F225-47E4-9064-7FF041EE63D3}" srcId="{FE413FF9-0F56-436C-8C82-3DC221650937}" destId="{1557DB2D-AC07-4B45-ADCF-E5DFC271CFE5}" srcOrd="0" destOrd="0" parTransId="{390FECF4-0169-445D-8261-6A57E7595AAE}" sibTransId="{62918C8C-E107-4759-AC25-3A89965F911C}"/>
    <dgm:cxn modelId="{58C7DA4B-0D99-4CFE-903B-9E519B9E76C4}" type="presOf" srcId="{1557DB2D-AC07-4B45-ADCF-E5DFC271CFE5}" destId="{FA1221C6-03D2-4B41-841A-C740CCD4263F}" srcOrd="0" destOrd="0" presId="urn:microsoft.com/office/officeart/2018/2/layout/IconVerticalSolidList"/>
    <dgm:cxn modelId="{C026A673-45D2-42DA-A4BA-851086888ACE}" srcId="{8009D05E-36F9-4406-9FE0-63E5597D0ECB}" destId="{18541E6A-6B1E-4832-9F9D-4841B6CA7007}" srcOrd="1" destOrd="0" parTransId="{932D2163-E80A-48D1-B9E2-83A3557C7297}" sibTransId="{A5CFA57C-58C6-4C68-919D-980EA4B45651}"/>
    <dgm:cxn modelId="{71143F59-FACA-4BAA-B475-4B9BD8E1EED5}" type="presOf" srcId="{B99F4BF6-4E80-40F5-94A0-88CC2797851D}" destId="{7FF824A8-B274-40A2-836B-D3CFB89D6821}" srcOrd="0" destOrd="0" presId="urn:microsoft.com/office/officeart/2018/2/layout/IconVerticalSolidList"/>
    <dgm:cxn modelId="{98D47489-56E5-45A9-8650-6534C4810779}" type="presOf" srcId="{974E79EA-44CB-4E22-99A4-C1358610C82F}" destId="{E20F4906-56CA-49D5-A1F7-31E20F9DC49B}" srcOrd="0" destOrd="0" presId="urn:microsoft.com/office/officeart/2018/2/layout/IconVerticalSolidList"/>
    <dgm:cxn modelId="{B152E18E-5346-4BEE-9B8F-1E660C86C4BD}" type="presOf" srcId="{FE413FF9-0F56-436C-8C82-3DC221650937}" destId="{E512946D-B618-48B4-A5B5-64AC8175A91B}" srcOrd="0" destOrd="0" presId="urn:microsoft.com/office/officeart/2018/2/layout/IconVerticalSolidList"/>
    <dgm:cxn modelId="{9D0B3DB8-40A2-4A06-A1A8-0E1039D68077}" srcId="{974E79EA-44CB-4E22-99A4-C1358610C82F}" destId="{8009D05E-36F9-4406-9FE0-63E5597D0ECB}" srcOrd="0" destOrd="0" parTransId="{F612BE21-818D-4AFC-80F8-9BF7E63D74EC}" sibTransId="{F039B72E-2FED-42D5-9652-EAAFC9012530}"/>
    <dgm:cxn modelId="{5942FDD7-ACF6-40AF-9C3F-2C8F2B408689}" type="presOf" srcId="{B4D2CFD4-E6DD-468B-9353-5374AC97D287}" destId="{51E0C717-77A9-4C4B-8A31-A7C94229D338}" srcOrd="0" destOrd="0" presId="urn:microsoft.com/office/officeart/2018/2/layout/IconVerticalSolidList"/>
    <dgm:cxn modelId="{D7DD23DB-404D-4224-838A-0B0E6A0222AD}" type="presOf" srcId="{18541E6A-6B1E-4832-9F9D-4841B6CA7007}" destId="{51E0C717-77A9-4C4B-8A31-A7C94229D338}" srcOrd="0" destOrd="1" presId="urn:microsoft.com/office/officeart/2018/2/layout/IconVerticalSolidList"/>
    <dgm:cxn modelId="{714932FD-BAD4-4132-9385-11EBA691F87D}" srcId="{8009D05E-36F9-4406-9FE0-63E5597D0ECB}" destId="{B4D2CFD4-E6DD-468B-9353-5374AC97D287}" srcOrd="0" destOrd="0" parTransId="{70136630-B9C6-4581-839A-C67CE39C7614}" sibTransId="{791D01C5-EE39-4DA0-ABAA-1B77E5009C8F}"/>
    <dgm:cxn modelId="{88BC401C-0568-4E34-A71D-E3E66709923B}" type="presParOf" srcId="{E20F4906-56CA-49D5-A1F7-31E20F9DC49B}" destId="{5513BC93-E2A3-4348-881C-158FE0B23F1B}" srcOrd="0" destOrd="0" presId="urn:microsoft.com/office/officeart/2018/2/layout/IconVerticalSolidList"/>
    <dgm:cxn modelId="{DB14A560-1D5D-406D-AD5F-B60C62115AF7}" type="presParOf" srcId="{5513BC93-E2A3-4348-881C-158FE0B23F1B}" destId="{2BC16CB9-5EEA-4B71-B8B4-FA8A4AC0225D}" srcOrd="0" destOrd="0" presId="urn:microsoft.com/office/officeart/2018/2/layout/IconVerticalSolidList"/>
    <dgm:cxn modelId="{5E8F7BF2-2C8A-4F55-8B49-81B0E55BE1B7}" type="presParOf" srcId="{5513BC93-E2A3-4348-881C-158FE0B23F1B}" destId="{707C4CE2-E362-4FD9-AAE8-1BF7A0FC6259}" srcOrd="1" destOrd="0" presId="urn:microsoft.com/office/officeart/2018/2/layout/IconVerticalSolidList"/>
    <dgm:cxn modelId="{D7FB4C64-850B-49E2-ACF1-54DFFE004837}" type="presParOf" srcId="{5513BC93-E2A3-4348-881C-158FE0B23F1B}" destId="{958612FC-66EE-4D29-B4FA-79CB225624C1}" srcOrd="2" destOrd="0" presId="urn:microsoft.com/office/officeart/2018/2/layout/IconVerticalSolidList"/>
    <dgm:cxn modelId="{751FFE69-9660-4619-BE64-DEB2F23B7CA3}" type="presParOf" srcId="{5513BC93-E2A3-4348-881C-158FE0B23F1B}" destId="{863EBAE5-37BC-4561-809F-79FDA0031064}" srcOrd="3" destOrd="0" presId="urn:microsoft.com/office/officeart/2018/2/layout/IconVerticalSolidList"/>
    <dgm:cxn modelId="{69102E18-6EDD-4035-82A9-94EF8A11DF17}" type="presParOf" srcId="{5513BC93-E2A3-4348-881C-158FE0B23F1B}" destId="{51E0C717-77A9-4C4B-8A31-A7C94229D338}" srcOrd="4" destOrd="0" presId="urn:microsoft.com/office/officeart/2018/2/layout/IconVerticalSolidList"/>
    <dgm:cxn modelId="{D7F32C3F-29D4-44CF-8151-12D5735576AB}" type="presParOf" srcId="{E20F4906-56CA-49D5-A1F7-31E20F9DC49B}" destId="{69618E4D-CBB4-4159-B53B-2147F5D3774D}" srcOrd="1" destOrd="0" presId="urn:microsoft.com/office/officeart/2018/2/layout/IconVerticalSolidList"/>
    <dgm:cxn modelId="{E331C451-98C7-44E6-AD2B-633EC67843EA}" type="presParOf" srcId="{E20F4906-56CA-49D5-A1F7-31E20F9DC49B}" destId="{2CE1D9AC-C22D-4D01-AE92-46B48BD409B9}" srcOrd="2" destOrd="0" presId="urn:microsoft.com/office/officeart/2018/2/layout/IconVerticalSolidList"/>
    <dgm:cxn modelId="{5C251619-5E46-417D-9D4C-E99717BA655A}" type="presParOf" srcId="{2CE1D9AC-C22D-4D01-AE92-46B48BD409B9}" destId="{3D39A6F5-7BDD-4731-A078-5A4186389CE3}" srcOrd="0" destOrd="0" presId="urn:microsoft.com/office/officeart/2018/2/layout/IconVerticalSolidList"/>
    <dgm:cxn modelId="{C33F1642-6068-42FE-A20A-C9D8C70AE27E}" type="presParOf" srcId="{2CE1D9AC-C22D-4D01-AE92-46B48BD409B9}" destId="{28AB0CA4-E33A-4448-9E06-672AE7989DCC}" srcOrd="1" destOrd="0" presId="urn:microsoft.com/office/officeart/2018/2/layout/IconVerticalSolidList"/>
    <dgm:cxn modelId="{73A8D514-99C5-4936-8B9F-93FF043413CD}" type="presParOf" srcId="{2CE1D9AC-C22D-4D01-AE92-46B48BD409B9}" destId="{0CD30D37-1066-4B49-BDD0-59C834183CC9}" srcOrd="2" destOrd="0" presId="urn:microsoft.com/office/officeart/2018/2/layout/IconVerticalSolidList"/>
    <dgm:cxn modelId="{D28FFBC9-6E5C-46ED-B965-A1EDFA39C7A7}" type="presParOf" srcId="{2CE1D9AC-C22D-4D01-AE92-46B48BD409B9}" destId="{F4968CE2-9183-42F2-B4BF-E5A47508D94B}" srcOrd="3" destOrd="0" presId="urn:microsoft.com/office/officeart/2018/2/layout/IconVerticalSolidList"/>
    <dgm:cxn modelId="{74A30189-B953-4E6F-9EC3-F513DB85A429}" type="presParOf" srcId="{2CE1D9AC-C22D-4D01-AE92-46B48BD409B9}" destId="{7FF824A8-B274-40A2-836B-D3CFB89D6821}" srcOrd="4" destOrd="0" presId="urn:microsoft.com/office/officeart/2018/2/layout/IconVerticalSolidList"/>
    <dgm:cxn modelId="{1E337FBB-9A45-4F44-A809-ECF6DD61CA65}" type="presParOf" srcId="{E20F4906-56CA-49D5-A1F7-31E20F9DC49B}" destId="{306520CB-E591-494C-BF52-81551B282CA4}" srcOrd="3" destOrd="0" presId="urn:microsoft.com/office/officeart/2018/2/layout/IconVerticalSolidList"/>
    <dgm:cxn modelId="{D825DAE9-EBD1-4C26-BBC0-80480C075E15}" type="presParOf" srcId="{E20F4906-56CA-49D5-A1F7-31E20F9DC49B}" destId="{8BA8DA4B-49DE-43F5-8D99-C4AE00B12E2E}" srcOrd="4" destOrd="0" presId="urn:microsoft.com/office/officeart/2018/2/layout/IconVerticalSolidList"/>
    <dgm:cxn modelId="{1EECF122-83C1-48DD-8C6D-5D80DC25E260}" type="presParOf" srcId="{8BA8DA4B-49DE-43F5-8D99-C4AE00B12E2E}" destId="{E5DEFEF7-D84B-418F-A03A-197A46366323}" srcOrd="0" destOrd="0" presId="urn:microsoft.com/office/officeart/2018/2/layout/IconVerticalSolidList"/>
    <dgm:cxn modelId="{860F8ED9-EF03-48C2-BE7D-9BFAA3ABBACD}" type="presParOf" srcId="{8BA8DA4B-49DE-43F5-8D99-C4AE00B12E2E}" destId="{91DD7709-9289-4D81-ADD1-71FCFA3ADC58}" srcOrd="1" destOrd="0" presId="urn:microsoft.com/office/officeart/2018/2/layout/IconVerticalSolidList"/>
    <dgm:cxn modelId="{3628AD6C-7A23-4AFA-AAF0-3513562D01BF}" type="presParOf" srcId="{8BA8DA4B-49DE-43F5-8D99-C4AE00B12E2E}" destId="{84987CF5-D370-419F-9CB2-127EC601DEFD}" srcOrd="2" destOrd="0" presId="urn:microsoft.com/office/officeart/2018/2/layout/IconVerticalSolidList"/>
    <dgm:cxn modelId="{F9E2F7EB-3874-4D9C-B853-CCA3A215B69F}" type="presParOf" srcId="{8BA8DA4B-49DE-43F5-8D99-C4AE00B12E2E}" destId="{E512946D-B618-48B4-A5B5-64AC8175A91B}" srcOrd="3" destOrd="0" presId="urn:microsoft.com/office/officeart/2018/2/layout/IconVerticalSolidList"/>
    <dgm:cxn modelId="{7A370919-9D93-4472-B4A4-959DC4E03187}" type="presParOf" srcId="{8BA8DA4B-49DE-43F5-8D99-C4AE00B12E2E}" destId="{FA1221C6-03D2-4B41-841A-C740CCD4263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4E79EA-44CB-4E22-99A4-C1358610C8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009D05E-36F9-4406-9FE0-63E5597D0EC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Historical Data Predating 2008</a:t>
          </a:r>
          <a:endParaRPr lang="en-US" b="1" dirty="0"/>
        </a:p>
      </dgm:t>
    </dgm:pt>
    <dgm:pt modelId="{F612BE21-818D-4AFC-80F8-9BF7E63D74EC}" type="parTrans" cxnId="{9D0B3DB8-40A2-4A06-A1A8-0E1039D68077}">
      <dgm:prSet/>
      <dgm:spPr/>
      <dgm:t>
        <a:bodyPr/>
        <a:lstStyle/>
        <a:p>
          <a:endParaRPr lang="en-US"/>
        </a:p>
      </dgm:t>
    </dgm:pt>
    <dgm:pt modelId="{F039B72E-2FED-42D5-9652-EAAFC9012530}" type="sibTrans" cxnId="{9D0B3DB8-40A2-4A06-A1A8-0E1039D680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413FF9-0F56-436C-8C82-3DC22165093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In-Depth Analysis of Buyer Data</a:t>
          </a:r>
          <a:endParaRPr lang="en-US" b="1" dirty="0"/>
        </a:p>
      </dgm:t>
    </dgm:pt>
    <dgm:pt modelId="{B147D312-7F53-460E-8AAF-B7150D97A48A}" type="parTrans" cxnId="{58B91D17-20D9-4E57-BD4D-45F2AB359457}">
      <dgm:prSet/>
      <dgm:spPr/>
      <dgm:t>
        <a:bodyPr/>
        <a:lstStyle/>
        <a:p>
          <a:endParaRPr lang="en-US"/>
        </a:p>
      </dgm:t>
    </dgm:pt>
    <dgm:pt modelId="{27BAC217-8AD4-4C9A-9936-4C04427A337A}" type="sibTrans" cxnId="{58B91D17-20D9-4E57-BD4D-45F2AB3594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6DD635-8CFD-4977-B64B-48633027FA5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 Evaluation of Mortgage Loans &amp; Interest Rates</a:t>
          </a:r>
        </a:p>
      </dgm:t>
    </dgm:pt>
    <dgm:pt modelId="{8AB167FA-1A93-4EB5-856E-608C7D1D7214}" type="parTrans" cxnId="{80B6B9A9-17A4-46AB-988B-EE017C68B00A}">
      <dgm:prSet/>
      <dgm:spPr/>
    </dgm:pt>
    <dgm:pt modelId="{7C3C57FE-9075-4C6D-A4D6-9B21B5FA1109}" type="sibTrans" cxnId="{80B6B9A9-17A4-46AB-988B-EE017C68B00A}">
      <dgm:prSet/>
      <dgm:spPr/>
      <dgm:t>
        <a:bodyPr/>
        <a:lstStyle/>
        <a:p>
          <a:endParaRPr lang="en-US"/>
        </a:p>
      </dgm:t>
    </dgm:pt>
    <dgm:pt modelId="{241A63EC-D3FA-4FCF-85B8-9B08855942F3}" type="pres">
      <dgm:prSet presAssocID="{974E79EA-44CB-4E22-99A4-C1358610C82F}" presName="root" presStyleCnt="0">
        <dgm:presLayoutVars>
          <dgm:dir/>
          <dgm:resizeHandles val="exact"/>
        </dgm:presLayoutVars>
      </dgm:prSet>
      <dgm:spPr/>
    </dgm:pt>
    <dgm:pt modelId="{B876F055-BE2E-4464-9111-9D09ECB7C8C5}" type="pres">
      <dgm:prSet presAssocID="{8009D05E-36F9-4406-9FE0-63E5597D0ECB}" presName="compNode" presStyleCnt="0"/>
      <dgm:spPr/>
    </dgm:pt>
    <dgm:pt modelId="{49256E91-7EE8-45E9-B40F-BDB75FC1BDA0}" type="pres">
      <dgm:prSet presAssocID="{8009D05E-36F9-4406-9FE0-63E5597D0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7F8936-66BE-42A1-938F-874EA60DBC79}" type="pres">
      <dgm:prSet presAssocID="{8009D05E-36F9-4406-9FE0-63E5597D0ECB}" presName="spaceRect" presStyleCnt="0"/>
      <dgm:spPr/>
    </dgm:pt>
    <dgm:pt modelId="{055455F1-671B-42B7-AEA1-9B3D84DFC12F}" type="pres">
      <dgm:prSet presAssocID="{8009D05E-36F9-4406-9FE0-63E5597D0ECB}" presName="textRect" presStyleLbl="revTx" presStyleIdx="0" presStyleCnt="3">
        <dgm:presLayoutVars>
          <dgm:chMax val="1"/>
          <dgm:chPref val="1"/>
        </dgm:presLayoutVars>
      </dgm:prSet>
      <dgm:spPr/>
    </dgm:pt>
    <dgm:pt modelId="{40451941-8098-4CFE-8104-959C9C13DA77}" type="pres">
      <dgm:prSet presAssocID="{F039B72E-2FED-42D5-9652-EAAFC9012530}" presName="sibTrans" presStyleCnt="0"/>
      <dgm:spPr/>
    </dgm:pt>
    <dgm:pt modelId="{1D2C4C3B-1AB8-42BE-9209-2DA41344A607}" type="pres">
      <dgm:prSet presAssocID="{FE413FF9-0F56-436C-8C82-3DC221650937}" presName="compNode" presStyleCnt="0"/>
      <dgm:spPr/>
    </dgm:pt>
    <dgm:pt modelId="{59717E0C-5C03-440D-87A2-E713E66F2CA2}" type="pres">
      <dgm:prSet presAssocID="{FE413FF9-0F56-436C-8C82-3DC2216509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6BB008C-DD3B-42F0-A357-A7856D13611A}" type="pres">
      <dgm:prSet presAssocID="{FE413FF9-0F56-436C-8C82-3DC221650937}" presName="spaceRect" presStyleCnt="0"/>
      <dgm:spPr/>
    </dgm:pt>
    <dgm:pt modelId="{775852C4-C718-4DC1-91F5-3B9FC7B6CECC}" type="pres">
      <dgm:prSet presAssocID="{FE413FF9-0F56-436C-8C82-3DC221650937}" presName="textRect" presStyleLbl="revTx" presStyleIdx="1" presStyleCnt="3">
        <dgm:presLayoutVars>
          <dgm:chMax val="1"/>
          <dgm:chPref val="1"/>
        </dgm:presLayoutVars>
      </dgm:prSet>
      <dgm:spPr/>
    </dgm:pt>
    <dgm:pt modelId="{43C6CEBC-AD30-462B-8CD1-DF720F9005D9}" type="pres">
      <dgm:prSet presAssocID="{27BAC217-8AD4-4C9A-9936-4C04427A337A}" presName="sibTrans" presStyleCnt="0"/>
      <dgm:spPr/>
    </dgm:pt>
    <dgm:pt modelId="{028490B6-DB60-4F35-8B1F-2CE0CC3A74E9}" type="pres">
      <dgm:prSet presAssocID="{606DD635-8CFD-4977-B64B-48633027FA58}" presName="compNode" presStyleCnt="0"/>
      <dgm:spPr/>
    </dgm:pt>
    <dgm:pt modelId="{71983D09-E048-4111-8911-D970F1E15160}" type="pres">
      <dgm:prSet presAssocID="{606DD635-8CFD-4977-B64B-48633027FA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BB631C5-8D23-4342-8996-552A0AAF0265}" type="pres">
      <dgm:prSet presAssocID="{606DD635-8CFD-4977-B64B-48633027FA58}" presName="spaceRect" presStyleCnt="0"/>
      <dgm:spPr/>
    </dgm:pt>
    <dgm:pt modelId="{8F4141B0-05E0-43D1-983D-6A0194E1F28D}" type="pres">
      <dgm:prSet presAssocID="{606DD635-8CFD-4977-B64B-48633027FA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F8D913-FD34-416F-8766-F70770BBF5CE}" type="presOf" srcId="{FE413FF9-0F56-436C-8C82-3DC221650937}" destId="{775852C4-C718-4DC1-91F5-3B9FC7B6CECC}" srcOrd="0" destOrd="0" presId="urn:microsoft.com/office/officeart/2018/2/layout/IconLabelList"/>
    <dgm:cxn modelId="{58B91D17-20D9-4E57-BD4D-45F2AB359457}" srcId="{974E79EA-44CB-4E22-99A4-C1358610C82F}" destId="{FE413FF9-0F56-436C-8C82-3DC221650937}" srcOrd="1" destOrd="0" parTransId="{B147D312-7F53-460E-8AAF-B7150D97A48A}" sibTransId="{27BAC217-8AD4-4C9A-9936-4C04427A337A}"/>
    <dgm:cxn modelId="{5EAC042C-D51E-4866-AFA3-569C4CE76032}" type="presOf" srcId="{8009D05E-36F9-4406-9FE0-63E5597D0ECB}" destId="{055455F1-671B-42B7-AEA1-9B3D84DFC12F}" srcOrd="0" destOrd="0" presId="urn:microsoft.com/office/officeart/2018/2/layout/IconLabelList"/>
    <dgm:cxn modelId="{0ADDED56-457A-4934-A4C3-3DD1CEE76208}" type="presOf" srcId="{974E79EA-44CB-4E22-99A4-C1358610C82F}" destId="{241A63EC-D3FA-4FCF-85B8-9B08855942F3}" srcOrd="0" destOrd="0" presId="urn:microsoft.com/office/officeart/2018/2/layout/IconLabelList"/>
    <dgm:cxn modelId="{80B6B9A9-17A4-46AB-988B-EE017C68B00A}" srcId="{974E79EA-44CB-4E22-99A4-C1358610C82F}" destId="{606DD635-8CFD-4977-B64B-48633027FA58}" srcOrd="2" destOrd="0" parTransId="{8AB167FA-1A93-4EB5-856E-608C7D1D7214}" sibTransId="{7C3C57FE-9075-4C6D-A4D6-9B21B5FA1109}"/>
    <dgm:cxn modelId="{93A7B9AF-171F-4192-855C-DA6E47C89B42}" type="presOf" srcId="{606DD635-8CFD-4977-B64B-48633027FA58}" destId="{8F4141B0-05E0-43D1-983D-6A0194E1F28D}" srcOrd="0" destOrd="0" presId="urn:microsoft.com/office/officeart/2018/2/layout/IconLabelList"/>
    <dgm:cxn modelId="{9D0B3DB8-40A2-4A06-A1A8-0E1039D68077}" srcId="{974E79EA-44CB-4E22-99A4-C1358610C82F}" destId="{8009D05E-36F9-4406-9FE0-63E5597D0ECB}" srcOrd="0" destOrd="0" parTransId="{F612BE21-818D-4AFC-80F8-9BF7E63D74EC}" sibTransId="{F039B72E-2FED-42D5-9652-EAAFC9012530}"/>
    <dgm:cxn modelId="{373837F2-2A7D-4BA4-A34E-5ED4050EAD65}" type="presParOf" srcId="{241A63EC-D3FA-4FCF-85B8-9B08855942F3}" destId="{B876F055-BE2E-4464-9111-9D09ECB7C8C5}" srcOrd="0" destOrd="0" presId="urn:microsoft.com/office/officeart/2018/2/layout/IconLabelList"/>
    <dgm:cxn modelId="{B8EAAD5D-9C88-443D-99FC-52EC67986936}" type="presParOf" srcId="{B876F055-BE2E-4464-9111-9D09ECB7C8C5}" destId="{49256E91-7EE8-45E9-B40F-BDB75FC1BDA0}" srcOrd="0" destOrd="0" presId="urn:microsoft.com/office/officeart/2018/2/layout/IconLabelList"/>
    <dgm:cxn modelId="{173F3165-6F25-41B4-BCFF-3911978E4AC7}" type="presParOf" srcId="{B876F055-BE2E-4464-9111-9D09ECB7C8C5}" destId="{8D7F8936-66BE-42A1-938F-874EA60DBC79}" srcOrd="1" destOrd="0" presId="urn:microsoft.com/office/officeart/2018/2/layout/IconLabelList"/>
    <dgm:cxn modelId="{AFE0030A-2C2E-408F-8D5D-922273E55E7E}" type="presParOf" srcId="{B876F055-BE2E-4464-9111-9D09ECB7C8C5}" destId="{055455F1-671B-42B7-AEA1-9B3D84DFC12F}" srcOrd="2" destOrd="0" presId="urn:microsoft.com/office/officeart/2018/2/layout/IconLabelList"/>
    <dgm:cxn modelId="{7628D210-6A1D-4330-AB9A-494D4B03475D}" type="presParOf" srcId="{241A63EC-D3FA-4FCF-85B8-9B08855942F3}" destId="{40451941-8098-4CFE-8104-959C9C13DA77}" srcOrd="1" destOrd="0" presId="urn:microsoft.com/office/officeart/2018/2/layout/IconLabelList"/>
    <dgm:cxn modelId="{362266A0-756D-43F3-BBF6-08E2DD3FF12D}" type="presParOf" srcId="{241A63EC-D3FA-4FCF-85B8-9B08855942F3}" destId="{1D2C4C3B-1AB8-42BE-9209-2DA41344A607}" srcOrd="2" destOrd="0" presId="urn:microsoft.com/office/officeart/2018/2/layout/IconLabelList"/>
    <dgm:cxn modelId="{8B947058-3530-4A94-A10B-1268308599E3}" type="presParOf" srcId="{1D2C4C3B-1AB8-42BE-9209-2DA41344A607}" destId="{59717E0C-5C03-440D-87A2-E713E66F2CA2}" srcOrd="0" destOrd="0" presId="urn:microsoft.com/office/officeart/2018/2/layout/IconLabelList"/>
    <dgm:cxn modelId="{E30F0873-D21F-46E0-A90F-D9A1C984A14B}" type="presParOf" srcId="{1D2C4C3B-1AB8-42BE-9209-2DA41344A607}" destId="{76BB008C-DD3B-42F0-A357-A7856D13611A}" srcOrd="1" destOrd="0" presId="urn:microsoft.com/office/officeart/2018/2/layout/IconLabelList"/>
    <dgm:cxn modelId="{F687D8B8-8E2A-4CFF-A89A-7365A9D18950}" type="presParOf" srcId="{1D2C4C3B-1AB8-42BE-9209-2DA41344A607}" destId="{775852C4-C718-4DC1-91F5-3B9FC7B6CECC}" srcOrd="2" destOrd="0" presId="urn:microsoft.com/office/officeart/2018/2/layout/IconLabelList"/>
    <dgm:cxn modelId="{53DD292D-F47C-45C6-B6AE-58A945B9B849}" type="presParOf" srcId="{241A63EC-D3FA-4FCF-85B8-9B08855942F3}" destId="{43C6CEBC-AD30-462B-8CD1-DF720F9005D9}" srcOrd="3" destOrd="0" presId="urn:microsoft.com/office/officeart/2018/2/layout/IconLabelList"/>
    <dgm:cxn modelId="{8C1F6C3A-D66B-4903-A765-98FD80E785F8}" type="presParOf" srcId="{241A63EC-D3FA-4FCF-85B8-9B08855942F3}" destId="{028490B6-DB60-4F35-8B1F-2CE0CC3A74E9}" srcOrd="4" destOrd="0" presId="urn:microsoft.com/office/officeart/2018/2/layout/IconLabelList"/>
    <dgm:cxn modelId="{ADF76611-A1FD-4F19-9070-CA387CFF7039}" type="presParOf" srcId="{028490B6-DB60-4F35-8B1F-2CE0CC3A74E9}" destId="{71983D09-E048-4111-8911-D970F1E15160}" srcOrd="0" destOrd="0" presId="urn:microsoft.com/office/officeart/2018/2/layout/IconLabelList"/>
    <dgm:cxn modelId="{B2F03B95-F6CB-4E1B-B911-CD58BE1E5AF0}" type="presParOf" srcId="{028490B6-DB60-4F35-8B1F-2CE0CC3A74E9}" destId="{7BB631C5-8D23-4342-8996-552A0AAF0265}" srcOrd="1" destOrd="0" presId="urn:microsoft.com/office/officeart/2018/2/layout/IconLabelList"/>
    <dgm:cxn modelId="{541A050C-3EE7-45A5-BA7D-18939C6AEAEC}" type="presParOf" srcId="{028490B6-DB60-4F35-8B1F-2CE0CC3A74E9}" destId="{8F4141B0-05E0-43D1-983D-6A0194E1F2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4E79EA-44CB-4E22-99A4-C1358610C82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09D05E-36F9-4406-9FE0-63E5597D0ECB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Calibri Light" panose="020F0302020204030204"/>
            </a:rPr>
            <a:t>Homebuyers</a:t>
          </a:r>
          <a:endParaRPr lang="en-US" b="0" dirty="0">
            <a:solidFill>
              <a:schemeClr val="bg1"/>
            </a:solidFill>
          </a:endParaRPr>
        </a:p>
      </dgm:t>
    </dgm:pt>
    <dgm:pt modelId="{F612BE21-818D-4AFC-80F8-9BF7E63D74EC}" type="parTrans" cxnId="{9D0B3DB8-40A2-4A06-A1A8-0E1039D68077}">
      <dgm:prSet/>
      <dgm:spPr/>
      <dgm:t>
        <a:bodyPr/>
        <a:lstStyle/>
        <a:p>
          <a:endParaRPr lang="en-US"/>
        </a:p>
      </dgm:t>
    </dgm:pt>
    <dgm:pt modelId="{F039B72E-2FED-42D5-9652-EAAFC9012530}" type="sibTrans" cxnId="{9D0B3DB8-40A2-4A06-A1A8-0E1039D68077}">
      <dgm:prSet/>
      <dgm:spPr/>
      <dgm:t>
        <a:bodyPr/>
        <a:lstStyle/>
        <a:p>
          <a:endParaRPr lang="en-US"/>
        </a:p>
      </dgm:t>
    </dgm:pt>
    <dgm:pt modelId="{FE413FF9-0F56-436C-8C82-3DC221650937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Calibri Light" panose="020F0302020204030204"/>
            </a:rPr>
            <a:t>Investors</a:t>
          </a:r>
          <a:endParaRPr lang="en-US" b="0" dirty="0">
            <a:solidFill>
              <a:schemeClr val="bg1"/>
            </a:solidFill>
          </a:endParaRPr>
        </a:p>
      </dgm:t>
    </dgm:pt>
    <dgm:pt modelId="{B147D312-7F53-460E-8AAF-B7150D97A48A}" type="parTrans" cxnId="{58B91D17-20D9-4E57-BD4D-45F2AB359457}">
      <dgm:prSet/>
      <dgm:spPr/>
      <dgm:t>
        <a:bodyPr/>
        <a:lstStyle/>
        <a:p>
          <a:endParaRPr lang="en-US"/>
        </a:p>
      </dgm:t>
    </dgm:pt>
    <dgm:pt modelId="{27BAC217-8AD4-4C9A-9936-4C04427A337A}" type="sibTrans" cxnId="{58B91D17-20D9-4E57-BD4D-45F2AB359457}">
      <dgm:prSet/>
      <dgm:spPr/>
      <dgm:t>
        <a:bodyPr/>
        <a:lstStyle/>
        <a:p>
          <a:endParaRPr lang="en-US"/>
        </a:p>
      </dgm:t>
    </dgm:pt>
    <dgm:pt modelId="{A020B3FB-9ED7-4B95-8E20-F2D1AE5C1D3D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Calibri Light" panose="020F0302020204030204"/>
            </a:rPr>
            <a:t>Lenders &amp; Financial Institutions</a:t>
          </a:r>
        </a:p>
      </dgm:t>
    </dgm:pt>
    <dgm:pt modelId="{3088FCD7-A715-4710-8D72-8C63FDB5AC3D}" type="parTrans" cxnId="{C9AA421A-A312-482B-847F-6A765C12F87B}">
      <dgm:prSet/>
      <dgm:spPr/>
    </dgm:pt>
    <dgm:pt modelId="{CDAD7171-EA82-4E3E-8568-DED9F166A36A}" type="sibTrans" cxnId="{C9AA421A-A312-482B-847F-6A765C12F87B}">
      <dgm:prSet/>
      <dgm:spPr/>
      <dgm:t>
        <a:bodyPr/>
        <a:lstStyle/>
        <a:p>
          <a:endParaRPr lang="en-US"/>
        </a:p>
      </dgm:t>
    </dgm:pt>
    <dgm:pt modelId="{FA85A3D7-7EE5-40B5-AFC2-E48FB226E4A4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Calibri Light" panose="020F0302020204030204"/>
            </a:rPr>
            <a:t>Homebuilders</a:t>
          </a:r>
        </a:p>
      </dgm:t>
    </dgm:pt>
    <dgm:pt modelId="{B99AC33D-C106-4882-AB52-A6669AB85640}" type="parTrans" cxnId="{8D0C4626-ED4A-47AA-8BD5-D7A8E407CA12}">
      <dgm:prSet/>
      <dgm:spPr/>
    </dgm:pt>
    <dgm:pt modelId="{B1D6417E-6BCC-407F-A27C-F74377EF5897}" type="sibTrans" cxnId="{8D0C4626-ED4A-47AA-8BD5-D7A8E407CA12}">
      <dgm:prSet/>
      <dgm:spPr/>
    </dgm:pt>
    <dgm:pt modelId="{BBC0814F-765F-4679-8AC1-5A46AE22430B}">
      <dgm:prSet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Government Agencies &amp; Policy Makers</a:t>
          </a:r>
        </a:p>
      </dgm:t>
    </dgm:pt>
    <dgm:pt modelId="{4A2D2509-CC6F-4EFE-B51F-179F0542A6FA}" type="parTrans" cxnId="{FB7E15B1-E494-4468-8D95-95A7F9040E30}">
      <dgm:prSet/>
      <dgm:spPr/>
    </dgm:pt>
    <dgm:pt modelId="{D69F6D8C-B4B9-4493-8A5D-245EAE914A91}" type="sibTrans" cxnId="{FB7E15B1-E494-4468-8D95-95A7F9040E30}">
      <dgm:prSet/>
      <dgm:spPr/>
    </dgm:pt>
    <dgm:pt modelId="{0D343B08-69EF-4030-A491-6760E0F23744}" type="pres">
      <dgm:prSet presAssocID="{974E79EA-44CB-4E22-99A4-C1358610C82F}" presName="linear" presStyleCnt="0">
        <dgm:presLayoutVars>
          <dgm:dir/>
          <dgm:animLvl val="lvl"/>
          <dgm:resizeHandles val="exact"/>
        </dgm:presLayoutVars>
      </dgm:prSet>
      <dgm:spPr/>
    </dgm:pt>
    <dgm:pt modelId="{0DC5A162-DB52-43CD-85E9-DC9D7736169D}" type="pres">
      <dgm:prSet presAssocID="{8009D05E-36F9-4406-9FE0-63E5597D0ECB}" presName="parentLin" presStyleCnt="0"/>
      <dgm:spPr/>
    </dgm:pt>
    <dgm:pt modelId="{E475661F-E907-421F-8FE9-B080B17B7334}" type="pres">
      <dgm:prSet presAssocID="{8009D05E-36F9-4406-9FE0-63E5597D0ECB}" presName="parentLeftMargin" presStyleLbl="node1" presStyleIdx="0" presStyleCnt="5"/>
      <dgm:spPr/>
    </dgm:pt>
    <dgm:pt modelId="{A098CEE4-206E-4782-96BF-BC7ACE80B094}" type="pres">
      <dgm:prSet presAssocID="{8009D05E-36F9-4406-9FE0-63E5597D0E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F3E7C92-8497-4013-89E9-727CA4E1C975}" type="pres">
      <dgm:prSet presAssocID="{8009D05E-36F9-4406-9FE0-63E5597D0ECB}" presName="negativeSpace" presStyleCnt="0"/>
      <dgm:spPr/>
    </dgm:pt>
    <dgm:pt modelId="{FC89604B-C92E-47CE-B2C7-F86ED56AB48D}" type="pres">
      <dgm:prSet presAssocID="{8009D05E-36F9-4406-9FE0-63E5597D0ECB}" presName="childText" presStyleLbl="conFgAcc1" presStyleIdx="0" presStyleCnt="5">
        <dgm:presLayoutVars>
          <dgm:bulletEnabled val="1"/>
        </dgm:presLayoutVars>
      </dgm:prSet>
      <dgm:spPr/>
    </dgm:pt>
    <dgm:pt modelId="{D86C63DB-0EF5-4566-A054-EA4965FA4208}" type="pres">
      <dgm:prSet presAssocID="{F039B72E-2FED-42D5-9652-EAAFC9012530}" presName="spaceBetweenRectangles" presStyleCnt="0"/>
      <dgm:spPr/>
    </dgm:pt>
    <dgm:pt modelId="{EDAF85E1-9101-4841-B320-B497095A7570}" type="pres">
      <dgm:prSet presAssocID="{FE413FF9-0F56-436C-8C82-3DC221650937}" presName="parentLin" presStyleCnt="0"/>
      <dgm:spPr/>
    </dgm:pt>
    <dgm:pt modelId="{A66E8270-E94B-417F-A24B-184F60BF1626}" type="pres">
      <dgm:prSet presAssocID="{FE413FF9-0F56-436C-8C82-3DC221650937}" presName="parentLeftMargin" presStyleLbl="node1" presStyleIdx="0" presStyleCnt="5"/>
      <dgm:spPr/>
    </dgm:pt>
    <dgm:pt modelId="{D4DC3DB1-68BC-44A2-8E31-A89E0205C26A}" type="pres">
      <dgm:prSet presAssocID="{FE413FF9-0F56-436C-8C82-3DC22165093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E670DB-1CC9-41FE-A5BF-1815D2A75630}" type="pres">
      <dgm:prSet presAssocID="{FE413FF9-0F56-436C-8C82-3DC221650937}" presName="negativeSpace" presStyleCnt="0"/>
      <dgm:spPr/>
    </dgm:pt>
    <dgm:pt modelId="{DFD2330F-1B0C-4349-B675-0B09670B8455}" type="pres">
      <dgm:prSet presAssocID="{FE413FF9-0F56-436C-8C82-3DC221650937}" presName="childText" presStyleLbl="conFgAcc1" presStyleIdx="1" presStyleCnt="5">
        <dgm:presLayoutVars>
          <dgm:bulletEnabled val="1"/>
        </dgm:presLayoutVars>
      </dgm:prSet>
      <dgm:spPr/>
    </dgm:pt>
    <dgm:pt modelId="{4E260D20-AE5B-4F87-9F05-B5132E04FD4C}" type="pres">
      <dgm:prSet presAssocID="{27BAC217-8AD4-4C9A-9936-4C04427A337A}" presName="spaceBetweenRectangles" presStyleCnt="0"/>
      <dgm:spPr/>
    </dgm:pt>
    <dgm:pt modelId="{3498EC22-F418-41C2-B54E-A5B8E456C1A1}" type="pres">
      <dgm:prSet presAssocID="{FA85A3D7-7EE5-40B5-AFC2-E48FB226E4A4}" presName="parentLin" presStyleCnt="0"/>
      <dgm:spPr/>
    </dgm:pt>
    <dgm:pt modelId="{3546912E-1D5A-48D8-82D4-E8E0454029C3}" type="pres">
      <dgm:prSet presAssocID="{FA85A3D7-7EE5-40B5-AFC2-E48FB226E4A4}" presName="parentLeftMargin" presStyleLbl="node1" presStyleIdx="1" presStyleCnt="5"/>
      <dgm:spPr/>
    </dgm:pt>
    <dgm:pt modelId="{9A35DBF2-6C21-4D74-B7CE-2E6FB6B2DB68}" type="pres">
      <dgm:prSet presAssocID="{FA85A3D7-7EE5-40B5-AFC2-E48FB226E4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5560BE-16AC-4136-9203-99A7FEF3EBBA}" type="pres">
      <dgm:prSet presAssocID="{FA85A3D7-7EE5-40B5-AFC2-E48FB226E4A4}" presName="negativeSpace" presStyleCnt="0"/>
      <dgm:spPr/>
    </dgm:pt>
    <dgm:pt modelId="{6FC77737-00C2-4C59-9CFE-DDBE7A9F6D66}" type="pres">
      <dgm:prSet presAssocID="{FA85A3D7-7EE5-40B5-AFC2-E48FB226E4A4}" presName="childText" presStyleLbl="conFgAcc1" presStyleIdx="2" presStyleCnt="5">
        <dgm:presLayoutVars>
          <dgm:bulletEnabled val="1"/>
        </dgm:presLayoutVars>
      </dgm:prSet>
      <dgm:spPr/>
    </dgm:pt>
    <dgm:pt modelId="{1BD38F2B-F6BE-4227-91CA-69F5FFCF099E}" type="pres">
      <dgm:prSet presAssocID="{B1D6417E-6BCC-407F-A27C-F74377EF5897}" presName="spaceBetweenRectangles" presStyleCnt="0"/>
      <dgm:spPr/>
    </dgm:pt>
    <dgm:pt modelId="{0608B35E-735B-4BE2-B5E0-E24DA9CB9A20}" type="pres">
      <dgm:prSet presAssocID="{A020B3FB-9ED7-4B95-8E20-F2D1AE5C1D3D}" presName="parentLin" presStyleCnt="0"/>
      <dgm:spPr/>
    </dgm:pt>
    <dgm:pt modelId="{E45CE3C5-2DAF-42DA-A1BB-CA2224831A47}" type="pres">
      <dgm:prSet presAssocID="{A020B3FB-9ED7-4B95-8E20-F2D1AE5C1D3D}" presName="parentLeftMargin" presStyleLbl="node1" presStyleIdx="2" presStyleCnt="5"/>
      <dgm:spPr/>
    </dgm:pt>
    <dgm:pt modelId="{5D6531DE-E31F-4145-A9AC-F68C0FE9F683}" type="pres">
      <dgm:prSet presAssocID="{A020B3FB-9ED7-4B95-8E20-F2D1AE5C1D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6E8D4D-F46D-43DA-9D54-6695D9BB31F1}" type="pres">
      <dgm:prSet presAssocID="{A020B3FB-9ED7-4B95-8E20-F2D1AE5C1D3D}" presName="negativeSpace" presStyleCnt="0"/>
      <dgm:spPr/>
    </dgm:pt>
    <dgm:pt modelId="{D67F3152-8B9C-4182-AC0A-3EC09EF4C795}" type="pres">
      <dgm:prSet presAssocID="{A020B3FB-9ED7-4B95-8E20-F2D1AE5C1D3D}" presName="childText" presStyleLbl="conFgAcc1" presStyleIdx="3" presStyleCnt="5">
        <dgm:presLayoutVars>
          <dgm:bulletEnabled val="1"/>
        </dgm:presLayoutVars>
      </dgm:prSet>
      <dgm:spPr/>
    </dgm:pt>
    <dgm:pt modelId="{8B115ACC-2E2E-49A1-8F7C-8D45031D7219}" type="pres">
      <dgm:prSet presAssocID="{CDAD7171-EA82-4E3E-8568-DED9F166A36A}" presName="spaceBetweenRectangles" presStyleCnt="0"/>
      <dgm:spPr/>
    </dgm:pt>
    <dgm:pt modelId="{D272A68C-2971-45D8-B226-254B7CA22053}" type="pres">
      <dgm:prSet presAssocID="{BBC0814F-765F-4679-8AC1-5A46AE22430B}" presName="parentLin" presStyleCnt="0"/>
      <dgm:spPr/>
    </dgm:pt>
    <dgm:pt modelId="{EE0C432D-2B82-4D25-BE75-0D3B6DCF1E28}" type="pres">
      <dgm:prSet presAssocID="{BBC0814F-765F-4679-8AC1-5A46AE22430B}" presName="parentLeftMargin" presStyleLbl="node1" presStyleIdx="3" presStyleCnt="5"/>
      <dgm:spPr/>
    </dgm:pt>
    <dgm:pt modelId="{6B5EFE67-2CBB-4C0D-BCE8-D9C1A79F1D54}" type="pres">
      <dgm:prSet presAssocID="{BBC0814F-765F-4679-8AC1-5A46AE22430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02E9331-C399-445E-897F-803AAACF1917}" type="pres">
      <dgm:prSet presAssocID="{BBC0814F-765F-4679-8AC1-5A46AE22430B}" presName="negativeSpace" presStyleCnt="0"/>
      <dgm:spPr/>
    </dgm:pt>
    <dgm:pt modelId="{AC908B65-5DDE-49C7-99BE-7AF304BB64CE}" type="pres">
      <dgm:prSet presAssocID="{BBC0814F-765F-4679-8AC1-5A46AE2243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A14D002-9D91-4AAE-AC5D-C9C28A55B691}" type="presOf" srcId="{8009D05E-36F9-4406-9FE0-63E5597D0ECB}" destId="{A098CEE4-206E-4782-96BF-BC7ACE80B094}" srcOrd="1" destOrd="0" presId="urn:microsoft.com/office/officeart/2005/8/layout/list1"/>
    <dgm:cxn modelId="{9A8BD307-4512-4976-BFDF-5AC3544FF038}" type="presOf" srcId="{BBC0814F-765F-4679-8AC1-5A46AE22430B}" destId="{6B5EFE67-2CBB-4C0D-BCE8-D9C1A79F1D54}" srcOrd="1" destOrd="0" presId="urn:microsoft.com/office/officeart/2005/8/layout/list1"/>
    <dgm:cxn modelId="{58B91D17-20D9-4E57-BD4D-45F2AB359457}" srcId="{974E79EA-44CB-4E22-99A4-C1358610C82F}" destId="{FE413FF9-0F56-436C-8C82-3DC221650937}" srcOrd="1" destOrd="0" parTransId="{B147D312-7F53-460E-8AAF-B7150D97A48A}" sibTransId="{27BAC217-8AD4-4C9A-9936-4C04427A337A}"/>
    <dgm:cxn modelId="{C9AA421A-A312-482B-847F-6A765C12F87B}" srcId="{974E79EA-44CB-4E22-99A4-C1358610C82F}" destId="{A020B3FB-9ED7-4B95-8E20-F2D1AE5C1D3D}" srcOrd="3" destOrd="0" parTransId="{3088FCD7-A715-4710-8D72-8C63FDB5AC3D}" sibTransId="{CDAD7171-EA82-4E3E-8568-DED9F166A36A}"/>
    <dgm:cxn modelId="{8D0C4626-ED4A-47AA-8BD5-D7A8E407CA12}" srcId="{974E79EA-44CB-4E22-99A4-C1358610C82F}" destId="{FA85A3D7-7EE5-40B5-AFC2-E48FB226E4A4}" srcOrd="2" destOrd="0" parTransId="{B99AC33D-C106-4882-AB52-A6669AB85640}" sibTransId="{B1D6417E-6BCC-407F-A27C-F74377EF5897}"/>
    <dgm:cxn modelId="{D8A5E63B-1962-4EBD-8E43-E8997476693B}" type="presOf" srcId="{FE413FF9-0F56-436C-8C82-3DC221650937}" destId="{D4DC3DB1-68BC-44A2-8E31-A89E0205C26A}" srcOrd="1" destOrd="0" presId="urn:microsoft.com/office/officeart/2005/8/layout/list1"/>
    <dgm:cxn modelId="{BBC9F360-9760-4CB0-A36E-5AB7B9EB22CF}" type="presOf" srcId="{FA85A3D7-7EE5-40B5-AFC2-E48FB226E4A4}" destId="{3546912E-1D5A-48D8-82D4-E8E0454029C3}" srcOrd="0" destOrd="0" presId="urn:microsoft.com/office/officeart/2005/8/layout/list1"/>
    <dgm:cxn modelId="{4967726E-DEAA-4656-BB9E-0F8F462078D2}" type="presOf" srcId="{BBC0814F-765F-4679-8AC1-5A46AE22430B}" destId="{EE0C432D-2B82-4D25-BE75-0D3B6DCF1E28}" srcOrd="0" destOrd="0" presId="urn:microsoft.com/office/officeart/2005/8/layout/list1"/>
    <dgm:cxn modelId="{47300D54-D8C9-4DBC-8D11-78F9ED68011C}" type="presOf" srcId="{A020B3FB-9ED7-4B95-8E20-F2D1AE5C1D3D}" destId="{5D6531DE-E31F-4145-A9AC-F68C0FE9F683}" srcOrd="1" destOrd="0" presId="urn:microsoft.com/office/officeart/2005/8/layout/list1"/>
    <dgm:cxn modelId="{B881877C-AADF-434A-AB63-8D8D0EEFC0C7}" type="presOf" srcId="{FE413FF9-0F56-436C-8C82-3DC221650937}" destId="{A66E8270-E94B-417F-A24B-184F60BF1626}" srcOrd="0" destOrd="0" presId="urn:microsoft.com/office/officeart/2005/8/layout/list1"/>
    <dgm:cxn modelId="{32AFA999-C02B-4824-A47D-B19DD7201273}" type="presOf" srcId="{A020B3FB-9ED7-4B95-8E20-F2D1AE5C1D3D}" destId="{E45CE3C5-2DAF-42DA-A1BB-CA2224831A47}" srcOrd="0" destOrd="0" presId="urn:microsoft.com/office/officeart/2005/8/layout/list1"/>
    <dgm:cxn modelId="{FB7E15B1-E494-4468-8D95-95A7F9040E30}" srcId="{974E79EA-44CB-4E22-99A4-C1358610C82F}" destId="{BBC0814F-765F-4679-8AC1-5A46AE22430B}" srcOrd="4" destOrd="0" parTransId="{4A2D2509-CC6F-4EFE-B51F-179F0542A6FA}" sibTransId="{D69F6D8C-B4B9-4493-8A5D-245EAE914A91}"/>
    <dgm:cxn modelId="{2D94CCB5-1691-4D4E-89FC-8CA8C177DC91}" type="presOf" srcId="{8009D05E-36F9-4406-9FE0-63E5597D0ECB}" destId="{E475661F-E907-421F-8FE9-B080B17B7334}" srcOrd="0" destOrd="0" presId="urn:microsoft.com/office/officeart/2005/8/layout/list1"/>
    <dgm:cxn modelId="{9D0B3DB8-40A2-4A06-A1A8-0E1039D68077}" srcId="{974E79EA-44CB-4E22-99A4-C1358610C82F}" destId="{8009D05E-36F9-4406-9FE0-63E5597D0ECB}" srcOrd="0" destOrd="0" parTransId="{F612BE21-818D-4AFC-80F8-9BF7E63D74EC}" sibTransId="{F039B72E-2FED-42D5-9652-EAAFC9012530}"/>
    <dgm:cxn modelId="{ED97D8B9-6432-4E04-8B13-35E7421E3A97}" type="presOf" srcId="{FA85A3D7-7EE5-40B5-AFC2-E48FB226E4A4}" destId="{9A35DBF2-6C21-4D74-B7CE-2E6FB6B2DB68}" srcOrd="1" destOrd="0" presId="urn:microsoft.com/office/officeart/2005/8/layout/list1"/>
    <dgm:cxn modelId="{BB63ADEB-9853-401B-9FE2-40FD68B8906E}" type="presOf" srcId="{974E79EA-44CB-4E22-99A4-C1358610C82F}" destId="{0D343B08-69EF-4030-A491-6760E0F23744}" srcOrd="0" destOrd="0" presId="urn:microsoft.com/office/officeart/2005/8/layout/list1"/>
    <dgm:cxn modelId="{36473135-4E82-4538-B789-745B09131C42}" type="presParOf" srcId="{0D343B08-69EF-4030-A491-6760E0F23744}" destId="{0DC5A162-DB52-43CD-85E9-DC9D7736169D}" srcOrd="0" destOrd="0" presId="urn:microsoft.com/office/officeart/2005/8/layout/list1"/>
    <dgm:cxn modelId="{C11D7EAB-F3F1-4EFE-A44D-1118BB0EAC05}" type="presParOf" srcId="{0DC5A162-DB52-43CD-85E9-DC9D7736169D}" destId="{E475661F-E907-421F-8FE9-B080B17B7334}" srcOrd="0" destOrd="0" presId="urn:microsoft.com/office/officeart/2005/8/layout/list1"/>
    <dgm:cxn modelId="{17D781B7-AA83-4F29-8561-60579ADF3C30}" type="presParOf" srcId="{0DC5A162-DB52-43CD-85E9-DC9D7736169D}" destId="{A098CEE4-206E-4782-96BF-BC7ACE80B094}" srcOrd="1" destOrd="0" presId="urn:microsoft.com/office/officeart/2005/8/layout/list1"/>
    <dgm:cxn modelId="{5758945E-0364-479E-9603-ADC32C2AB420}" type="presParOf" srcId="{0D343B08-69EF-4030-A491-6760E0F23744}" destId="{FF3E7C92-8497-4013-89E9-727CA4E1C975}" srcOrd="1" destOrd="0" presId="urn:microsoft.com/office/officeart/2005/8/layout/list1"/>
    <dgm:cxn modelId="{45598F73-A1D0-409F-A2BA-A5323B1E7D58}" type="presParOf" srcId="{0D343B08-69EF-4030-A491-6760E0F23744}" destId="{FC89604B-C92E-47CE-B2C7-F86ED56AB48D}" srcOrd="2" destOrd="0" presId="urn:microsoft.com/office/officeart/2005/8/layout/list1"/>
    <dgm:cxn modelId="{6B2DB56E-6517-4A70-94C9-544ED82E3111}" type="presParOf" srcId="{0D343B08-69EF-4030-A491-6760E0F23744}" destId="{D86C63DB-0EF5-4566-A054-EA4965FA4208}" srcOrd="3" destOrd="0" presId="urn:microsoft.com/office/officeart/2005/8/layout/list1"/>
    <dgm:cxn modelId="{BB2BAC7C-4C93-494A-9B8E-ACBBAC8FBAB9}" type="presParOf" srcId="{0D343B08-69EF-4030-A491-6760E0F23744}" destId="{EDAF85E1-9101-4841-B320-B497095A7570}" srcOrd="4" destOrd="0" presId="urn:microsoft.com/office/officeart/2005/8/layout/list1"/>
    <dgm:cxn modelId="{97D0D33A-BD92-4A96-86D7-6D921F9E8E74}" type="presParOf" srcId="{EDAF85E1-9101-4841-B320-B497095A7570}" destId="{A66E8270-E94B-417F-A24B-184F60BF1626}" srcOrd="0" destOrd="0" presId="urn:microsoft.com/office/officeart/2005/8/layout/list1"/>
    <dgm:cxn modelId="{9A1F1564-5557-4706-83F1-CA29A3756EF3}" type="presParOf" srcId="{EDAF85E1-9101-4841-B320-B497095A7570}" destId="{D4DC3DB1-68BC-44A2-8E31-A89E0205C26A}" srcOrd="1" destOrd="0" presId="urn:microsoft.com/office/officeart/2005/8/layout/list1"/>
    <dgm:cxn modelId="{DA4FF547-592F-4B1C-AF20-BAF5B78D5308}" type="presParOf" srcId="{0D343B08-69EF-4030-A491-6760E0F23744}" destId="{9EE670DB-1CC9-41FE-A5BF-1815D2A75630}" srcOrd="5" destOrd="0" presId="urn:microsoft.com/office/officeart/2005/8/layout/list1"/>
    <dgm:cxn modelId="{645A707B-5DF8-49B8-B38C-B2A1BFF27248}" type="presParOf" srcId="{0D343B08-69EF-4030-A491-6760E0F23744}" destId="{DFD2330F-1B0C-4349-B675-0B09670B8455}" srcOrd="6" destOrd="0" presId="urn:microsoft.com/office/officeart/2005/8/layout/list1"/>
    <dgm:cxn modelId="{51113814-73F1-4379-842F-8B21103FF537}" type="presParOf" srcId="{0D343B08-69EF-4030-A491-6760E0F23744}" destId="{4E260D20-AE5B-4F87-9F05-B5132E04FD4C}" srcOrd="7" destOrd="0" presId="urn:microsoft.com/office/officeart/2005/8/layout/list1"/>
    <dgm:cxn modelId="{035905D2-C6A9-4C3A-9267-85FF14C79A54}" type="presParOf" srcId="{0D343B08-69EF-4030-A491-6760E0F23744}" destId="{3498EC22-F418-41C2-B54E-A5B8E456C1A1}" srcOrd="8" destOrd="0" presId="urn:microsoft.com/office/officeart/2005/8/layout/list1"/>
    <dgm:cxn modelId="{09112946-8F87-48B4-859A-821645BDEC69}" type="presParOf" srcId="{3498EC22-F418-41C2-B54E-A5B8E456C1A1}" destId="{3546912E-1D5A-48D8-82D4-E8E0454029C3}" srcOrd="0" destOrd="0" presId="urn:microsoft.com/office/officeart/2005/8/layout/list1"/>
    <dgm:cxn modelId="{E350BE2F-E1B0-46E7-B7BA-F7F6D2931CDC}" type="presParOf" srcId="{3498EC22-F418-41C2-B54E-A5B8E456C1A1}" destId="{9A35DBF2-6C21-4D74-B7CE-2E6FB6B2DB68}" srcOrd="1" destOrd="0" presId="urn:microsoft.com/office/officeart/2005/8/layout/list1"/>
    <dgm:cxn modelId="{D48BC173-BF53-478A-AE77-2F7EB58A09E3}" type="presParOf" srcId="{0D343B08-69EF-4030-A491-6760E0F23744}" destId="{295560BE-16AC-4136-9203-99A7FEF3EBBA}" srcOrd="9" destOrd="0" presId="urn:microsoft.com/office/officeart/2005/8/layout/list1"/>
    <dgm:cxn modelId="{010A3944-F88A-4651-9D5F-A25DB4534095}" type="presParOf" srcId="{0D343B08-69EF-4030-A491-6760E0F23744}" destId="{6FC77737-00C2-4C59-9CFE-DDBE7A9F6D66}" srcOrd="10" destOrd="0" presId="urn:microsoft.com/office/officeart/2005/8/layout/list1"/>
    <dgm:cxn modelId="{05CD6A51-5D5E-45F7-BB06-6B6D759F1FA6}" type="presParOf" srcId="{0D343B08-69EF-4030-A491-6760E0F23744}" destId="{1BD38F2B-F6BE-4227-91CA-69F5FFCF099E}" srcOrd="11" destOrd="0" presId="urn:microsoft.com/office/officeart/2005/8/layout/list1"/>
    <dgm:cxn modelId="{B4775787-758D-4A95-A7D7-4C10C25B48E0}" type="presParOf" srcId="{0D343B08-69EF-4030-A491-6760E0F23744}" destId="{0608B35E-735B-4BE2-B5E0-E24DA9CB9A20}" srcOrd="12" destOrd="0" presId="urn:microsoft.com/office/officeart/2005/8/layout/list1"/>
    <dgm:cxn modelId="{BDD94E81-9F96-42E5-9C50-67F992EAAA11}" type="presParOf" srcId="{0608B35E-735B-4BE2-B5E0-E24DA9CB9A20}" destId="{E45CE3C5-2DAF-42DA-A1BB-CA2224831A47}" srcOrd="0" destOrd="0" presId="urn:microsoft.com/office/officeart/2005/8/layout/list1"/>
    <dgm:cxn modelId="{62D81CA9-2D16-4B09-AD78-64460D8F20D3}" type="presParOf" srcId="{0608B35E-735B-4BE2-B5E0-E24DA9CB9A20}" destId="{5D6531DE-E31F-4145-A9AC-F68C0FE9F683}" srcOrd="1" destOrd="0" presId="urn:microsoft.com/office/officeart/2005/8/layout/list1"/>
    <dgm:cxn modelId="{D27AC236-425E-4D46-96FE-A42BDAC00287}" type="presParOf" srcId="{0D343B08-69EF-4030-A491-6760E0F23744}" destId="{A16E8D4D-F46D-43DA-9D54-6695D9BB31F1}" srcOrd="13" destOrd="0" presId="urn:microsoft.com/office/officeart/2005/8/layout/list1"/>
    <dgm:cxn modelId="{A0E78AB3-834D-4317-B99B-657EAEEF5EB9}" type="presParOf" srcId="{0D343B08-69EF-4030-A491-6760E0F23744}" destId="{D67F3152-8B9C-4182-AC0A-3EC09EF4C795}" srcOrd="14" destOrd="0" presId="urn:microsoft.com/office/officeart/2005/8/layout/list1"/>
    <dgm:cxn modelId="{15AE60FB-5911-4276-9BB3-CCF4CE7E459F}" type="presParOf" srcId="{0D343B08-69EF-4030-A491-6760E0F23744}" destId="{8B115ACC-2E2E-49A1-8F7C-8D45031D7219}" srcOrd="15" destOrd="0" presId="urn:microsoft.com/office/officeart/2005/8/layout/list1"/>
    <dgm:cxn modelId="{1843DF7F-1685-45EC-B148-2C15928F8AAA}" type="presParOf" srcId="{0D343B08-69EF-4030-A491-6760E0F23744}" destId="{D272A68C-2971-45D8-B226-254B7CA22053}" srcOrd="16" destOrd="0" presId="urn:microsoft.com/office/officeart/2005/8/layout/list1"/>
    <dgm:cxn modelId="{E38EB964-E6FD-424B-B678-A235248B89EC}" type="presParOf" srcId="{D272A68C-2971-45D8-B226-254B7CA22053}" destId="{EE0C432D-2B82-4D25-BE75-0D3B6DCF1E28}" srcOrd="0" destOrd="0" presId="urn:microsoft.com/office/officeart/2005/8/layout/list1"/>
    <dgm:cxn modelId="{D370341D-E4B3-4F90-B8FB-24455F9B462B}" type="presParOf" srcId="{D272A68C-2971-45D8-B226-254B7CA22053}" destId="{6B5EFE67-2CBB-4C0D-BCE8-D9C1A79F1D54}" srcOrd="1" destOrd="0" presId="urn:microsoft.com/office/officeart/2005/8/layout/list1"/>
    <dgm:cxn modelId="{6F4568BA-4129-4C41-BEC6-5B2A18CE4295}" type="presParOf" srcId="{0D343B08-69EF-4030-A491-6760E0F23744}" destId="{802E9331-C399-445E-897F-803AAACF1917}" srcOrd="17" destOrd="0" presId="urn:microsoft.com/office/officeart/2005/8/layout/list1"/>
    <dgm:cxn modelId="{2C9B1ED7-1740-46F9-86DB-8F86F332C52D}" type="presParOf" srcId="{0D343B08-69EF-4030-A491-6760E0F23744}" destId="{AC908B65-5DDE-49C7-99BE-7AF304BB64C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0114B-5683-481F-B76D-8F06FD95F4EF}">
      <dsp:nvSpPr>
        <dsp:cNvPr id="0" name=""/>
        <dsp:cNvSpPr/>
      </dsp:nvSpPr>
      <dsp:spPr>
        <a:xfrm>
          <a:off x="306398" y="505320"/>
          <a:ext cx="809231" cy="8092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1D382-1DC1-44EA-A29E-7AEF72EC0495}">
      <dsp:nvSpPr>
        <dsp:cNvPr id="0" name=""/>
        <dsp:cNvSpPr/>
      </dsp:nvSpPr>
      <dsp:spPr>
        <a:xfrm>
          <a:off x="476337" y="675259"/>
          <a:ext cx="469354" cy="4693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48C65-920E-46C1-99AB-2E84F8BFFAD4}">
      <dsp:nvSpPr>
        <dsp:cNvPr id="0" name=""/>
        <dsp:cNvSpPr/>
      </dsp:nvSpPr>
      <dsp:spPr>
        <a:xfrm>
          <a:off x="1289036" y="505320"/>
          <a:ext cx="1907473" cy="80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Calibri"/>
              <a:cs typeface="Calibri"/>
            </a:rPr>
            <a:t>Problem Statement  &amp; Hypothesis</a:t>
          </a:r>
        </a:p>
      </dsp:txBody>
      <dsp:txXfrm>
        <a:off x="1289036" y="505320"/>
        <a:ext cx="1907473" cy="809231"/>
      </dsp:txXfrm>
    </dsp:sp>
    <dsp:sp modelId="{EDAEA37A-C53C-43E2-A070-ACA6A5A7AACE}">
      <dsp:nvSpPr>
        <dsp:cNvPr id="0" name=""/>
        <dsp:cNvSpPr/>
      </dsp:nvSpPr>
      <dsp:spPr>
        <a:xfrm>
          <a:off x="3528873" y="505320"/>
          <a:ext cx="809231" cy="8092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F8CD7-9695-4285-91DA-1F7BE417A43D}">
      <dsp:nvSpPr>
        <dsp:cNvPr id="0" name=""/>
        <dsp:cNvSpPr/>
      </dsp:nvSpPr>
      <dsp:spPr>
        <a:xfrm>
          <a:off x="3698811" y="675259"/>
          <a:ext cx="469354" cy="4693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BFCE4-1E05-4C5C-A9BC-C033A2650833}">
      <dsp:nvSpPr>
        <dsp:cNvPr id="0" name=""/>
        <dsp:cNvSpPr/>
      </dsp:nvSpPr>
      <dsp:spPr>
        <a:xfrm>
          <a:off x="4511511" y="505320"/>
          <a:ext cx="1907473" cy="80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Calibri"/>
              <a:cs typeface="Calibri"/>
            </a:rPr>
            <a:t>Data Analysis Process</a:t>
          </a:r>
        </a:p>
      </dsp:txBody>
      <dsp:txXfrm>
        <a:off x="4511511" y="505320"/>
        <a:ext cx="1907473" cy="809231"/>
      </dsp:txXfrm>
    </dsp:sp>
    <dsp:sp modelId="{9D516981-03E9-48BE-B6E6-1F5FD5E64AEC}">
      <dsp:nvSpPr>
        <dsp:cNvPr id="0" name=""/>
        <dsp:cNvSpPr/>
      </dsp:nvSpPr>
      <dsp:spPr>
        <a:xfrm>
          <a:off x="6751347" y="505320"/>
          <a:ext cx="809231" cy="8092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C0313-1759-4285-9711-D06DD8A42E16}">
      <dsp:nvSpPr>
        <dsp:cNvPr id="0" name=""/>
        <dsp:cNvSpPr/>
      </dsp:nvSpPr>
      <dsp:spPr>
        <a:xfrm>
          <a:off x="6921286" y="675259"/>
          <a:ext cx="469354" cy="4693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434DC-3187-46E3-B629-13579B3BFE1D}">
      <dsp:nvSpPr>
        <dsp:cNvPr id="0" name=""/>
        <dsp:cNvSpPr/>
      </dsp:nvSpPr>
      <dsp:spPr>
        <a:xfrm>
          <a:off x="7733985" y="505320"/>
          <a:ext cx="1907473" cy="80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Calibri"/>
              <a:cs typeface="Calibri"/>
            </a:rPr>
            <a:t>Summary of Findings</a:t>
          </a:r>
        </a:p>
      </dsp:txBody>
      <dsp:txXfrm>
        <a:off x="7733985" y="505320"/>
        <a:ext cx="1907473" cy="809231"/>
      </dsp:txXfrm>
    </dsp:sp>
    <dsp:sp modelId="{F1E087B2-99BA-46F8-84FE-152597CDFA93}">
      <dsp:nvSpPr>
        <dsp:cNvPr id="0" name=""/>
        <dsp:cNvSpPr/>
      </dsp:nvSpPr>
      <dsp:spPr>
        <a:xfrm>
          <a:off x="306398" y="1853043"/>
          <a:ext cx="809231" cy="8092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C7300-B96C-46C8-B40A-3F0C30633C3F}">
      <dsp:nvSpPr>
        <dsp:cNvPr id="0" name=""/>
        <dsp:cNvSpPr/>
      </dsp:nvSpPr>
      <dsp:spPr>
        <a:xfrm>
          <a:off x="476337" y="2022981"/>
          <a:ext cx="469354" cy="4693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2B7B-695F-47BD-AE4E-62EA6CF98239}">
      <dsp:nvSpPr>
        <dsp:cNvPr id="0" name=""/>
        <dsp:cNvSpPr/>
      </dsp:nvSpPr>
      <dsp:spPr>
        <a:xfrm>
          <a:off x="1289036" y="1853043"/>
          <a:ext cx="1907473" cy="80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Calibri"/>
              <a:cs typeface="Calibri"/>
            </a:rPr>
            <a:t>Limitations of Tools &amp; Techniques</a:t>
          </a:r>
        </a:p>
      </dsp:txBody>
      <dsp:txXfrm>
        <a:off x="1289036" y="1853043"/>
        <a:ext cx="1907473" cy="809231"/>
      </dsp:txXfrm>
    </dsp:sp>
    <dsp:sp modelId="{0C5F51A8-72A0-4D2A-A4AF-AFA8E9FABC14}">
      <dsp:nvSpPr>
        <dsp:cNvPr id="0" name=""/>
        <dsp:cNvSpPr/>
      </dsp:nvSpPr>
      <dsp:spPr>
        <a:xfrm>
          <a:off x="3528873" y="1853043"/>
          <a:ext cx="809231" cy="8092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B6C14-F58A-4781-92B4-F9F212258939}">
      <dsp:nvSpPr>
        <dsp:cNvPr id="0" name=""/>
        <dsp:cNvSpPr/>
      </dsp:nvSpPr>
      <dsp:spPr>
        <a:xfrm>
          <a:off x="3698811" y="2022981"/>
          <a:ext cx="469354" cy="4693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CD446-FE73-4B4E-8A90-48D484C04781}">
      <dsp:nvSpPr>
        <dsp:cNvPr id="0" name=""/>
        <dsp:cNvSpPr/>
      </dsp:nvSpPr>
      <dsp:spPr>
        <a:xfrm>
          <a:off x="4511511" y="1853043"/>
          <a:ext cx="1907473" cy="80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Calibri"/>
              <a:cs typeface="Calibri"/>
            </a:rPr>
            <a:t>Recommended Actions</a:t>
          </a:r>
        </a:p>
      </dsp:txBody>
      <dsp:txXfrm>
        <a:off x="4511511" y="1853043"/>
        <a:ext cx="1907473" cy="809231"/>
      </dsp:txXfrm>
    </dsp:sp>
    <dsp:sp modelId="{72588CA2-72D2-4247-8788-D1B362F96DCC}">
      <dsp:nvSpPr>
        <dsp:cNvPr id="0" name=""/>
        <dsp:cNvSpPr/>
      </dsp:nvSpPr>
      <dsp:spPr>
        <a:xfrm>
          <a:off x="6751347" y="1853043"/>
          <a:ext cx="809231" cy="8092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7BBE2-50E9-41F0-B26F-8D6619E79015}">
      <dsp:nvSpPr>
        <dsp:cNvPr id="0" name=""/>
        <dsp:cNvSpPr/>
      </dsp:nvSpPr>
      <dsp:spPr>
        <a:xfrm>
          <a:off x="6921286" y="2022981"/>
          <a:ext cx="469354" cy="4693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8A361-C44C-4210-9674-E00B8AF816B1}">
      <dsp:nvSpPr>
        <dsp:cNvPr id="0" name=""/>
        <dsp:cNvSpPr/>
      </dsp:nvSpPr>
      <dsp:spPr>
        <a:xfrm>
          <a:off x="7733985" y="1853043"/>
          <a:ext cx="1907473" cy="80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Calibri"/>
              <a:cs typeface="Calibri"/>
            </a:rPr>
            <a:t>Expected Benefits</a:t>
          </a:r>
        </a:p>
      </dsp:txBody>
      <dsp:txXfrm>
        <a:off x="7733985" y="1853043"/>
        <a:ext cx="1907473" cy="809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E904B-065A-4A1E-9AF1-7A3C84D13159}">
      <dsp:nvSpPr>
        <dsp:cNvPr id="0" name=""/>
        <dsp:cNvSpPr/>
      </dsp:nvSpPr>
      <dsp:spPr>
        <a:xfrm rot="5400000">
          <a:off x="3606409" y="-1261142"/>
          <a:ext cx="1113358" cy="3918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Condominium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Co-Operative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Single-Family Residentials</a:t>
          </a:r>
        </a:p>
      </dsp:txBody>
      <dsp:txXfrm rot="-5400000">
        <a:off x="2203988" y="195629"/>
        <a:ext cx="3863850" cy="1004658"/>
      </dsp:txXfrm>
    </dsp:sp>
    <dsp:sp modelId="{56CF1FD5-A34E-41BA-9403-B65B40703E90}">
      <dsp:nvSpPr>
        <dsp:cNvPr id="0" name=""/>
        <dsp:cNvSpPr/>
      </dsp:nvSpPr>
      <dsp:spPr>
        <a:xfrm>
          <a:off x="0" y="2108"/>
          <a:ext cx="2203988" cy="139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Type of Homes</a:t>
          </a:r>
          <a:endParaRPr lang="en-US" sz="2400" kern="1200"/>
        </a:p>
      </dsp:txBody>
      <dsp:txXfrm>
        <a:off x="67937" y="70045"/>
        <a:ext cx="2068114" cy="1255824"/>
      </dsp:txXfrm>
    </dsp:sp>
    <dsp:sp modelId="{4E8C6153-566E-40AC-874A-EA89F0371204}">
      <dsp:nvSpPr>
        <dsp:cNvPr id="0" name=""/>
        <dsp:cNvSpPr/>
      </dsp:nvSpPr>
      <dsp:spPr>
        <a:xfrm rot="5400000">
          <a:off x="3606409" y="200141"/>
          <a:ext cx="1113358" cy="3918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Top 94 Metropolitan Statistical Areas of US</a:t>
          </a:r>
        </a:p>
      </dsp:txBody>
      <dsp:txXfrm rot="-5400000">
        <a:off x="2203988" y="1656912"/>
        <a:ext cx="3863850" cy="1004658"/>
      </dsp:txXfrm>
    </dsp:sp>
    <dsp:sp modelId="{EEC39ADA-6532-4A3B-8BB8-9D1ABCFE1E4B}">
      <dsp:nvSpPr>
        <dsp:cNvPr id="0" name=""/>
        <dsp:cNvSpPr/>
      </dsp:nvSpPr>
      <dsp:spPr>
        <a:xfrm>
          <a:off x="0" y="1463392"/>
          <a:ext cx="2203988" cy="139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Geographic Area</a:t>
          </a:r>
          <a:endParaRPr lang="en-US" sz="2400" kern="1200"/>
        </a:p>
      </dsp:txBody>
      <dsp:txXfrm>
        <a:off x="67937" y="1531329"/>
        <a:ext cx="2068114" cy="1255824"/>
      </dsp:txXfrm>
    </dsp:sp>
    <dsp:sp modelId="{E2C18536-8956-47E9-AF85-EA838CD472C4}">
      <dsp:nvSpPr>
        <dsp:cNvPr id="0" name=""/>
        <dsp:cNvSpPr/>
      </dsp:nvSpPr>
      <dsp:spPr>
        <a:xfrm rot="5400000">
          <a:off x="3606409" y="1661424"/>
          <a:ext cx="1113358" cy="39182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2008 – 2022</a:t>
          </a:r>
        </a:p>
      </dsp:txBody>
      <dsp:txXfrm rot="-5400000">
        <a:off x="2203988" y="3118195"/>
        <a:ext cx="3863850" cy="1004658"/>
      </dsp:txXfrm>
    </dsp:sp>
    <dsp:sp modelId="{CCC179A8-E5AF-414B-BF95-7941EB32BA6E}">
      <dsp:nvSpPr>
        <dsp:cNvPr id="0" name=""/>
        <dsp:cNvSpPr/>
      </dsp:nvSpPr>
      <dsp:spPr>
        <a:xfrm>
          <a:off x="0" y="2924675"/>
          <a:ext cx="2203988" cy="139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Time Period</a:t>
          </a:r>
          <a:endParaRPr lang="en-US" sz="2400" kern="1200"/>
        </a:p>
      </dsp:txBody>
      <dsp:txXfrm>
        <a:off x="67937" y="2992612"/>
        <a:ext cx="2068114" cy="1255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6CB9-5EEA-4B71-B8B4-FA8A4AC0225D}">
      <dsp:nvSpPr>
        <dsp:cNvPr id="0" name=""/>
        <dsp:cNvSpPr/>
      </dsp:nvSpPr>
      <dsp:spPr>
        <a:xfrm>
          <a:off x="0" y="527"/>
          <a:ext cx="6122189" cy="1233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C4CE2-E362-4FD9-AAE8-1BF7A0FC6259}">
      <dsp:nvSpPr>
        <dsp:cNvPr id="0" name=""/>
        <dsp:cNvSpPr/>
      </dsp:nvSpPr>
      <dsp:spPr>
        <a:xfrm>
          <a:off x="373149" y="278076"/>
          <a:ext cx="678453" cy="678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EBAE5-37BC-4561-809F-79FDA0031064}">
      <dsp:nvSpPr>
        <dsp:cNvPr id="0" name=""/>
        <dsp:cNvSpPr/>
      </dsp:nvSpPr>
      <dsp:spPr>
        <a:xfrm>
          <a:off x="1424751" y="527"/>
          <a:ext cx="2754985" cy="123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51" tIns="130551" rIns="130551" bIns="1305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 Light" panose="020F0302020204030204"/>
            </a:rPr>
            <a:t>CSV File Format</a:t>
          </a:r>
          <a:endParaRPr lang="en-US" sz="2500" b="1" kern="1200"/>
        </a:p>
      </dsp:txBody>
      <dsp:txXfrm>
        <a:off x="1424751" y="527"/>
        <a:ext cx="2754985" cy="1233551"/>
      </dsp:txXfrm>
    </dsp:sp>
    <dsp:sp modelId="{51E0C717-77A9-4C4B-8A31-A7C94229D338}">
      <dsp:nvSpPr>
        <dsp:cNvPr id="0" name=""/>
        <dsp:cNvSpPr/>
      </dsp:nvSpPr>
      <dsp:spPr>
        <a:xfrm>
          <a:off x="4179736" y="527"/>
          <a:ext cx="1942452" cy="123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51" tIns="130551" rIns="130551" bIns="1305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Learning Structure of Data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Best Methods of Transformation</a:t>
          </a:r>
          <a:endParaRPr lang="en-US" sz="1400" kern="1200"/>
        </a:p>
      </dsp:txBody>
      <dsp:txXfrm>
        <a:off x="4179736" y="527"/>
        <a:ext cx="1942452" cy="1233551"/>
      </dsp:txXfrm>
    </dsp:sp>
    <dsp:sp modelId="{3D39A6F5-7BDD-4731-A078-5A4186389CE3}">
      <dsp:nvSpPr>
        <dsp:cNvPr id="0" name=""/>
        <dsp:cNvSpPr/>
      </dsp:nvSpPr>
      <dsp:spPr>
        <a:xfrm>
          <a:off x="0" y="1542465"/>
          <a:ext cx="6122189" cy="1233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B0CA4-E33A-4448-9E06-672AE7989DCC}">
      <dsp:nvSpPr>
        <dsp:cNvPr id="0" name=""/>
        <dsp:cNvSpPr/>
      </dsp:nvSpPr>
      <dsp:spPr>
        <a:xfrm>
          <a:off x="373149" y="1820014"/>
          <a:ext cx="678453" cy="678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68CE2-9183-42F2-B4BF-E5A47508D94B}">
      <dsp:nvSpPr>
        <dsp:cNvPr id="0" name=""/>
        <dsp:cNvSpPr/>
      </dsp:nvSpPr>
      <dsp:spPr>
        <a:xfrm>
          <a:off x="1424751" y="1542465"/>
          <a:ext cx="2754985" cy="123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51" tIns="130551" rIns="130551" bIns="1305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 Light" panose="020F0302020204030204"/>
            </a:rPr>
            <a:t>Quality of Data</a:t>
          </a:r>
          <a:endParaRPr lang="en-US" sz="2500" b="1" kern="1200"/>
        </a:p>
      </dsp:txBody>
      <dsp:txXfrm>
        <a:off x="1424751" y="1542465"/>
        <a:ext cx="2754985" cy="1233551"/>
      </dsp:txXfrm>
    </dsp:sp>
    <dsp:sp modelId="{7FF824A8-B274-40A2-836B-D3CFB89D6821}">
      <dsp:nvSpPr>
        <dsp:cNvPr id="0" name=""/>
        <dsp:cNvSpPr/>
      </dsp:nvSpPr>
      <dsp:spPr>
        <a:xfrm>
          <a:off x="4179736" y="1542465"/>
          <a:ext cx="1942452" cy="123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51" tIns="130551" rIns="130551" bIns="1305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Mixed Data For Types of Homes</a:t>
          </a:r>
          <a:endParaRPr lang="en-US" sz="1400" kern="1200"/>
        </a:p>
      </dsp:txBody>
      <dsp:txXfrm>
        <a:off x="4179736" y="1542465"/>
        <a:ext cx="1942452" cy="1233551"/>
      </dsp:txXfrm>
    </dsp:sp>
    <dsp:sp modelId="{E5DEFEF7-D84B-418F-A03A-197A46366323}">
      <dsp:nvSpPr>
        <dsp:cNvPr id="0" name=""/>
        <dsp:cNvSpPr/>
      </dsp:nvSpPr>
      <dsp:spPr>
        <a:xfrm>
          <a:off x="0" y="3084404"/>
          <a:ext cx="6122189" cy="1233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D7709-9289-4D81-ADD1-71FCFA3ADC58}">
      <dsp:nvSpPr>
        <dsp:cNvPr id="0" name=""/>
        <dsp:cNvSpPr/>
      </dsp:nvSpPr>
      <dsp:spPr>
        <a:xfrm>
          <a:off x="373149" y="3361953"/>
          <a:ext cx="678453" cy="678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2946D-B618-48B4-A5B5-64AC8175A91B}">
      <dsp:nvSpPr>
        <dsp:cNvPr id="0" name=""/>
        <dsp:cNvSpPr/>
      </dsp:nvSpPr>
      <dsp:spPr>
        <a:xfrm>
          <a:off x="1424751" y="3084404"/>
          <a:ext cx="2754985" cy="123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51" tIns="130551" rIns="130551" bIns="1305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 Light" panose="020F0302020204030204"/>
            </a:rPr>
            <a:t>Quantity of Data</a:t>
          </a:r>
          <a:endParaRPr lang="en-US" sz="2500" b="1" kern="1200"/>
        </a:p>
      </dsp:txBody>
      <dsp:txXfrm>
        <a:off x="1424751" y="3084404"/>
        <a:ext cx="2754985" cy="1233551"/>
      </dsp:txXfrm>
    </dsp:sp>
    <dsp:sp modelId="{FA1221C6-03D2-4B41-841A-C740CCD4263F}">
      <dsp:nvSpPr>
        <dsp:cNvPr id="0" name=""/>
        <dsp:cNvSpPr/>
      </dsp:nvSpPr>
      <dsp:spPr>
        <a:xfrm>
          <a:off x="4179736" y="3084404"/>
          <a:ext cx="1942452" cy="123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51" tIns="130551" rIns="130551" bIns="1305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Limited To 2008 - 2022</a:t>
          </a:r>
          <a:r>
            <a:rPr lang="en-US" sz="1400" kern="1200"/>
            <a:t> </a:t>
          </a:r>
          <a:r>
            <a:rPr lang="en-US" sz="1400" kern="1200">
              <a:latin typeface="Calibri Light" panose="020F0302020204030204"/>
            </a:rPr>
            <a:t>Records</a:t>
          </a:r>
          <a:endParaRPr lang="en-US" sz="1400" kern="1200"/>
        </a:p>
      </dsp:txBody>
      <dsp:txXfrm>
        <a:off x="4179736" y="3084404"/>
        <a:ext cx="1942452" cy="1233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56E91-7EE8-45E9-B40F-BDB75FC1BDA0}">
      <dsp:nvSpPr>
        <dsp:cNvPr id="0" name=""/>
        <dsp:cNvSpPr/>
      </dsp:nvSpPr>
      <dsp:spPr>
        <a:xfrm>
          <a:off x="1231486" y="897371"/>
          <a:ext cx="1303526" cy="1303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455F1-671B-42B7-AEA1-9B3D84DFC12F}">
      <dsp:nvSpPr>
        <dsp:cNvPr id="0" name=""/>
        <dsp:cNvSpPr/>
      </dsp:nvSpPr>
      <dsp:spPr>
        <a:xfrm>
          <a:off x="434886" y="2558096"/>
          <a:ext cx="28967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</a:rPr>
            <a:t>Historical Data Predating 2008</a:t>
          </a:r>
          <a:endParaRPr lang="en-US" sz="2300" b="1" kern="1200" dirty="0"/>
        </a:p>
      </dsp:txBody>
      <dsp:txXfrm>
        <a:off x="434886" y="2558096"/>
        <a:ext cx="2896725" cy="720000"/>
      </dsp:txXfrm>
    </dsp:sp>
    <dsp:sp modelId="{59717E0C-5C03-440D-87A2-E713E66F2CA2}">
      <dsp:nvSpPr>
        <dsp:cNvPr id="0" name=""/>
        <dsp:cNvSpPr/>
      </dsp:nvSpPr>
      <dsp:spPr>
        <a:xfrm>
          <a:off x="4635138" y="897371"/>
          <a:ext cx="1303526" cy="1303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852C4-C718-4DC1-91F5-3B9FC7B6CECC}">
      <dsp:nvSpPr>
        <dsp:cNvPr id="0" name=""/>
        <dsp:cNvSpPr/>
      </dsp:nvSpPr>
      <dsp:spPr>
        <a:xfrm>
          <a:off x="3838539" y="2558096"/>
          <a:ext cx="28967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libri Light" panose="020F0302020204030204"/>
            </a:rPr>
            <a:t>In-Depth Analysis of Buyer Data</a:t>
          </a:r>
          <a:endParaRPr lang="en-US" sz="2300" b="1" kern="1200" dirty="0"/>
        </a:p>
      </dsp:txBody>
      <dsp:txXfrm>
        <a:off x="3838539" y="2558096"/>
        <a:ext cx="2896725" cy="720000"/>
      </dsp:txXfrm>
    </dsp:sp>
    <dsp:sp modelId="{71983D09-E048-4111-8911-D970F1E15160}">
      <dsp:nvSpPr>
        <dsp:cNvPr id="0" name=""/>
        <dsp:cNvSpPr/>
      </dsp:nvSpPr>
      <dsp:spPr>
        <a:xfrm>
          <a:off x="8038791" y="897371"/>
          <a:ext cx="1303526" cy="1303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141B0-05E0-43D1-983D-6A0194E1F28D}">
      <dsp:nvSpPr>
        <dsp:cNvPr id="0" name=""/>
        <dsp:cNvSpPr/>
      </dsp:nvSpPr>
      <dsp:spPr>
        <a:xfrm>
          <a:off x="7242191" y="2558096"/>
          <a:ext cx="28967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latin typeface="Calibri Light" panose="020F0302020204030204"/>
            </a:rPr>
            <a:t> Evaluation of Mortgage Loans &amp; Interest Rates</a:t>
          </a:r>
        </a:p>
      </dsp:txBody>
      <dsp:txXfrm>
        <a:off x="7242191" y="2558096"/>
        <a:ext cx="289672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9604B-C92E-47CE-B2C7-F86ED56AB48D}">
      <dsp:nvSpPr>
        <dsp:cNvPr id="0" name=""/>
        <dsp:cNvSpPr/>
      </dsp:nvSpPr>
      <dsp:spPr>
        <a:xfrm>
          <a:off x="0" y="805947"/>
          <a:ext cx="600572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8CEE4-206E-4782-96BF-BC7ACE80B094}">
      <dsp:nvSpPr>
        <dsp:cNvPr id="0" name=""/>
        <dsp:cNvSpPr/>
      </dsp:nvSpPr>
      <dsp:spPr>
        <a:xfrm>
          <a:off x="300286" y="525507"/>
          <a:ext cx="420400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02" tIns="0" rIns="1589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  <a:latin typeface="Calibri Light" panose="020F0302020204030204"/>
            </a:rPr>
            <a:t>Homebuyers</a:t>
          </a:r>
          <a:endParaRPr lang="en-US" sz="1900" b="0" kern="1200" dirty="0">
            <a:solidFill>
              <a:schemeClr val="bg1"/>
            </a:solidFill>
          </a:endParaRPr>
        </a:p>
      </dsp:txBody>
      <dsp:txXfrm>
        <a:off x="327666" y="552887"/>
        <a:ext cx="4149248" cy="506120"/>
      </dsp:txXfrm>
    </dsp:sp>
    <dsp:sp modelId="{DFD2330F-1B0C-4349-B675-0B09670B8455}">
      <dsp:nvSpPr>
        <dsp:cNvPr id="0" name=""/>
        <dsp:cNvSpPr/>
      </dsp:nvSpPr>
      <dsp:spPr>
        <a:xfrm>
          <a:off x="0" y="1667787"/>
          <a:ext cx="600572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C3DB1-68BC-44A2-8E31-A89E0205C26A}">
      <dsp:nvSpPr>
        <dsp:cNvPr id="0" name=""/>
        <dsp:cNvSpPr/>
      </dsp:nvSpPr>
      <dsp:spPr>
        <a:xfrm>
          <a:off x="300286" y="1387347"/>
          <a:ext cx="420400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02" tIns="0" rIns="1589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  <a:latin typeface="Calibri Light" panose="020F0302020204030204"/>
            </a:rPr>
            <a:t>Investors</a:t>
          </a:r>
          <a:endParaRPr lang="en-US" sz="1900" b="0" kern="1200" dirty="0">
            <a:solidFill>
              <a:schemeClr val="bg1"/>
            </a:solidFill>
          </a:endParaRPr>
        </a:p>
      </dsp:txBody>
      <dsp:txXfrm>
        <a:off x="327666" y="1414727"/>
        <a:ext cx="4149248" cy="506120"/>
      </dsp:txXfrm>
    </dsp:sp>
    <dsp:sp modelId="{6FC77737-00C2-4C59-9CFE-DDBE7A9F6D66}">
      <dsp:nvSpPr>
        <dsp:cNvPr id="0" name=""/>
        <dsp:cNvSpPr/>
      </dsp:nvSpPr>
      <dsp:spPr>
        <a:xfrm>
          <a:off x="0" y="2529627"/>
          <a:ext cx="600572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5DBF2-6C21-4D74-B7CE-2E6FB6B2DB68}">
      <dsp:nvSpPr>
        <dsp:cNvPr id="0" name=""/>
        <dsp:cNvSpPr/>
      </dsp:nvSpPr>
      <dsp:spPr>
        <a:xfrm>
          <a:off x="300286" y="2249187"/>
          <a:ext cx="420400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02" tIns="0" rIns="1589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  <a:latin typeface="Calibri Light" panose="020F0302020204030204"/>
            </a:rPr>
            <a:t>Homebuilders</a:t>
          </a:r>
        </a:p>
      </dsp:txBody>
      <dsp:txXfrm>
        <a:off x="327666" y="2276567"/>
        <a:ext cx="4149248" cy="506120"/>
      </dsp:txXfrm>
    </dsp:sp>
    <dsp:sp modelId="{D67F3152-8B9C-4182-AC0A-3EC09EF4C795}">
      <dsp:nvSpPr>
        <dsp:cNvPr id="0" name=""/>
        <dsp:cNvSpPr/>
      </dsp:nvSpPr>
      <dsp:spPr>
        <a:xfrm>
          <a:off x="0" y="3391467"/>
          <a:ext cx="600572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531DE-E31F-4145-A9AC-F68C0FE9F683}">
      <dsp:nvSpPr>
        <dsp:cNvPr id="0" name=""/>
        <dsp:cNvSpPr/>
      </dsp:nvSpPr>
      <dsp:spPr>
        <a:xfrm>
          <a:off x="300286" y="3111027"/>
          <a:ext cx="420400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02" tIns="0" rIns="1589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  <a:latin typeface="Calibri Light" panose="020F0302020204030204"/>
            </a:rPr>
            <a:t>Lenders &amp; Financial Institutions</a:t>
          </a:r>
        </a:p>
      </dsp:txBody>
      <dsp:txXfrm>
        <a:off x="327666" y="3138407"/>
        <a:ext cx="4149248" cy="506120"/>
      </dsp:txXfrm>
    </dsp:sp>
    <dsp:sp modelId="{AC908B65-5DDE-49C7-99BE-7AF304BB64CE}">
      <dsp:nvSpPr>
        <dsp:cNvPr id="0" name=""/>
        <dsp:cNvSpPr/>
      </dsp:nvSpPr>
      <dsp:spPr>
        <a:xfrm>
          <a:off x="0" y="4253307"/>
          <a:ext cx="600572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FE67-2CBB-4C0D-BCE8-D9C1A79F1D54}">
      <dsp:nvSpPr>
        <dsp:cNvPr id="0" name=""/>
        <dsp:cNvSpPr/>
      </dsp:nvSpPr>
      <dsp:spPr>
        <a:xfrm>
          <a:off x="300286" y="3972867"/>
          <a:ext cx="420400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02" tIns="0" rIns="15890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Calibri Light" panose="020F0302020204030204"/>
            </a:rPr>
            <a:t>Government Agencies &amp; Policy Makers</a:t>
          </a:r>
        </a:p>
      </dsp:txBody>
      <dsp:txXfrm>
        <a:off x="327666" y="4000247"/>
        <a:ext cx="414924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8859" y="1186484"/>
            <a:ext cx="8846041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778" y="2075505"/>
            <a:ext cx="867765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9597" spc="-267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780" y="3906267"/>
            <a:ext cx="8671168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199" b="0">
                <a:solidFill>
                  <a:srgbClr val="FFFEFF"/>
                </a:solidFill>
              </a:defRPr>
            </a:lvl1pPr>
            <a:lvl2pPr marL="812582" indent="0" algn="ctr">
              <a:buNone/>
              <a:defRPr sz="3199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2844"/>
            </a:lvl4pPr>
            <a:lvl5pPr marL="3250326" indent="0" algn="ctr">
              <a:buNone/>
              <a:defRPr sz="2844"/>
            </a:lvl5pPr>
            <a:lvl6pPr marL="4062908" indent="0" algn="ctr">
              <a:buNone/>
              <a:defRPr sz="2844"/>
            </a:lvl6pPr>
            <a:lvl7pPr marL="4875489" indent="0" algn="ctr">
              <a:buNone/>
              <a:defRPr sz="2844"/>
            </a:lvl7pPr>
            <a:lvl8pPr marL="5688071" indent="0" algn="ctr">
              <a:buNone/>
              <a:defRPr sz="2844"/>
            </a:lvl8pPr>
            <a:lvl9pPr marL="6500652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3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1" y="2349926"/>
            <a:ext cx="3500284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8653" y="794719"/>
            <a:ext cx="6273401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0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0837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6938" y="1699589"/>
            <a:ext cx="3673519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404" y="2349925"/>
            <a:ext cx="3500283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538" y="798445"/>
            <a:ext cx="6266990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15" y="803186"/>
            <a:ext cx="6280237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8697" y="1186484"/>
            <a:ext cx="5664669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345" y="2074730"/>
            <a:ext cx="5488794" cy="1689390"/>
          </a:xfrm>
        </p:spPr>
        <p:txBody>
          <a:bodyPr bIns="0" anchor="b">
            <a:normAutofit/>
          </a:bodyPr>
          <a:lstStyle>
            <a:lvl1pPr algn="ctr">
              <a:defRPr sz="782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345" y="3846851"/>
            <a:ext cx="548879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3199">
                <a:solidFill>
                  <a:srgbClr val="FFFEFF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7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69" y="2339670"/>
            <a:ext cx="3499916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9545" y="803188"/>
            <a:ext cx="6267958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114" y="3672162"/>
            <a:ext cx="6270389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0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70" y="2363916"/>
            <a:ext cx="3499916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3803" y="803185"/>
            <a:ext cx="6263456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0" b="0" cap="all" baseline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3970" y="1488986"/>
            <a:ext cx="6262719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7320" y="3665887"/>
            <a:ext cx="626278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0" b="0" cap="all" baseline="0">
                <a:solidFill>
                  <a:schemeClr val="accent1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114" y="4351687"/>
            <a:ext cx="6263956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7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1" y="2349925"/>
            <a:ext cx="3500284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0" y="2352026"/>
            <a:ext cx="3500285" cy="1223298"/>
          </a:xfrm>
        </p:spPr>
        <p:txBody>
          <a:bodyPr bIns="0" anchor="b">
            <a:noAutofit/>
          </a:bodyPr>
          <a:lstStyle>
            <a:lvl1pPr algn="ctr">
              <a:defRPr sz="5687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653" y="802809"/>
            <a:ext cx="6273401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400" y="3580186"/>
            <a:ext cx="3500285" cy="1221164"/>
          </a:xfrm>
        </p:spPr>
        <p:txBody>
          <a:bodyPr/>
          <a:lstStyle>
            <a:lvl1pPr marL="0" indent="0" algn="ctr">
              <a:buNone/>
              <a:defRPr sz="2844">
                <a:solidFill>
                  <a:srgbClr val="FFFEFF"/>
                </a:solidFill>
              </a:defRPr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126" y="1698332"/>
            <a:ext cx="5939993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1546" y="0"/>
            <a:ext cx="4647279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12" y="2360255"/>
            <a:ext cx="5775142" cy="1178032"/>
          </a:xfrm>
        </p:spPr>
        <p:txBody>
          <a:bodyPr bIns="0" anchor="b">
            <a:normAutofit/>
          </a:bodyPr>
          <a:lstStyle>
            <a:lvl1pPr>
              <a:defRPr sz="6398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12" y="3545012"/>
            <a:ext cx="5775142" cy="1274198"/>
          </a:xfrm>
        </p:spPr>
        <p:txBody>
          <a:bodyPr>
            <a:normAutofit/>
          </a:bodyPr>
          <a:lstStyle>
            <a:lvl1pPr marL="0" indent="0" algn="ctr">
              <a:buNone/>
              <a:defRPr sz="3199">
                <a:solidFill>
                  <a:srgbClr val="FFFEFF"/>
                </a:solidFill>
              </a:defRPr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463" y="6227064"/>
            <a:ext cx="594065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6859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929" y="2358392"/>
            <a:ext cx="3497756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566" y="794719"/>
            <a:ext cx="5948487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462" y="320040"/>
            <a:ext cx="365664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349" y="2448612"/>
            <a:ext cx="441760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3965" y="691977"/>
            <a:ext cx="775990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5595" y="2061838"/>
            <a:ext cx="6957634" cy="166247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"/>
                <a:cs typeface="Calibri"/>
              </a:rPr>
              <a:t>Time Series Forecasting</a:t>
            </a:r>
            <a:br>
              <a:rPr lang="en-US" sz="4800" b="1" dirty="0">
                <a:latin typeface="Calibri"/>
              </a:rPr>
            </a:br>
            <a:r>
              <a:rPr lang="en-US" sz="4800" b="1" dirty="0">
                <a:latin typeface="Calibri"/>
                <a:cs typeface="Calibri"/>
              </a:rPr>
              <a:t>US Home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8055" y="3783690"/>
            <a:ext cx="5412715" cy="11967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Presented by Ubaldo Martinez III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164" y="0"/>
            <a:ext cx="10265661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406" y="611103"/>
            <a:ext cx="7256841" cy="945278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cs typeface="Calibri Light"/>
              </a:rPr>
              <a:t>Limitations of Tools &amp; Techniques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396" y="954847"/>
            <a:ext cx="300774" cy="2592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8" name="Content Placeholder 3">
            <a:extLst>
              <a:ext uri="{FF2B5EF4-FFF2-40B4-BE49-F238E27FC236}">
                <a16:creationId xmlns:a16="http://schemas.microsoft.com/office/drawing/2014/main" id="{C7CB7599-F43C-FDA3-CDC7-5E50EE1819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22262" y="1843329"/>
          <a:ext cx="6122189" cy="431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7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7" y="0"/>
            <a:ext cx="12580837" cy="6853238"/>
            <a:chOff x="-417513" y="0"/>
            <a:chExt cx="12584114" cy="6853238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828" y="798881"/>
            <a:ext cx="8671169" cy="10489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Recommended Actions</a:t>
            </a:r>
            <a:endParaRPr lang="en-US" dirty="0">
              <a:solidFill>
                <a:srgbClr val="FF0000"/>
              </a:solidFill>
              <a:cs typeface="Calibri Light"/>
            </a:endParaRPr>
          </a:p>
        </p:txBody>
      </p:sp>
      <p:graphicFrame>
        <p:nvGraphicFramePr>
          <p:cNvPr id="38" name="Content Placeholder 3">
            <a:extLst>
              <a:ext uri="{FF2B5EF4-FFF2-40B4-BE49-F238E27FC236}">
                <a16:creationId xmlns:a16="http://schemas.microsoft.com/office/drawing/2014/main" id="{C7CB7599-F43C-FDA3-CDC7-5E50EE181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991941"/>
              </p:ext>
            </p:extLst>
          </p:nvPr>
        </p:nvGraphicFramePr>
        <p:xfrm>
          <a:off x="807511" y="1990976"/>
          <a:ext cx="10573804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4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0837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060" y="2349925"/>
            <a:ext cx="3498068" cy="24564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Expected Benefits</a:t>
            </a:r>
            <a:endParaRPr lang="en-US" dirty="0">
              <a:solidFill>
                <a:srgbClr val="FF0000"/>
              </a:solidFill>
              <a:cs typeface="Calibri Light"/>
            </a:endParaRPr>
          </a:p>
        </p:txBody>
      </p:sp>
      <p:graphicFrame>
        <p:nvGraphicFramePr>
          <p:cNvPr id="38" name="Content Placeholder 3">
            <a:extLst>
              <a:ext uri="{FF2B5EF4-FFF2-40B4-BE49-F238E27FC236}">
                <a16:creationId xmlns:a16="http://schemas.microsoft.com/office/drawing/2014/main" id="{C7CB7599-F43C-FDA3-CDC7-5E50EE181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142072"/>
              </p:ext>
            </p:extLst>
          </p:nvPr>
        </p:nvGraphicFramePr>
        <p:xfrm>
          <a:off x="804462" y="798444"/>
          <a:ext cx="6005726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1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164" y="0"/>
            <a:ext cx="10265661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734" y="625929"/>
            <a:ext cx="7003284" cy="1230570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396" y="954847"/>
            <a:ext cx="300774" cy="2592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8F00-0BE1-8B19-EB36-437433E4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36" y="1629008"/>
            <a:ext cx="8920547" cy="45073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Housing data - Zillow Research. (2023, April 25). Zillow. https://www.zillow.com/research/data/ </a:t>
            </a:r>
            <a:endParaRPr lang="en-US" b="1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Ma, B. (2021c, December 13). Time Series Modeling with ARIMA to Predict Future House Price. Medium. https://towardsdatascience.com/time-series-modeling-with-arima- to-predict-future-house-price-9b180c3bbd2f </a:t>
            </a:r>
            <a:endParaRPr lang="en-US" b="1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Cphalpert. (n.d.). census-regions/us census bureau regions and divisions.csv at master · </a:t>
            </a:r>
            <a:r>
              <a:rPr lang="en-US" err="1">
                <a:latin typeface="Arial"/>
                <a:cs typeface="Arial"/>
              </a:rPr>
              <a:t>cphalpert</a:t>
            </a:r>
            <a:r>
              <a:rPr lang="en-US" dirty="0">
                <a:latin typeface="Arial"/>
                <a:cs typeface="Arial"/>
              </a:rPr>
              <a:t>/census-regions. GitHub. https://github.com/cphalpert/census- regions/blob/master/us%20census%20bureau%20regions%20and%20divisions.csv</a:t>
            </a: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Maverickss. (2023). Time Series Forecasting using ARIMA/SARIMA/SARIMAX. </a:t>
            </a:r>
            <a:r>
              <a:rPr lang="en-US">
                <a:latin typeface="Arial"/>
                <a:cs typeface="Arial"/>
              </a:rPr>
              <a:t>Kaggle. https://www.kaggle.com/code/maverickss26/time-series-forecasting-using-</a:t>
            </a:r>
            <a:r>
              <a:rPr lang="en-US" dirty="0">
                <a:latin typeface="Arial"/>
                <a:cs typeface="Arial"/>
              </a:rPr>
              <a:t>arima-sarima-sarimax </a:t>
            </a:r>
            <a:endParaRPr lang="en-US" b="1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Li, S. (2018, November 30). An End-to-End Project on Time Series Analysis and Forecasting with Python. Medium. https://towardsdatascience.com/an-end-to-end-project-on-time- series-analysis-and-forecasting-with-python-4835e6bf050b</a:t>
            </a:r>
            <a:endParaRPr lang="en-US" b="1">
              <a:latin typeface="Arial"/>
              <a:cs typeface="Arial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•"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3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68C7A80-ADD8-4170-A42C-8AF8BCF8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1005616-CF90-447B-8C84-AF70E6F86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B6145F2-5005-427C-804E-3F7FEDDAB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860A4EB-6B59-4217-A7B7-7989676CC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19F1A68-43B5-48CB-A380-32F30BA7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4161873B-E26E-4265-8AFC-354EF06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14F040D8-794D-40E8-87E6-3FED21FF3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DD2417B-697E-45B0-8338-4EB4B25F9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641EFA4-D081-4B07-94CF-F6DB8692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FB667BA5-CAFA-4800-B47F-6099FF380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3FEC52B-4524-460F-90BA-DF9624E13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547A5A31-59F8-4BA2-A24E-412C4750A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395B6E0-4848-4243-AA25-F08CA10C0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9087E6D9-C7BB-4F6B-BD40-1149B2A5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ECD0BCA-F244-41F6-BAA6-38F28079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3BDD98D-6185-468E-9E22-23442D2D6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E5F55E93-CEF9-4016-B460-FADD2C16D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F900635A-0E0C-4CD5-8A00-900FE1ED4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B3549423-E1F9-436A-B297-6F3357D09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DEF45E1C-4337-48A5-885C-235D08C8B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59995A1-AB0E-4628-AE78-C423036B8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4E9174D5-7EF6-4E08-B504-F6E57E706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D35DE40E-CD0E-4B21-91A7-7E079C290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B26C84-58AA-4435-9D21-F456F8B8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8858" y="4281677"/>
            <a:ext cx="8843365" cy="1771275"/>
            <a:chOff x="1669293" y="3893141"/>
            <a:chExt cx="8845667" cy="1771275"/>
          </a:xfrm>
        </p:grpSpPr>
        <p:sp>
          <p:nvSpPr>
            <p:cNvPr id="53" name="Isosceles Triangle 39">
              <a:extLst>
                <a:ext uri="{FF2B5EF4-FFF2-40B4-BE49-F238E27FC236}">
                  <a16:creationId xmlns:a16="http://schemas.microsoft.com/office/drawing/2014/main" id="{1ED56EBE-3F56-4121-A921-9A339A796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1E7FDAE-73FA-477E-8D4F-6B8241FAB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8778" y="4368773"/>
            <a:ext cx="8671169" cy="1250384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Agenda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A1AF679E-75CB-355D-6BCB-04F583425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358019"/>
              </p:ext>
            </p:extLst>
          </p:nvPr>
        </p:nvGraphicFramePr>
        <p:xfrm>
          <a:off x="1120483" y="803186"/>
          <a:ext cx="9947858" cy="316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164" y="0"/>
            <a:ext cx="10265661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734" y="625929"/>
            <a:ext cx="7003284" cy="1230570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Problem Statement &amp; Hypothesis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396" y="954847"/>
            <a:ext cx="300774" cy="2592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8F00-0BE1-8B19-EB36-437433E4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36" y="2249046"/>
            <a:ext cx="6122189" cy="3802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latin typeface="Arial"/>
                <a:cs typeface="Arial"/>
              </a:rPr>
              <a:t>Research Question</a:t>
            </a:r>
            <a:endParaRPr lang="en-US" sz="1700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,Sans-Serif"/>
              <a:buChar char="•"/>
            </a:pPr>
            <a:r>
              <a:rPr lang="en-US" sz="1700" dirty="0">
                <a:latin typeface="Arial"/>
                <a:cs typeface="Arial"/>
              </a:rPr>
              <a:t>Can home sales in the United States be effectively forecasted based solely on research data?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rial"/>
                <a:cs typeface="Arial"/>
              </a:rPr>
              <a:t>Null &amp; Alternative Hypothesis</a:t>
            </a:r>
            <a:endParaRPr lang="en-US" dirty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latin typeface="Arial"/>
                <a:cs typeface="Arial"/>
              </a:rPr>
              <a:t>H0:</a:t>
            </a:r>
            <a:r>
              <a:rPr lang="en-US" dirty="0">
                <a:latin typeface="Arial"/>
                <a:cs typeface="Arial"/>
              </a:rPr>
              <a:t> An effective predictive time series forecasting model with a mean absolute percentage error of &lt;20% can't be generated from the dataset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latin typeface="Arial"/>
                <a:cs typeface="Arial"/>
              </a:rPr>
              <a:t>Ha:</a:t>
            </a:r>
            <a:r>
              <a:rPr lang="en-US" dirty="0">
                <a:latin typeface="Arial"/>
                <a:cs typeface="Arial"/>
              </a:rPr>
              <a:t> An effective predictive times series forecasting model with a mean absolute percentage error of &lt;20% can be generated from the dataset.</a:t>
            </a:r>
          </a:p>
          <a:p>
            <a:pPr>
              <a:lnSpc>
                <a:spcPct val="110000"/>
              </a:lnSpc>
              <a:buChar char="•"/>
            </a:pPr>
            <a:endParaRPr lang="en-US" sz="1400">
              <a:latin typeface="Arial"/>
              <a:cs typeface="Arial"/>
            </a:endParaRPr>
          </a:p>
          <a:p>
            <a:pPr>
              <a:lnSpc>
                <a:spcPct val="110000"/>
              </a:lnSpc>
              <a:buChar char="•"/>
            </a:pP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164" y="0"/>
            <a:ext cx="10265661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406" y="622069"/>
            <a:ext cx="6229235" cy="1230570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Data Analysis Process</a:t>
            </a:r>
            <a:endParaRPr lang="en-US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396" y="954847"/>
            <a:ext cx="300774" cy="2592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8F00-0BE1-8B19-EB36-437433E4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62" y="1854294"/>
            <a:ext cx="6122189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Clean Data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Prepare Data</a:t>
            </a: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Explore &amp; Visualize</a:t>
            </a: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r>
              <a:rPr lang="en-US" dirty="0">
                <a:latin typeface="Arial"/>
                <a:cs typeface="Arial"/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22493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164" y="0"/>
            <a:ext cx="10265661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406" y="611103"/>
            <a:ext cx="6229235" cy="945278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Data</a:t>
            </a:r>
            <a:endParaRPr lang="en-US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396" y="954847"/>
            <a:ext cx="300774" cy="2592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8" name="Content Placeholder 3">
            <a:extLst>
              <a:ext uri="{FF2B5EF4-FFF2-40B4-BE49-F238E27FC236}">
                <a16:creationId xmlns:a16="http://schemas.microsoft.com/office/drawing/2014/main" id="{C7CB7599-F43C-FDA3-CDC7-5E50EE1819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22262" y="1843329"/>
          <a:ext cx="6122189" cy="431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164" y="0"/>
            <a:ext cx="10265661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297" y="622069"/>
            <a:ext cx="7995572" cy="824577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cs typeface="Calibri Light"/>
              </a:rPr>
              <a:t>Summary of Findings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396" y="954847"/>
            <a:ext cx="300774" cy="2592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8F00-0BE1-8B19-EB36-437433E4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36" y="2249046"/>
            <a:ext cx="6122189" cy="4318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</p:txBody>
      </p:sp>
      <p:pic>
        <p:nvPicPr>
          <p:cNvPr id="5" name="Picture 4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F5A90087-3371-3720-BCFB-407ABFD1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15" y="1749328"/>
            <a:ext cx="7783071" cy="3256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19131-2365-345D-2AFD-3543720BD02F}"/>
              </a:ext>
            </a:extLst>
          </p:cNvPr>
          <p:cNvSpPr txBox="1"/>
          <p:nvPr/>
        </p:nvSpPr>
        <p:spPr>
          <a:xfrm>
            <a:off x="3295169" y="5385489"/>
            <a:ext cx="3889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Season Uptrend:</a:t>
            </a:r>
            <a:r>
              <a:rPr lang="en-US" dirty="0">
                <a:latin typeface="Calibri"/>
                <a:ea typeface="+mn-lt"/>
                <a:cs typeface="+mn-lt"/>
              </a:rPr>
              <a:t> Summer 2021</a:t>
            </a:r>
            <a:endParaRPr lang="en-US" dirty="0">
              <a:latin typeface="Calibri"/>
              <a:ea typeface="+mn-lt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Decline In Home Sales:</a:t>
            </a:r>
            <a:r>
              <a:rPr lang="en-US" dirty="0">
                <a:latin typeface="Calibri"/>
                <a:ea typeface="+mn-lt"/>
                <a:cs typeface="+mn-lt"/>
              </a:rPr>
              <a:t> 2022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8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164" y="0"/>
            <a:ext cx="10265661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297" y="622069"/>
            <a:ext cx="7995572" cy="824577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cs typeface="Calibri Light"/>
              </a:rPr>
              <a:t>Summary of Findings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396" y="954847"/>
            <a:ext cx="300774" cy="2592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8F00-0BE1-8B19-EB36-437433E4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36" y="2249046"/>
            <a:ext cx="6122189" cy="4318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19131-2365-345D-2AFD-3543720BD02F}"/>
              </a:ext>
            </a:extLst>
          </p:cNvPr>
          <p:cNvSpPr txBox="1"/>
          <p:nvPr/>
        </p:nvSpPr>
        <p:spPr>
          <a:xfrm>
            <a:off x="3013455" y="5282149"/>
            <a:ext cx="82469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West:</a:t>
            </a:r>
            <a:r>
              <a:rPr lang="en-US" dirty="0">
                <a:latin typeface="Calibri"/>
                <a:ea typeface="+mn-lt"/>
                <a:cs typeface="+mn-lt"/>
              </a:rPr>
              <a:t> CA, OR, WA, ID, MT, WY, NV, UT, CO, AZ, NM</a:t>
            </a:r>
            <a:endParaRPr lang="en-US">
              <a:latin typeface="Calibri"/>
              <a:ea typeface="+mn-lt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South:</a:t>
            </a:r>
            <a:r>
              <a:rPr lang="en-US" dirty="0">
                <a:latin typeface="Calibri"/>
                <a:ea typeface="+mn-lt"/>
                <a:cs typeface="+mn-lt"/>
              </a:rPr>
              <a:t> TX, OK, AR, LA, MS, AL, GA, GA, FL, SC, TN, KY, WV, VA, NC, MD, DE</a:t>
            </a:r>
          </a:p>
          <a:p>
            <a:r>
              <a:rPr lang="en-US" b="1" dirty="0">
                <a:latin typeface="Calibri"/>
                <a:ea typeface="Calibri"/>
                <a:cs typeface="Calibri"/>
              </a:rPr>
              <a:t>Midwest:</a:t>
            </a:r>
            <a:r>
              <a:rPr lang="en-US" dirty="0">
                <a:latin typeface="Calibri"/>
                <a:ea typeface="Calibri"/>
                <a:cs typeface="Calibri"/>
              </a:rPr>
              <a:t> ND, SD, NE, KS, MO, IA, MN, WI, MI, IL, IN, OH</a:t>
            </a:r>
          </a:p>
          <a:p>
            <a:r>
              <a:rPr lang="en-US" b="1" dirty="0">
                <a:latin typeface="Calibri"/>
                <a:ea typeface="Calibri"/>
                <a:cs typeface="Calibri"/>
              </a:rPr>
              <a:t>Northeast:</a:t>
            </a:r>
            <a:r>
              <a:rPr lang="en-US" dirty="0">
                <a:latin typeface="Calibri"/>
                <a:ea typeface="Calibri"/>
                <a:cs typeface="Calibri"/>
              </a:rPr>
              <a:t> PA, NJ, NY, CT, MA, VT, NH, ME</a:t>
            </a:r>
          </a:p>
        </p:txBody>
      </p:sp>
      <p:pic>
        <p:nvPicPr>
          <p:cNvPr id="3" name="Picture 2" descr="A graph of sales by region&#10;&#10;Description automatically generated">
            <a:extLst>
              <a:ext uri="{FF2B5EF4-FFF2-40B4-BE49-F238E27FC236}">
                <a16:creationId xmlns:a16="http://schemas.microsoft.com/office/drawing/2014/main" id="{80A116F9-86B5-1687-3B76-1F1E2754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36" y="1712365"/>
            <a:ext cx="7878600" cy="32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4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164" y="0"/>
            <a:ext cx="10265661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297" y="622069"/>
            <a:ext cx="7995572" cy="824577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cs typeface="Calibri Light"/>
              </a:rPr>
              <a:t>Summary of Findings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396" y="954847"/>
            <a:ext cx="300774" cy="2592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8F00-0BE1-8B19-EB36-437433E4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36" y="2249046"/>
            <a:ext cx="6122189" cy="4318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buFont typeface="Arial" panose="05000000000000000000" pitchFamily="2" charset="2"/>
              <a:buChar char="•"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19131-2365-345D-2AFD-3543720BD02F}"/>
              </a:ext>
            </a:extLst>
          </p:cNvPr>
          <p:cNvSpPr txBox="1"/>
          <p:nvPr/>
        </p:nvSpPr>
        <p:spPr>
          <a:xfrm>
            <a:off x="3180172" y="5570361"/>
            <a:ext cx="7436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Final Model of Time Series Forecast:</a:t>
            </a:r>
            <a:r>
              <a:rPr lang="en-US" dirty="0">
                <a:latin typeface="Calibri"/>
                <a:ea typeface="+mn-lt"/>
                <a:cs typeface="+mn-lt"/>
              </a:rPr>
              <a:t> 12.7% Mean Absolute Percentage Error</a:t>
            </a:r>
            <a:endParaRPr lang="en-US" dirty="0"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0282F-4B8A-2A70-3885-1317EEB4B89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29" y="1794368"/>
            <a:ext cx="7781645" cy="32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405" y="0"/>
            <a:ext cx="12580837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41" y="795527"/>
            <a:ext cx="10485815" cy="11909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 Light"/>
              </a:rPr>
              <a:t>Summary of Findings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785" y="2250281"/>
            <a:ext cx="4958027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8F00-0BE1-8B19-EB36-437433E4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41" y="2228850"/>
            <a:ext cx="5027618" cy="36996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b="1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C27ABD-8D22-99BD-47BD-EDD3C0E45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24147"/>
              </p:ext>
            </p:extLst>
          </p:nvPr>
        </p:nvGraphicFramePr>
        <p:xfrm>
          <a:off x="1156174" y="2850968"/>
          <a:ext cx="4530638" cy="172617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52009">
                  <a:extLst>
                    <a:ext uri="{9D8B030D-6E8A-4147-A177-3AD203B41FA5}">
                      <a16:colId xmlns:a16="http://schemas.microsoft.com/office/drawing/2014/main" val="1781797018"/>
                    </a:ext>
                  </a:extLst>
                </a:gridCol>
                <a:gridCol w="1195722">
                  <a:extLst>
                    <a:ext uri="{9D8B030D-6E8A-4147-A177-3AD203B41FA5}">
                      <a16:colId xmlns:a16="http://schemas.microsoft.com/office/drawing/2014/main" val="1302405020"/>
                    </a:ext>
                  </a:extLst>
                </a:gridCol>
                <a:gridCol w="969505">
                  <a:extLst>
                    <a:ext uri="{9D8B030D-6E8A-4147-A177-3AD203B41FA5}">
                      <a16:colId xmlns:a16="http://schemas.microsoft.com/office/drawing/2014/main" val="1923599137"/>
                    </a:ext>
                  </a:extLst>
                </a:gridCol>
                <a:gridCol w="1113402">
                  <a:extLst>
                    <a:ext uri="{9D8B030D-6E8A-4147-A177-3AD203B41FA5}">
                      <a16:colId xmlns:a16="http://schemas.microsoft.com/office/drawing/2014/main" val="1030239461"/>
                    </a:ext>
                  </a:extLst>
                </a:gridCol>
              </a:tblGrid>
              <a:tr h="431543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 marL="100013" marR="100013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AIC</a:t>
                      </a:r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RMSE</a:t>
                      </a:r>
                    </a:p>
                  </a:txBody>
                  <a:tcPr marL="100013" marR="100013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MAPE</a:t>
                      </a:r>
                    </a:p>
                  </a:txBody>
                  <a:tcPr marL="100013" marR="100013" marT="50007" marB="50007"/>
                </a:tc>
                <a:extLst>
                  <a:ext uri="{0D108BD9-81ED-4DB2-BD59-A6C34878D82A}">
                    <a16:rowId xmlns:a16="http://schemas.microsoft.com/office/drawing/2014/main" val="3216489626"/>
                  </a:ext>
                </a:extLst>
              </a:tr>
              <a:tr h="4315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ARIMA</a:t>
                      </a:r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1050.57</a:t>
                      </a:r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36.97</a:t>
                      </a:r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-</a:t>
                      </a:r>
                    </a:p>
                  </a:txBody>
                  <a:tcPr marL="100012" marR="100012" marT="50007" marB="50007"/>
                </a:tc>
                <a:extLst>
                  <a:ext uri="{0D108BD9-81ED-4DB2-BD59-A6C34878D82A}">
                    <a16:rowId xmlns:a16="http://schemas.microsoft.com/office/drawing/2014/main" val="3181999544"/>
                  </a:ext>
                </a:extLst>
              </a:tr>
              <a:tr h="4315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SARIMA</a:t>
                      </a:r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840.49</a:t>
                      </a:r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56.44</a:t>
                      </a:r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-</a:t>
                      </a:r>
                    </a:p>
                  </a:txBody>
                  <a:tcPr marL="100012" marR="100012" marT="50007" marB="50007"/>
                </a:tc>
                <a:extLst>
                  <a:ext uri="{0D108BD9-81ED-4DB2-BD59-A6C34878D82A}">
                    <a16:rowId xmlns:a16="http://schemas.microsoft.com/office/drawing/2014/main" val="1584075437"/>
                  </a:ext>
                </a:extLst>
              </a:tr>
              <a:tr h="4315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Prophet</a:t>
                      </a:r>
                      <a:endParaRPr lang="en-US"/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-</a:t>
                      </a:r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35.65</a:t>
                      </a:r>
                      <a:endParaRPr lang="en-US"/>
                    </a:p>
                  </a:txBody>
                  <a:tcPr marL="100012" marR="100012" marT="50007" marB="500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12.7%</a:t>
                      </a:r>
                      <a:endParaRPr lang="en-US"/>
                    </a:p>
                  </a:txBody>
                  <a:tcPr marL="100012" marR="100012" marT="50007" marB="50007"/>
                </a:tc>
                <a:extLst>
                  <a:ext uri="{0D108BD9-81ED-4DB2-BD59-A6C34878D82A}">
                    <a16:rowId xmlns:a16="http://schemas.microsoft.com/office/drawing/2014/main" val="36684630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06271B-435D-603A-3069-BA24F09ACF9C}"/>
              </a:ext>
            </a:extLst>
          </p:cNvPr>
          <p:cNvSpPr txBox="1"/>
          <p:nvPr/>
        </p:nvSpPr>
        <p:spPr>
          <a:xfrm>
            <a:off x="6556247" y="2254345"/>
            <a:ext cx="506703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Alternative Hypothesis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Threshold of 20% or less for a mean absolute percentage error, thus affirming the model's effectiveness and warranting the rejection of the null hypothesis.</a:t>
            </a:r>
            <a:endParaRPr lang="en-US"/>
          </a:p>
          <a:p>
            <a:endParaRPr lang="en-US" dirty="0"/>
          </a:p>
          <a:p>
            <a:r>
              <a:rPr lang="en-US" b="1" dirty="0"/>
              <a:t>Mean Absolute Percentage Error (MAPE)</a:t>
            </a:r>
            <a:r>
              <a:rPr lang="en-US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metric that defines the accuracy of a forecasting method.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average of the absolute percentage errors of each entry in a dataset to calculate how accurate the forecasted quantities were in comparison with the actual quantities</a:t>
            </a:r>
          </a:p>
        </p:txBody>
      </p:sp>
    </p:spTree>
    <p:extLst>
      <p:ext uri="{BB962C8B-B14F-4D97-AF65-F5344CB8AC3E}">
        <p14:creationId xmlns:p14="http://schemas.microsoft.com/office/powerpoint/2010/main" val="4261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Atlas</vt:lpstr>
      <vt:lpstr>Time Series Forecasting US Home Sales</vt:lpstr>
      <vt:lpstr>Agenda</vt:lpstr>
      <vt:lpstr>Problem Statement &amp; Hypothesis</vt:lpstr>
      <vt:lpstr>Data Analysis Process</vt:lpstr>
      <vt:lpstr>Data</vt:lpstr>
      <vt:lpstr>Summary of Findings</vt:lpstr>
      <vt:lpstr>Summary of Findings</vt:lpstr>
      <vt:lpstr>Summary of Findings</vt:lpstr>
      <vt:lpstr>Summary of Findings</vt:lpstr>
      <vt:lpstr>Limitations of Tools &amp; Techniques</vt:lpstr>
      <vt:lpstr>Recommended Actions</vt:lpstr>
      <vt:lpstr>Expected Benefits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671</cp:revision>
  <dcterms:created xsi:type="dcterms:W3CDTF">2023-09-02T03:57:50Z</dcterms:created>
  <dcterms:modified xsi:type="dcterms:W3CDTF">2023-09-05T17:56:57Z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