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6148773-BBFF-481C-A81E-C504FF518CB4}">
          <p14:sldIdLst>
            <p14:sldId id="256"/>
            <p14:sldId id="2146847054"/>
            <p14:sldId id="262"/>
            <p14:sldId id="263"/>
            <p14:sldId id="265"/>
            <p14:sldId id="2146847057"/>
            <p14:sldId id="2146847060"/>
            <p14:sldId id="2146847062"/>
            <p14:sldId id="2146847061"/>
            <p14:sldId id="2146847055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2/20/2025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2/20/2025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2/20/2025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</a:t>
            </a:r>
            <a:r>
              <a:rPr lang="en-US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stegnography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Uma Maheswaran P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B S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Adbur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Rahman University &amp; Finance and Systems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9E84AA5-9048-F365-A223-33ADC6D95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Hiding a message inside the image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Use of Encryption and Decryption techniques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Technology used Python Script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Libraries used are CV2, OS and String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</a:rPr>
              <a:t>What makes this project stand out from other project(Unique features)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Nation’s security agency will be using this for secure data sharing.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Nation’s data management agency will be using this for securing the data of the public.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263FCA-5809-3498-F9DB-26E53F40D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232452"/>
            <a:ext cx="4427112" cy="46736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F66EE1-2545-C591-B622-344FAF5FE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298" y="1232453"/>
            <a:ext cx="6998510" cy="32148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00F30B-733E-E98F-42E7-EBCAE932C6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2298" y="4322728"/>
            <a:ext cx="7382680" cy="211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the Python technology applied the Encryption and Decryption logic to hide a message inside a picture by protecting this with a password.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https://github.com/um7mahesh/AICTE-B4-Internship.git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126</TotalTime>
  <Words>167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images using stegnography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BHAVANIPRIYA N M</cp:lastModifiedBy>
  <cp:revision>36</cp:revision>
  <dcterms:created xsi:type="dcterms:W3CDTF">2021-05-26T16:50:10Z</dcterms:created>
  <dcterms:modified xsi:type="dcterms:W3CDTF">2025-02-19T21:20:57Z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