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60D5-EF59-4A7A-906A-764D36F77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05FDD-95F8-4928-8AD4-B7F0C919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4FD5-0B70-47DA-B940-DE3C3B17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160C-FCDB-484F-88D6-213D91C0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9090-6582-41CA-863D-158A2999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598C-0FA4-4975-A9D0-AB612D96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04F03-B888-4694-85F8-BBEF2357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CBCE-ADB4-4A42-85B6-A34A06BE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3ADD-AB72-47F2-9D75-84A5760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298E-AD48-448C-9B8A-02DE2BE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8BED8-017A-4F67-AC8A-4A320B17E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0C83B-FBB4-4A2B-BEE3-1C5F0D44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72A6-F679-4880-86E7-76BA2B54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420C-7A06-4A07-B8B6-3421EDB0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F037-5F41-4370-AAB1-BE9EB248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FA8C-3CB1-4E28-B724-151A67D0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AF90-3FDC-46E9-924A-317109C0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3D85-56E2-4B39-88A2-A73819E3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3F8C-35B3-4754-AD6C-03BB1B96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4721-A780-4198-8C5A-838AEEAE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7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B6C-B8EE-4937-8715-B7782C1A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32CEB-9271-4E13-8A09-F62B450B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B27B-9D9A-480D-9698-70A58A6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E20D-EB47-414D-88D1-9ADED7F4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53EF-03DE-47D3-84B1-738BA5BF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EB41-4FD6-4356-9541-1DF719D5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6876-416A-48E9-A92F-B87EFBEA7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68C7C-1BBE-4A41-B953-9E367DD0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730C8-05E5-4E04-A96B-09E911B9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F9C12-A736-42E9-B157-87CC768D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0B67A-A49A-4994-A987-E2987709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1103-7684-435C-9105-318847ED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9F3D-D912-46A2-B59D-296E0095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3AD70-B60E-40F6-BFD2-927ECDC1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B9CB9-1D98-42A1-9497-E89303CF1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D12EF-CA61-4864-8F37-AD09BD41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ACBD3-2DD9-403A-8EB5-5881D626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6BF9C-0A1D-4BA9-AEEF-C1BFF13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955C8-0E88-4D4A-A110-0D475994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8C01-8F86-449D-8A95-A52BE332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CE824-AF55-4DD2-A130-3FD630F5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150E-2C29-4D7B-A91A-1E28A585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1DFFC-85E6-4CCF-B74A-D5F4573F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EBBA7-0002-408E-A29D-F241F86C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A3420-4747-48F0-94D4-5C47F147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024A-EB16-49C5-A1CA-C7393972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7FB9-6831-4435-9A25-86E6EC29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3D09-226F-4E14-95A7-10C1669E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CDC0-7C63-466E-8C7D-B71F3EC5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CD8DB-0A88-4454-83CA-AB2E77AA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6D8AE-031E-4C35-B6D1-F52867AA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D372-E4A0-4A01-9302-0DC41A86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CEB3-0FE1-43CE-9980-B0069096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49471-91C9-491A-BCE2-14743FCE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6C75F-DA01-4F0A-81ED-4E89F0786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9697-F5FB-4C18-BBDF-1D791AC5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36D53-8AA8-4F10-A3B0-BE775A5E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FF301-9F5E-40C7-BCF6-025DFA9F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15801-4931-435C-B862-E9FF36BD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F6F8-E6D5-46D3-9D74-6A7128C5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B79D-2B78-407D-B6AE-14E8843CA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D94A-9BCE-47F1-9AD3-47836B07E91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27EF-B225-4E23-BD43-EF8376C73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A0BB-6CD5-436B-9BED-FBD86A17C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0CC3-2F9F-47A2-B722-E68D5104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192FF-6F7C-44F6-9CA7-38A950E5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35988-F024-4392-8B06-805870A56BFA}"/>
              </a:ext>
            </a:extLst>
          </p:cNvPr>
          <p:cNvSpPr txBox="1"/>
          <p:nvPr/>
        </p:nvSpPr>
        <p:spPr>
          <a:xfrm>
            <a:off x="5724544" y="1915600"/>
            <a:ext cx="383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1) Build program in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156184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DF9B9-0E5A-43EB-B9A8-414B0ECF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09575"/>
            <a:ext cx="8277225" cy="603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313762-E1F2-4698-A857-DBE00E3D6510}"/>
              </a:ext>
            </a:extLst>
          </p:cNvPr>
          <p:cNvSpPr txBox="1"/>
          <p:nvPr/>
        </p:nvSpPr>
        <p:spPr>
          <a:xfrm>
            <a:off x="2905843" y="5631923"/>
            <a:ext cx="770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1) Go to folder where program is located &gt; Release &gt; double click OCRMain.exe</a:t>
            </a:r>
          </a:p>
        </p:txBody>
      </p:sp>
    </p:spTree>
    <p:extLst>
      <p:ext uri="{BB962C8B-B14F-4D97-AF65-F5344CB8AC3E}">
        <p14:creationId xmlns:p14="http://schemas.microsoft.com/office/powerpoint/2010/main" val="302275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203127-9FDE-4264-A291-708F2452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48" y="494523"/>
            <a:ext cx="7182544" cy="5438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544653-EECB-48F0-932D-5D87746AA145}"/>
              </a:ext>
            </a:extLst>
          </p:cNvPr>
          <p:cNvSpPr txBox="1"/>
          <p:nvPr/>
        </p:nvSpPr>
        <p:spPr>
          <a:xfrm>
            <a:off x="2431888" y="3652121"/>
            <a:ext cx="508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3) Click begin to select image (Test0.png) to convert</a:t>
            </a:r>
          </a:p>
        </p:txBody>
      </p:sp>
    </p:spTree>
    <p:extLst>
      <p:ext uri="{BB962C8B-B14F-4D97-AF65-F5344CB8AC3E}">
        <p14:creationId xmlns:p14="http://schemas.microsoft.com/office/powerpoint/2010/main" val="26017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203127-9FDE-4264-A291-708F2452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48" y="494523"/>
            <a:ext cx="7182544" cy="54388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FA2F0C-9791-46A6-8652-77A6E45C4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2" y="2724149"/>
            <a:ext cx="2062357" cy="1705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2D5E3-F566-4F70-A4AD-202C5F60BDF9}"/>
              </a:ext>
            </a:extLst>
          </p:cNvPr>
          <p:cNvSpPr txBox="1"/>
          <p:nvPr/>
        </p:nvSpPr>
        <p:spPr>
          <a:xfrm>
            <a:off x="4168409" y="4742690"/>
            <a:ext cx="29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4) File is created in directory</a:t>
            </a:r>
          </a:p>
        </p:txBody>
      </p:sp>
    </p:spTree>
    <p:extLst>
      <p:ext uri="{BB962C8B-B14F-4D97-AF65-F5344CB8AC3E}">
        <p14:creationId xmlns:p14="http://schemas.microsoft.com/office/powerpoint/2010/main" val="271388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2CBEFF-B14E-4869-B2F5-30AF4621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052512"/>
            <a:ext cx="7419975" cy="4752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A34532-B090-4A29-8DD3-038262E2A7BE}"/>
              </a:ext>
            </a:extLst>
          </p:cNvPr>
          <p:cNvSpPr txBox="1"/>
          <p:nvPr/>
        </p:nvSpPr>
        <p:spPr>
          <a:xfrm>
            <a:off x="4168409" y="4742690"/>
            <a:ext cx="367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5) Text is outputted in the output.txt</a:t>
            </a:r>
          </a:p>
        </p:txBody>
      </p:sp>
    </p:spTree>
    <p:extLst>
      <p:ext uri="{BB962C8B-B14F-4D97-AF65-F5344CB8AC3E}">
        <p14:creationId xmlns:p14="http://schemas.microsoft.com/office/powerpoint/2010/main" val="76920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2017-10-29T18:23:16Z</dcterms:created>
  <dcterms:modified xsi:type="dcterms:W3CDTF">2017-10-29T18:37:08Z</dcterms:modified>
</cp:coreProperties>
</file>