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27D7-7ADB-B25A-3E32-034996464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CCB4B-940E-26FB-6079-548CCDF62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47B02-0164-A2B6-8D9D-8E80E04E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5BD0-ABF0-4452-BCE0-EC645FBB0FE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D025B-315F-2000-5B96-5A337F05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37375-7B4C-8888-3374-B63CD2E8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7437-67C2-4BAD-BC1F-1B9700C0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5073-9354-658D-24A2-C44AA4B9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53D7C-494A-0F8E-F3AF-15A4A4DCE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5BA62-DF57-A4B4-DE0F-EDCD1439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5BD0-ABF0-4452-BCE0-EC645FBB0FE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D0EB-DB52-F18A-AD05-F507BCA8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3BD2-6FDB-AB51-2423-D83D268D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7437-67C2-4BAD-BC1F-1B9700C0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2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B2312-08A2-C05F-B2DD-A041DF81F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F7650-1D80-A527-8D69-3646EF0B2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F4FBB-C891-82C1-042D-4A4DD851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5BD0-ABF0-4452-BCE0-EC645FBB0FE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A8E36-4E6F-5589-9E82-110C3C93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A616B-2F95-ADF6-E071-14BC9D7E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7437-67C2-4BAD-BC1F-1B9700C0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9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9A22-4B06-76FA-ECE2-4BF0B736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9C5BF-445A-D03E-672E-3A0E7C545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322F4-08D0-BDC4-6EB1-DC2E01DB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5BD0-ABF0-4452-BCE0-EC645FBB0FE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0DAD7-BA74-2C3A-DE60-B1B2E608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83A3D-BFA6-D13D-2F10-9DB50D3B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7437-67C2-4BAD-BC1F-1B9700C0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6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CAF54-4D72-B0B1-0561-93DF5908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35F97-FC7C-568F-BE53-1F51F4A05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EBAFF-07CF-90C1-8F84-620434D8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5BD0-ABF0-4452-BCE0-EC645FBB0FE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476EF-6253-6C74-C12C-8722B588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F7460-69C5-21A7-F43B-784D4398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7437-67C2-4BAD-BC1F-1B9700C0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0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75A4-97E4-D281-48CF-20EAA9F6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2E26A-8B68-8CE0-6384-BBA9A89A4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6518E-D76B-4721-BDB3-C64E4712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14B2D-C4C5-AD40-DC1A-9350C578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5BD0-ABF0-4452-BCE0-EC645FBB0FE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AFEE5-72B6-2FA7-ADC7-D5B353C3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E0C6D-2BEB-CC30-8CD8-CC553667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7437-67C2-4BAD-BC1F-1B9700C0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6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6F33-8967-089F-15A8-57F2FB79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C4ED3-1262-88E3-52AF-EBFD3CEFF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B9A2A-0E95-563B-7C51-0C857C92F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BB1BC-E67A-DC5D-A033-0C071AA54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E2A19-BA7F-2548-0507-B53731FF9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4EA696-7067-F38C-D3FC-535CE5A1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5BD0-ABF0-4452-BCE0-EC645FBB0FE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A6DFA-4AAB-3636-5759-4C8B4679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773D8B-813A-4498-4415-3099D22B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7437-67C2-4BAD-BC1F-1B9700C0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7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434C-5A60-0E06-581A-CA9907DC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3493A-BB2B-273E-782C-6520E059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5BD0-ABF0-4452-BCE0-EC645FBB0FE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11A0D-B014-298C-76F1-4A140E47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B11C0-92E7-27FB-36C3-1CF22A21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7437-67C2-4BAD-BC1F-1B9700C0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3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24A5B-3676-4023-D9B6-4AADD1B0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5BD0-ABF0-4452-BCE0-EC645FBB0FE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3B834-C164-9FCD-BFDB-C0ADB055A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E4C0A-71C5-16D1-9BC5-1B3A31A9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7437-67C2-4BAD-BC1F-1B9700C0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8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6718-0EA2-AE31-6C0B-48F4EBC1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A3B3-BF85-40FE-4F53-BDD21687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F109A-99E0-1BBA-45BD-3172460F9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B1137-BA1A-3F93-4473-A7CC39FD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5BD0-ABF0-4452-BCE0-EC645FBB0FE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6468D-76CB-712B-BFDF-F5B6B67F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433CA-AC13-EAB5-8BCD-54499A93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7437-67C2-4BAD-BC1F-1B9700C0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0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91C7-02FC-CDF0-7236-CD7E9650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F6830-BCA9-0D81-198E-D53504F8A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997BA-C6CF-1772-E68A-1CC34342F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F3DCC-006C-DCEE-F858-CB61D440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5BD0-ABF0-4452-BCE0-EC645FBB0FE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D19FB-10D4-208D-09FA-4BBD6A1F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4E228-D2F5-181C-7569-B3AF131C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7437-67C2-4BAD-BC1F-1B9700C0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5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93AA67-3408-4009-7AD8-FF94B5B6C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71BB9-5BF3-0549-5859-8F9E52609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FD5C4-BF85-0F96-B947-9CA835B39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8A5BD0-ABF0-4452-BCE0-EC645FBB0FE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71767-EC06-E917-97F3-A4A15A25B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3DFCA-9DDC-147B-6860-3956CAD3A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5F7437-67C2-4BAD-BC1F-1B9700C0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8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E0DC7-9523-9F70-C4BB-C7EB39643A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48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5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F23E94-5D9B-CC4D-F914-771D22469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44D1E3-C6BE-1AD3-0C40-5CF3C0882D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490"/>
          <a:stretch>
            <a:fillRect/>
          </a:stretch>
        </p:blipFill>
        <p:spPr>
          <a:xfrm>
            <a:off x="453141" y="544640"/>
            <a:ext cx="11277600" cy="594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CD74B-DC80-0B5A-4F0F-F811EEE6B4DD}"/>
              </a:ext>
            </a:extLst>
          </p:cNvPr>
          <p:cNvSpPr txBox="1"/>
          <p:nvPr/>
        </p:nvSpPr>
        <p:spPr>
          <a:xfrm>
            <a:off x="0" y="174878"/>
            <a:ext cx="483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Submit your file by clicking on Browse Files</a:t>
            </a:r>
          </a:p>
        </p:txBody>
      </p:sp>
    </p:spTree>
    <p:extLst>
      <p:ext uri="{BB962C8B-B14F-4D97-AF65-F5344CB8AC3E}">
        <p14:creationId xmlns:p14="http://schemas.microsoft.com/office/powerpoint/2010/main" val="24649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61839-0B35-2FFA-FDC8-CDF1E262F2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48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AAB96E-F705-F1E4-AFFE-6E514D5A0457}"/>
              </a:ext>
            </a:extLst>
          </p:cNvPr>
          <p:cNvSpPr txBox="1"/>
          <p:nvPr/>
        </p:nvSpPr>
        <p:spPr>
          <a:xfrm>
            <a:off x="453142" y="87654"/>
            <a:ext cx="407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Click on Submit &amp; Process</a:t>
            </a:r>
          </a:p>
        </p:txBody>
      </p:sp>
    </p:spTree>
    <p:extLst>
      <p:ext uri="{BB962C8B-B14F-4D97-AF65-F5344CB8AC3E}">
        <p14:creationId xmlns:p14="http://schemas.microsoft.com/office/powerpoint/2010/main" val="35497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87E67B-4B93-A9AB-D00A-088E56FB3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948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594D4A-E15D-71DD-B9C8-9224B04660CE}"/>
              </a:ext>
            </a:extLst>
          </p:cNvPr>
          <p:cNvSpPr txBox="1"/>
          <p:nvPr/>
        </p:nvSpPr>
        <p:spPr>
          <a:xfrm>
            <a:off x="453142" y="87654"/>
            <a:ext cx="407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Ask Question to know from PDF</a:t>
            </a:r>
          </a:p>
        </p:txBody>
      </p:sp>
    </p:spTree>
    <p:extLst>
      <p:ext uri="{BB962C8B-B14F-4D97-AF65-F5344CB8AC3E}">
        <p14:creationId xmlns:p14="http://schemas.microsoft.com/office/powerpoint/2010/main" val="214474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FDEBBB-0BA2-78A1-053F-7C8E73FAD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948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6D9F2C-5625-EAC6-0769-2A07ACC3364F}"/>
              </a:ext>
            </a:extLst>
          </p:cNvPr>
          <p:cNvSpPr txBox="1"/>
          <p:nvPr/>
        </p:nvSpPr>
        <p:spPr>
          <a:xfrm>
            <a:off x="453142" y="87654"/>
            <a:ext cx="407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Response Generated</a:t>
            </a:r>
          </a:p>
        </p:txBody>
      </p:sp>
    </p:spTree>
    <p:extLst>
      <p:ext uri="{BB962C8B-B14F-4D97-AF65-F5344CB8AC3E}">
        <p14:creationId xmlns:p14="http://schemas.microsoft.com/office/powerpoint/2010/main" val="223495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AABC3F-D179-4B6E-FFFF-D6E30611A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2402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01FC09-19DA-20BD-36D2-E3CF1364724C}"/>
              </a:ext>
            </a:extLst>
          </p:cNvPr>
          <p:cNvSpPr txBox="1"/>
          <p:nvPr/>
        </p:nvSpPr>
        <p:spPr>
          <a:xfrm>
            <a:off x="453142" y="87654"/>
            <a:ext cx="407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Sample Question 2</a:t>
            </a:r>
          </a:p>
        </p:txBody>
      </p:sp>
    </p:spTree>
    <p:extLst>
      <p:ext uri="{BB962C8B-B14F-4D97-AF65-F5344CB8AC3E}">
        <p14:creationId xmlns:p14="http://schemas.microsoft.com/office/powerpoint/2010/main" val="130487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 shankar</dc:creator>
  <cp:lastModifiedBy>uma shankar</cp:lastModifiedBy>
  <cp:revision>1</cp:revision>
  <dcterms:created xsi:type="dcterms:W3CDTF">2025-07-08T10:16:38Z</dcterms:created>
  <dcterms:modified xsi:type="dcterms:W3CDTF">2025-07-08T10:25:54Z</dcterms:modified>
</cp:coreProperties>
</file>