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28"/>
  </p:notesMasterIdLst>
  <p:sldIdLst>
    <p:sldId id="256" r:id="rId5"/>
    <p:sldId id="343" r:id="rId6"/>
    <p:sldId id="357" r:id="rId7"/>
    <p:sldId id="342" r:id="rId8"/>
    <p:sldId id="341" r:id="rId9"/>
    <p:sldId id="344" r:id="rId10"/>
    <p:sldId id="365" r:id="rId11"/>
    <p:sldId id="366" r:id="rId12"/>
    <p:sldId id="369" r:id="rId13"/>
    <p:sldId id="350" r:id="rId14"/>
    <p:sldId id="364" r:id="rId15"/>
    <p:sldId id="379" r:id="rId16"/>
    <p:sldId id="372" r:id="rId17"/>
    <p:sldId id="368" r:id="rId18"/>
    <p:sldId id="351" r:id="rId19"/>
    <p:sldId id="259" r:id="rId20"/>
    <p:sldId id="257" r:id="rId21"/>
    <p:sldId id="260" r:id="rId22"/>
    <p:sldId id="258" r:id="rId23"/>
    <p:sldId id="261" r:id="rId24"/>
    <p:sldId id="262" r:id="rId25"/>
    <p:sldId id="263" r:id="rId26"/>
    <p:sldId id="3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77E9C-2C84-6BF6-6DA8-3F349EBD56F1}" v="3" dt="2022-10-19T17:17:32.916"/>
    <p1510:client id="{49FB3C54-C934-5136-F75A-12E3EE2BF7B7}" v="538" dt="2022-10-17T17:29:59.873"/>
    <p1510:client id="{F3114997-6C2F-4E67-BF73-6AF76EB7D47F}" v="3" vWet="5" dt="2022-10-17T17:06:28.465"/>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a,Manikanta" userId="S::s545551@nwmissouri.edu::aa5ba442-2039-4fd0-a3af-aa6dd8db2d87" providerId="AD" clId="Web-{9E33308C-2BE0-4477-9970-3C15019AEB70}"/>
    <pc:docChg chg="addSld delSld modSld sldOrd">
      <pc:chgData name="Vasana,Manikanta" userId="S::s545551@nwmissouri.edu::aa5ba442-2039-4fd0-a3af-aa6dd8db2d87" providerId="AD" clId="Web-{9E33308C-2BE0-4477-9970-3C15019AEB70}" dt="2022-10-14T16:26:20.416" v="252" actId="20577"/>
      <pc:docMkLst>
        <pc:docMk/>
      </pc:docMkLst>
      <pc:sldChg chg="modSp">
        <pc:chgData name="Vasana,Manikanta" userId="S::s545551@nwmissouri.edu::aa5ba442-2039-4fd0-a3af-aa6dd8db2d87" providerId="AD" clId="Web-{9E33308C-2BE0-4477-9970-3C15019AEB70}" dt="2022-10-14T15:06:40.421" v="182" actId="1076"/>
        <pc:sldMkLst>
          <pc:docMk/>
          <pc:sldMk cId="2985600738" sldId="256"/>
        </pc:sldMkLst>
        <pc:spChg chg="mod">
          <ac:chgData name="Vasana,Manikanta" userId="S::s545551@nwmissouri.edu::aa5ba442-2039-4fd0-a3af-aa6dd8db2d87" providerId="AD" clId="Web-{9E33308C-2BE0-4477-9970-3C15019AEB70}" dt="2022-10-14T15:06:40.421" v="182" actId="1076"/>
          <ac:spMkLst>
            <pc:docMk/>
            <pc:sldMk cId="2985600738" sldId="256"/>
            <ac:spMk id="2" creationId="{9C11EC8D-E2F8-47A8-86F0-53A644871CB0}"/>
          </ac:spMkLst>
        </pc:spChg>
      </pc:sldChg>
      <pc:sldChg chg="ord">
        <pc:chgData name="Vasana,Manikanta" userId="S::s545551@nwmissouri.edu::aa5ba442-2039-4fd0-a3af-aa6dd8db2d87" providerId="AD" clId="Web-{9E33308C-2BE0-4477-9970-3C15019AEB70}" dt="2022-10-14T15:07:18.406" v="183"/>
        <pc:sldMkLst>
          <pc:docMk/>
          <pc:sldMk cId="2442537970" sldId="341"/>
        </pc:sldMkLst>
      </pc:sldChg>
      <pc:sldChg chg="modSp">
        <pc:chgData name="Vasana,Manikanta" userId="S::s545551@nwmissouri.edu::aa5ba442-2039-4fd0-a3af-aa6dd8db2d87" providerId="AD" clId="Web-{9E33308C-2BE0-4477-9970-3C15019AEB70}" dt="2022-10-14T15:07:41.048" v="184" actId="1076"/>
        <pc:sldMkLst>
          <pc:docMk/>
          <pc:sldMk cId="1168084508" sldId="365"/>
        </pc:sldMkLst>
        <pc:spChg chg="mod">
          <ac:chgData name="Vasana,Manikanta" userId="S::s545551@nwmissouri.edu::aa5ba442-2039-4fd0-a3af-aa6dd8db2d87" providerId="AD" clId="Web-{9E33308C-2BE0-4477-9970-3C15019AEB70}" dt="2022-10-14T15:07:41.048" v="184" actId="1076"/>
          <ac:spMkLst>
            <pc:docMk/>
            <pc:sldMk cId="1168084508" sldId="365"/>
            <ac:spMk id="2" creationId="{0A99E831-0FE4-BBC0-F1D0-9F150956F9CB}"/>
          </ac:spMkLst>
        </pc:spChg>
      </pc:sldChg>
      <pc:sldChg chg="modSp">
        <pc:chgData name="Vasana,Manikanta" userId="S::s545551@nwmissouri.edu::aa5ba442-2039-4fd0-a3af-aa6dd8db2d87" providerId="AD" clId="Web-{9E33308C-2BE0-4477-9970-3C15019AEB70}" dt="2022-10-14T16:26:20.416" v="252" actId="20577"/>
        <pc:sldMkLst>
          <pc:docMk/>
          <pc:sldMk cId="884823026" sldId="371"/>
        </pc:sldMkLst>
        <pc:spChg chg="mod">
          <ac:chgData name="Vasana,Manikanta" userId="S::s545551@nwmissouri.edu::aa5ba442-2039-4fd0-a3af-aa6dd8db2d87" providerId="AD" clId="Web-{9E33308C-2BE0-4477-9970-3C15019AEB70}" dt="2022-10-14T16:26:20.416" v="252" actId="20577"/>
          <ac:spMkLst>
            <pc:docMk/>
            <pc:sldMk cId="884823026" sldId="371"/>
            <ac:spMk id="3" creationId="{1CE5B5B3-F968-7176-817F-D2DECAB3BFC0}"/>
          </ac:spMkLst>
        </pc:spChg>
      </pc:sldChg>
      <pc:sldChg chg="addSp modSp new">
        <pc:chgData name="Vasana,Manikanta" userId="S::s545551@nwmissouri.edu::aa5ba442-2039-4fd0-a3af-aa6dd8db2d87" providerId="AD" clId="Web-{9E33308C-2BE0-4477-9970-3C15019AEB70}" dt="2022-10-14T15:29:24.531" v="187" actId="1076"/>
        <pc:sldMkLst>
          <pc:docMk/>
          <pc:sldMk cId="3360226570" sldId="373"/>
        </pc:sldMkLst>
        <pc:spChg chg="mod">
          <ac:chgData name="Vasana,Manikanta" userId="S::s545551@nwmissouri.edu::aa5ba442-2039-4fd0-a3af-aa6dd8db2d87" providerId="AD" clId="Web-{9E33308C-2BE0-4477-9970-3C15019AEB70}" dt="2022-10-14T15:05:11.513" v="180" actId="20577"/>
          <ac:spMkLst>
            <pc:docMk/>
            <pc:sldMk cId="3360226570" sldId="373"/>
            <ac:spMk id="2" creationId="{C70D7201-9327-5D3D-7F01-45617E65561E}"/>
          </ac:spMkLst>
        </pc:spChg>
        <pc:spChg chg="mod">
          <ac:chgData name="Vasana,Manikanta" userId="S::s545551@nwmissouri.edu::aa5ba442-2039-4fd0-a3af-aa6dd8db2d87" providerId="AD" clId="Web-{9E33308C-2BE0-4477-9970-3C15019AEB70}" dt="2022-10-14T15:05:19.904" v="181" actId="14100"/>
          <ac:spMkLst>
            <pc:docMk/>
            <pc:sldMk cId="3360226570" sldId="373"/>
            <ac:spMk id="3" creationId="{479AB6C6-DF7C-4F0A-419D-EED753033418}"/>
          </ac:spMkLst>
        </pc:spChg>
        <pc:picChg chg="add mod">
          <ac:chgData name="Vasana,Manikanta" userId="S::s545551@nwmissouri.edu::aa5ba442-2039-4fd0-a3af-aa6dd8db2d87" providerId="AD" clId="Web-{9E33308C-2BE0-4477-9970-3C15019AEB70}" dt="2022-10-14T15:29:24.531" v="187" actId="1076"/>
          <ac:picMkLst>
            <pc:docMk/>
            <pc:sldMk cId="3360226570" sldId="373"/>
            <ac:picMk id="4" creationId="{73EA9A43-DEC8-EBBE-28F0-5259D002A528}"/>
          </ac:picMkLst>
        </pc:picChg>
      </pc:sldChg>
      <pc:sldChg chg="addSp delSp modSp new">
        <pc:chgData name="Vasana,Manikanta" userId="S::s545551@nwmissouri.edu::aa5ba442-2039-4fd0-a3af-aa6dd8db2d87" providerId="AD" clId="Web-{9E33308C-2BE0-4477-9970-3C15019AEB70}" dt="2022-10-14T15:53:39.658" v="248" actId="1076"/>
        <pc:sldMkLst>
          <pc:docMk/>
          <pc:sldMk cId="1614585721" sldId="374"/>
        </pc:sldMkLst>
        <pc:spChg chg="mod">
          <ac:chgData name="Vasana,Manikanta" userId="S::s545551@nwmissouri.edu::aa5ba442-2039-4fd0-a3af-aa6dd8db2d87" providerId="AD" clId="Web-{9E33308C-2BE0-4477-9970-3C15019AEB70}" dt="2022-10-14T15:30:39.658" v="211" actId="14100"/>
          <ac:spMkLst>
            <pc:docMk/>
            <pc:sldMk cId="1614585721" sldId="374"/>
            <ac:spMk id="2" creationId="{0F872AB6-0F89-8C23-9855-C08AB0E40A22}"/>
          </ac:spMkLst>
        </pc:spChg>
        <pc:spChg chg="del mod">
          <ac:chgData name="Vasana,Manikanta" userId="S::s545551@nwmissouri.edu::aa5ba442-2039-4fd0-a3af-aa6dd8db2d87" providerId="AD" clId="Web-{9E33308C-2BE0-4477-9970-3C15019AEB70}" dt="2022-10-14T15:01:47.336" v="167"/>
          <ac:spMkLst>
            <pc:docMk/>
            <pc:sldMk cId="1614585721" sldId="374"/>
            <ac:spMk id="3" creationId="{D29A6593-7277-85BE-2832-AAE4222BA9E5}"/>
          </ac:spMkLst>
        </pc:spChg>
        <pc:spChg chg="add del mod">
          <ac:chgData name="Vasana,Manikanta" userId="S::s545551@nwmissouri.edu::aa5ba442-2039-4fd0-a3af-aa6dd8db2d87" providerId="AD" clId="Web-{9E33308C-2BE0-4477-9970-3C15019AEB70}" dt="2022-10-14T15:03:29.479" v="169"/>
          <ac:spMkLst>
            <pc:docMk/>
            <pc:sldMk cId="1614585721" sldId="374"/>
            <ac:spMk id="6" creationId="{F9BAF60C-C08E-A94F-986A-F1EDDB987F00}"/>
          </ac:spMkLst>
        </pc:spChg>
        <pc:spChg chg="add del mod">
          <ac:chgData name="Vasana,Manikanta" userId="S::s545551@nwmissouri.edu::aa5ba442-2039-4fd0-a3af-aa6dd8db2d87" providerId="AD" clId="Web-{9E33308C-2BE0-4477-9970-3C15019AEB70}" dt="2022-10-14T15:33:37.099" v="235"/>
          <ac:spMkLst>
            <pc:docMk/>
            <pc:sldMk cId="1614585721" sldId="374"/>
            <ac:spMk id="9" creationId="{8855A0B7-3C6E-F408-709A-0C527C838B1F}"/>
          </ac:spMkLst>
        </pc:spChg>
        <pc:spChg chg="add mod">
          <ac:chgData name="Vasana,Manikanta" userId="S::s545551@nwmissouri.edu::aa5ba442-2039-4fd0-a3af-aa6dd8db2d87" providerId="AD" clId="Web-{9E33308C-2BE0-4477-9970-3C15019AEB70}" dt="2022-10-14T15:53:39.658" v="248" actId="1076"/>
          <ac:spMkLst>
            <pc:docMk/>
            <pc:sldMk cId="1614585721" sldId="374"/>
            <ac:spMk id="11" creationId="{E54C5EA5-4146-31E0-19C4-AA547EE0D708}"/>
          </ac:spMkLst>
        </pc:spChg>
        <pc:picChg chg="add del mod ord">
          <ac:chgData name="Vasana,Manikanta" userId="S::s545551@nwmissouri.edu::aa5ba442-2039-4fd0-a3af-aa6dd8db2d87" providerId="AD" clId="Web-{9E33308C-2BE0-4477-9970-3C15019AEB70}" dt="2022-10-14T15:03:20.026" v="168"/>
          <ac:picMkLst>
            <pc:docMk/>
            <pc:sldMk cId="1614585721" sldId="374"/>
            <ac:picMk id="4" creationId="{AC0CEC8A-93E8-390E-58FE-A5F7B83D6C34}"/>
          </ac:picMkLst>
        </pc:picChg>
        <pc:picChg chg="add mod ord">
          <ac:chgData name="Vasana,Manikanta" userId="S::s545551@nwmissouri.edu::aa5ba442-2039-4fd0-a3af-aa6dd8db2d87" providerId="AD" clId="Web-{9E33308C-2BE0-4477-9970-3C15019AEB70}" dt="2022-10-14T15:31:54.769" v="224" actId="14100"/>
          <ac:picMkLst>
            <pc:docMk/>
            <pc:sldMk cId="1614585721" sldId="374"/>
            <ac:picMk id="7" creationId="{406597BD-8376-9BDA-576E-517F9B18FE5B}"/>
          </ac:picMkLst>
        </pc:picChg>
        <pc:picChg chg="add mod">
          <ac:chgData name="Vasana,Manikanta" userId="S::s545551@nwmissouri.edu::aa5ba442-2039-4fd0-a3af-aa6dd8db2d87" providerId="AD" clId="Web-{9E33308C-2BE0-4477-9970-3C15019AEB70}" dt="2022-10-14T15:35:57.227" v="245" actId="1076"/>
          <ac:picMkLst>
            <pc:docMk/>
            <pc:sldMk cId="1614585721" sldId="374"/>
            <ac:picMk id="8" creationId="{BF9C0E73-55E4-52F9-38E3-84F4976B7964}"/>
          </ac:picMkLst>
        </pc:picChg>
        <pc:cxnChg chg="add del">
          <ac:chgData name="Vasana,Manikanta" userId="S::s545551@nwmissouri.edu::aa5ba442-2039-4fd0-a3af-aa6dd8db2d87" providerId="AD" clId="Web-{9E33308C-2BE0-4477-9970-3C15019AEB70}" dt="2022-10-14T15:34:10.834" v="239"/>
          <ac:cxnSpMkLst>
            <pc:docMk/>
            <pc:sldMk cId="1614585721" sldId="374"/>
            <ac:cxnSpMk id="10" creationId="{D3C279B2-BC41-D4BD-99BC-826F94D4B028}"/>
          </ac:cxnSpMkLst>
        </pc:cxnChg>
      </pc:sldChg>
      <pc:sldChg chg="new del">
        <pc:chgData name="Vasana,Manikanta" userId="S::s545551@nwmissouri.edu::aa5ba442-2039-4fd0-a3af-aa6dd8db2d87" providerId="AD" clId="Web-{9E33308C-2BE0-4477-9970-3C15019AEB70}" dt="2022-10-14T15:31:10.439" v="216"/>
        <pc:sldMkLst>
          <pc:docMk/>
          <pc:sldMk cId="1977206377" sldId="379"/>
        </pc:sldMkLst>
      </pc:sldChg>
      <pc:sldChg chg="modSp new del">
        <pc:chgData name="Vasana,Manikanta" userId="S::s545551@nwmissouri.edu::aa5ba442-2039-4fd0-a3af-aa6dd8db2d87" providerId="AD" clId="Web-{9E33308C-2BE0-4477-9970-3C15019AEB70}" dt="2022-10-14T15:30:27.564" v="209"/>
        <pc:sldMkLst>
          <pc:docMk/>
          <pc:sldMk cId="2640318406" sldId="379"/>
        </pc:sldMkLst>
        <pc:spChg chg="mod">
          <ac:chgData name="Vasana,Manikanta" userId="S::s545551@nwmissouri.edu::aa5ba442-2039-4fd0-a3af-aa6dd8db2d87" providerId="AD" clId="Web-{9E33308C-2BE0-4477-9970-3C15019AEB70}" dt="2022-10-14T15:30:22.376" v="208" actId="20577"/>
          <ac:spMkLst>
            <pc:docMk/>
            <pc:sldMk cId="2640318406" sldId="379"/>
            <ac:spMk id="2" creationId="{CD739126-00C5-80F3-1365-6F4CFFED23BD}"/>
          </ac:spMkLst>
        </pc:spChg>
      </pc:sldChg>
    </pc:docChg>
  </pc:docChgLst>
  <pc:docChgLst>
    <pc:chgData name="Mohammed,Abdul Rehman Sayeed" userId="ec91287c-2f25-40c2-83a5-709028914a19" providerId="ADAL" clId="{F3114997-6C2F-4E67-BF73-6AF76EB7D47F}"/>
    <pc:docChg chg="custSel modSld">
      <pc:chgData name="Mohammed,Abdul Rehman Sayeed" userId="ec91287c-2f25-40c2-83a5-709028914a19" providerId="ADAL" clId="{F3114997-6C2F-4E67-BF73-6AF76EB7D47F}" dt="2022-10-17T17:06:14.220" v="0" actId="27636"/>
      <pc:docMkLst>
        <pc:docMk/>
      </pc:docMkLst>
      <pc:sldChg chg="modSp mod">
        <pc:chgData name="Mohammed,Abdul Rehman Sayeed" userId="ec91287c-2f25-40c2-83a5-709028914a19" providerId="ADAL" clId="{F3114997-6C2F-4E67-BF73-6AF76EB7D47F}" dt="2022-10-17T17:06:14.220" v="0" actId="27636"/>
        <pc:sldMkLst>
          <pc:docMk/>
          <pc:sldMk cId="3225898199" sldId="378"/>
        </pc:sldMkLst>
        <pc:spChg chg="mod">
          <ac:chgData name="Mohammed,Abdul Rehman Sayeed" userId="ec91287c-2f25-40c2-83a5-709028914a19" providerId="ADAL" clId="{F3114997-6C2F-4E67-BF73-6AF76EB7D47F}" dt="2022-10-17T17:06:14.220" v="0" actId="27636"/>
          <ac:spMkLst>
            <pc:docMk/>
            <pc:sldMk cId="3225898199" sldId="378"/>
            <ac:spMk id="3" creationId="{627AC61C-9393-097F-8278-A135703BB589}"/>
          </ac:spMkLst>
        </pc:spChg>
      </pc:sldChg>
    </pc:docChg>
  </pc:docChgLst>
  <pc:docChgLst>
    <pc:chgData name="Lingampally,Archana" userId="S::s545550@nwmissouri.edu::6d5d5287-629e-421d-85b1-8fee42a451e6" providerId="AD" clId="Web-{FCAD6B97-2E39-40B0-BF4E-9CD712E60FA5}"/>
    <pc:docChg chg="addSld delSld modSld">
      <pc:chgData name="Lingampally,Archana" userId="S::s545550@nwmissouri.edu::6d5d5287-629e-421d-85b1-8fee42a451e6" providerId="AD" clId="Web-{FCAD6B97-2E39-40B0-BF4E-9CD712E60FA5}" dt="2022-10-14T04:41:52.384" v="160" actId="20577"/>
      <pc:docMkLst>
        <pc:docMk/>
      </pc:docMkLst>
      <pc:sldChg chg="modSp">
        <pc:chgData name="Lingampally,Archana" userId="S::s545550@nwmissouri.edu::6d5d5287-629e-421d-85b1-8fee42a451e6" providerId="AD" clId="Web-{FCAD6B97-2E39-40B0-BF4E-9CD712E60FA5}" dt="2022-10-14T04:41:52.384" v="160" actId="20577"/>
        <pc:sldMkLst>
          <pc:docMk/>
          <pc:sldMk cId="1045016516" sldId="343"/>
        </pc:sldMkLst>
        <pc:spChg chg="mod">
          <ac:chgData name="Lingampally,Archana" userId="S::s545550@nwmissouri.edu::6d5d5287-629e-421d-85b1-8fee42a451e6" providerId="AD" clId="Web-{FCAD6B97-2E39-40B0-BF4E-9CD712E60FA5}" dt="2022-10-14T04:41:52.384" v="160" actId="20577"/>
          <ac:spMkLst>
            <pc:docMk/>
            <pc:sldMk cId="1045016516" sldId="343"/>
            <ac:spMk id="3" creationId="{9EF72435-41D5-40ED-A1E0-F497D91EB7D3}"/>
          </ac:spMkLst>
        </pc:spChg>
      </pc:sldChg>
      <pc:sldChg chg="addSp delSp modSp mod setBg">
        <pc:chgData name="Lingampally,Archana" userId="S::s545550@nwmissouri.edu::6d5d5287-629e-421d-85b1-8fee42a451e6" providerId="AD" clId="Web-{FCAD6B97-2E39-40B0-BF4E-9CD712E60FA5}" dt="2022-10-14T04:39:26.771" v="120" actId="20577"/>
        <pc:sldMkLst>
          <pc:docMk/>
          <pc:sldMk cId="1837471576" sldId="366"/>
        </pc:sldMkLst>
        <pc:spChg chg="mod">
          <ac:chgData name="Lingampally,Archana" userId="S::s545550@nwmissouri.edu::6d5d5287-629e-421d-85b1-8fee42a451e6" providerId="AD" clId="Web-{FCAD6B97-2E39-40B0-BF4E-9CD712E60FA5}" dt="2022-10-14T04:39:26.771" v="120" actId="20577"/>
          <ac:spMkLst>
            <pc:docMk/>
            <pc:sldMk cId="1837471576" sldId="366"/>
            <ac:spMk id="2" creationId="{699FDC42-B1C1-8EF3-24EB-74E32AB17A6B}"/>
          </ac:spMkLst>
        </pc:spChg>
        <pc:spChg chg="mod">
          <ac:chgData name="Lingampally,Archana" userId="S::s545550@nwmissouri.edu::6d5d5287-629e-421d-85b1-8fee42a451e6" providerId="AD" clId="Web-{FCAD6B97-2E39-40B0-BF4E-9CD712E60FA5}" dt="2022-10-14T04:39:17.146" v="119" actId="20577"/>
          <ac:spMkLst>
            <pc:docMk/>
            <pc:sldMk cId="1837471576" sldId="366"/>
            <ac:spMk id="3" creationId="{A8E34014-DCF4-FA40-FD67-BBA08040D734}"/>
          </ac:spMkLst>
        </pc:spChg>
        <pc:spChg chg="mod ord">
          <ac:chgData name="Lingampally,Archana" userId="S::s545550@nwmissouri.edu::6d5d5287-629e-421d-85b1-8fee42a451e6" providerId="AD" clId="Web-{FCAD6B97-2E39-40B0-BF4E-9CD712E60FA5}" dt="2022-10-14T04:30:23.362" v="28"/>
          <ac:spMkLst>
            <pc:docMk/>
            <pc:sldMk cId="1837471576" sldId="366"/>
            <ac:spMk id="4" creationId="{1D8F33DF-6D51-678F-B93A-CFECC5B6B34B}"/>
          </ac:spMkLst>
        </pc:spChg>
        <pc:spChg chg="add del">
          <ac:chgData name="Lingampally,Archana" userId="S::s545550@nwmissouri.edu::6d5d5287-629e-421d-85b1-8fee42a451e6" providerId="AD" clId="Web-{FCAD6B97-2E39-40B0-BF4E-9CD712E60FA5}" dt="2022-10-14T04:30:01.674" v="17"/>
          <ac:spMkLst>
            <pc:docMk/>
            <pc:sldMk cId="1837471576" sldId="366"/>
            <ac:spMk id="10" creationId="{2B566528-1B12-4246-9431-5C2D7D081168}"/>
          </ac:spMkLst>
        </pc:spChg>
        <pc:spChg chg="add del">
          <ac:chgData name="Lingampally,Archana" userId="S::s545550@nwmissouri.edu::6d5d5287-629e-421d-85b1-8fee42a451e6" providerId="AD" clId="Web-{FCAD6B97-2E39-40B0-BF4E-9CD712E60FA5}" dt="2022-10-14T04:30:15.752" v="23"/>
          <ac:spMkLst>
            <pc:docMk/>
            <pc:sldMk cId="1837471576" sldId="366"/>
            <ac:spMk id="14" creationId="{E659831F-0D9A-4C63-9EBB-8435B85A440F}"/>
          </ac:spMkLst>
        </pc:spChg>
        <pc:spChg chg="add del">
          <ac:chgData name="Lingampally,Archana" userId="S::s545550@nwmissouri.edu::6d5d5287-629e-421d-85b1-8fee42a451e6" providerId="AD" clId="Web-{FCAD6B97-2E39-40B0-BF4E-9CD712E60FA5}" dt="2022-10-14T04:30:06.471" v="19"/>
          <ac:spMkLst>
            <pc:docMk/>
            <pc:sldMk cId="1837471576" sldId="366"/>
            <ac:spMk id="20" creationId="{FF9B822F-893E-44C8-963C-64F50ACECBB2}"/>
          </ac:spMkLst>
        </pc:spChg>
        <pc:spChg chg="add del">
          <ac:chgData name="Lingampally,Archana" userId="S::s545550@nwmissouri.edu::6d5d5287-629e-421d-85b1-8fee42a451e6" providerId="AD" clId="Web-{FCAD6B97-2E39-40B0-BF4E-9CD712E60FA5}" dt="2022-10-14T04:30:06.471" v="19"/>
          <ac:spMkLst>
            <pc:docMk/>
            <pc:sldMk cId="1837471576" sldId="366"/>
            <ac:spMk id="21" creationId="{EBF87945-A001-489F-9D9B-7D9435F0B9CA}"/>
          </ac:spMkLst>
        </pc:spChg>
        <pc:spChg chg="add del">
          <ac:chgData name="Lingampally,Archana" userId="S::s545550@nwmissouri.edu::6d5d5287-629e-421d-85b1-8fee42a451e6" providerId="AD" clId="Web-{FCAD6B97-2E39-40B0-BF4E-9CD712E60FA5}" dt="2022-10-14T04:30:14.190" v="21"/>
          <ac:spMkLst>
            <pc:docMk/>
            <pc:sldMk cId="1837471576" sldId="366"/>
            <ac:spMk id="23" creationId="{2B97F24A-32CE-4C1C-A50D-3016B394DCFB}"/>
          </ac:spMkLst>
        </pc:spChg>
        <pc:spChg chg="add del">
          <ac:chgData name="Lingampally,Archana" userId="S::s545550@nwmissouri.edu::6d5d5287-629e-421d-85b1-8fee42a451e6" providerId="AD" clId="Web-{FCAD6B97-2E39-40B0-BF4E-9CD712E60FA5}" dt="2022-10-14T04:30:14.190" v="21"/>
          <ac:spMkLst>
            <pc:docMk/>
            <pc:sldMk cId="1837471576" sldId="366"/>
            <ac:spMk id="24" creationId="{CD8B4F24-440B-49E9-B85D-733523DC064B}"/>
          </ac:spMkLst>
        </pc:spChg>
        <pc:spChg chg="add del">
          <ac:chgData name="Lingampally,Archana" userId="S::s545550@nwmissouri.edu::6d5d5287-629e-421d-85b1-8fee42a451e6" providerId="AD" clId="Web-{FCAD6B97-2E39-40B0-BF4E-9CD712E60FA5}" dt="2022-10-14T04:30:15.752" v="23"/>
          <ac:spMkLst>
            <pc:docMk/>
            <pc:sldMk cId="1837471576" sldId="366"/>
            <ac:spMk id="26" creationId="{058A14AF-9FB5-4CC7-BA35-E8E85D3EDF0E}"/>
          </ac:spMkLst>
        </pc:spChg>
        <pc:spChg chg="add del">
          <ac:chgData name="Lingampally,Archana" userId="S::s545550@nwmissouri.edu::6d5d5287-629e-421d-85b1-8fee42a451e6" providerId="AD" clId="Web-{FCAD6B97-2E39-40B0-BF4E-9CD712E60FA5}" dt="2022-10-14T04:30:15.752" v="23"/>
          <ac:spMkLst>
            <pc:docMk/>
            <pc:sldMk cId="1837471576" sldId="366"/>
            <ac:spMk id="27" creationId="{3A9A4357-BD1D-4622-A4FE-766E6AB8DE84}"/>
          </ac:spMkLst>
        </pc:spChg>
        <pc:spChg chg="add del">
          <ac:chgData name="Lingampally,Archana" userId="S::s545550@nwmissouri.edu::6d5d5287-629e-421d-85b1-8fee42a451e6" providerId="AD" clId="Web-{FCAD6B97-2E39-40B0-BF4E-9CD712E60FA5}" dt="2022-10-14T04:30:15.752" v="23"/>
          <ac:spMkLst>
            <pc:docMk/>
            <pc:sldMk cId="1837471576" sldId="366"/>
            <ac:spMk id="28" creationId="{E6995CE5-F890-4ABA-82A2-26507CE8D2A3}"/>
          </ac:spMkLst>
        </pc:spChg>
        <pc:spChg chg="add del">
          <ac:chgData name="Lingampally,Archana" userId="S::s545550@nwmissouri.edu::6d5d5287-629e-421d-85b1-8fee42a451e6" providerId="AD" clId="Web-{FCAD6B97-2E39-40B0-BF4E-9CD712E60FA5}" dt="2022-10-14T04:30:21.237" v="25"/>
          <ac:spMkLst>
            <pc:docMk/>
            <pc:sldMk cId="1837471576" sldId="366"/>
            <ac:spMk id="30" creationId="{7FF47CB7-972F-479F-A36D-9E72D26EC8DA}"/>
          </ac:spMkLst>
        </pc:spChg>
        <pc:spChg chg="add del">
          <ac:chgData name="Lingampally,Archana" userId="S::s545550@nwmissouri.edu::6d5d5287-629e-421d-85b1-8fee42a451e6" providerId="AD" clId="Web-{FCAD6B97-2E39-40B0-BF4E-9CD712E60FA5}" dt="2022-10-14T04:30:21.237" v="25"/>
          <ac:spMkLst>
            <pc:docMk/>
            <pc:sldMk cId="1837471576" sldId="366"/>
            <ac:spMk id="31" creationId="{0D153B68-5844-490D-8E67-F616D6D721CA}"/>
          </ac:spMkLst>
        </pc:spChg>
        <pc:spChg chg="add del">
          <ac:chgData name="Lingampally,Archana" userId="S::s545550@nwmissouri.edu::6d5d5287-629e-421d-85b1-8fee42a451e6" providerId="AD" clId="Web-{FCAD6B97-2E39-40B0-BF4E-9CD712E60FA5}" dt="2022-10-14T04:30:21.237" v="25"/>
          <ac:spMkLst>
            <pc:docMk/>
            <pc:sldMk cId="1837471576" sldId="366"/>
            <ac:spMk id="32" creationId="{9A0D773F-7A7D-4DBB-9DEA-86BB8B8F4BC8}"/>
          </ac:spMkLst>
        </pc:spChg>
        <pc:spChg chg="add del">
          <ac:chgData name="Lingampally,Archana" userId="S::s545550@nwmissouri.edu::6d5d5287-629e-421d-85b1-8fee42a451e6" providerId="AD" clId="Web-{FCAD6B97-2E39-40B0-BF4E-9CD712E60FA5}" dt="2022-10-14T04:30:23.362" v="27"/>
          <ac:spMkLst>
            <pc:docMk/>
            <pc:sldMk cId="1837471576" sldId="366"/>
            <ac:spMk id="34" creationId="{2B97F24A-32CE-4C1C-A50D-3016B394DCFB}"/>
          </ac:spMkLst>
        </pc:spChg>
        <pc:spChg chg="add del">
          <ac:chgData name="Lingampally,Archana" userId="S::s545550@nwmissouri.edu::6d5d5287-629e-421d-85b1-8fee42a451e6" providerId="AD" clId="Web-{FCAD6B97-2E39-40B0-BF4E-9CD712E60FA5}" dt="2022-10-14T04:30:23.362" v="27"/>
          <ac:spMkLst>
            <pc:docMk/>
            <pc:sldMk cId="1837471576" sldId="366"/>
            <ac:spMk id="35" creationId="{CD8B4F24-440B-49E9-B85D-733523DC064B}"/>
          </ac:spMkLst>
        </pc:spChg>
        <pc:spChg chg="add">
          <ac:chgData name="Lingampally,Archana" userId="S::s545550@nwmissouri.edu::6d5d5287-629e-421d-85b1-8fee42a451e6" providerId="AD" clId="Web-{FCAD6B97-2E39-40B0-BF4E-9CD712E60FA5}" dt="2022-10-14T04:30:23.362" v="28"/>
          <ac:spMkLst>
            <pc:docMk/>
            <pc:sldMk cId="1837471576" sldId="366"/>
            <ac:spMk id="37" creationId="{5E39A796-BE83-48B1-B33F-35C4A32AAB57}"/>
          </ac:spMkLst>
        </pc:spChg>
        <pc:spChg chg="add">
          <ac:chgData name="Lingampally,Archana" userId="S::s545550@nwmissouri.edu::6d5d5287-629e-421d-85b1-8fee42a451e6" providerId="AD" clId="Web-{FCAD6B97-2E39-40B0-BF4E-9CD712E60FA5}" dt="2022-10-14T04:30:23.362" v="28"/>
          <ac:spMkLst>
            <pc:docMk/>
            <pc:sldMk cId="1837471576" sldId="366"/>
            <ac:spMk id="38" creationId="{72F84B47-E267-4194-8194-831DB7B5547F}"/>
          </ac:spMkLst>
        </pc:spChg>
        <pc:grpChg chg="add del">
          <ac:chgData name="Lingampally,Archana" userId="S::s545550@nwmissouri.edu::6d5d5287-629e-421d-85b1-8fee42a451e6" providerId="AD" clId="Web-{FCAD6B97-2E39-40B0-BF4E-9CD712E60FA5}" dt="2022-10-14T04:30:01.674" v="17"/>
          <ac:grpSpMkLst>
            <pc:docMk/>
            <pc:sldMk cId="1837471576" sldId="366"/>
            <ac:grpSpMk id="12" creationId="{828A5161-06F1-46CF-8AD7-844680A59E13}"/>
          </ac:grpSpMkLst>
        </pc:grpChg>
        <pc:grpChg chg="add del">
          <ac:chgData name="Lingampally,Archana" userId="S::s545550@nwmissouri.edu::6d5d5287-629e-421d-85b1-8fee42a451e6" providerId="AD" clId="Web-{FCAD6B97-2E39-40B0-BF4E-9CD712E60FA5}" dt="2022-10-14T04:30:01.674" v="17"/>
          <ac:grpSpMkLst>
            <pc:docMk/>
            <pc:sldMk cId="1837471576" sldId="366"/>
            <ac:grpSpMk id="16" creationId="{5995D10D-E9C9-47DB-AE7E-801FEF38F5C9}"/>
          </ac:grpSpMkLst>
        </pc:grpChg>
        <pc:picChg chg="add mod ord">
          <ac:chgData name="Lingampally,Archana" userId="S::s545550@nwmissouri.edu::6d5d5287-629e-421d-85b1-8fee42a451e6" providerId="AD" clId="Web-{FCAD6B97-2E39-40B0-BF4E-9CD712E60FA5}" dt="2022-10-14T04:30:23.362" v="28"/>
          <ac:picMkLst>
            <pc:docMk/>
            <pc:sldMk cId="1837471576" sldId="366"/>
            <ac:picMk id="5" creationId="{648EC96F-B08C-5E2D-87A7-D4153458F535}"/>
          </ac:picMkLst>
        </pc:picChg>
      </pc:sldChg>
      <pc:sldChg chg="modSp del">
        <pc:chgData name="Lingampally,Archana" userId="S::s545550@nwmissouri.edu::6d5d5287-629e-421d-85b1-8fee42a451e6" providerId="AD" clId="Web-{FCAD6B97-2E39-40B0-BF4E-9CD712E60FA5}" dt="2022-10-14T04:35:40.953" v="71"/>
        <pc:sldMkLst>
          <pc:docMk/>
          <pc:sldMk cId="3868749730" sldId="367"/>
        </pc:sldMkLst>
        <pc:spChg chg="mod">
          <ac:chgData name="Lingampally,Archana" userId="S::s545550@nwmissouri.edu::6d5d5287-629e-421d-85b1-8fee42a451e6" providerId="AD" clId="Web-{FCAD6B97-2E39-40B0-BF4E-9CD712E60FA5}" dt="2022-10-14T04:33:01.089" v="34" actId="20577"/>
          <ac:spMkLst>
            <pc:docMk/>
            <pc:sldMk cId="3868749730" sldId="367"/>
            <ac:spMk id="2" creationId="{B0B3554D-045E-A7DF-ADEE-5920476E61E9}"/>
          </ac:spMkLst>
        </pc:spChg>
        <pc:spChg chg="mod">
          <ac:chgData name="Lingampally,Archana" userId="S::s545550@nwmissouri.edu::6d5d5287-629e-421d-85b1-8fee42a451e6" providerId="AD" clId="Web-{FCAD6B97-2E39-40B0-BF4E-9CD712E60FA5}" dt="2022-10-14T04:33:03.605" v="35" actId="20577"/>
          <ac:spMkLst>
            <pc:docMk/>
            <pc:sldMk cId="3868749730" sldId="367"/>
            <ac:spMk id="3" creationId="{647AC2C6-D02F-936F-D40F-942848CF3526}"/>
          </ac:spMkLst>
        </pc:spChg>
      </pc:sldChg>
      <pc:sldChg chg="new del">
        <pc:chgData name="Lingampally,Archana" userId="S::s545550@nwmissouri.edu::6d5d5287-629e-421d-85b1-8fee42a451e6" providerId="AD" clId="Web-{FCAD6B97-2E39-40B0-BF4E-9CD712E60FA5}" dt="2022-10-14T04:35:55.484" v="73"/>
        <pc:sldMkLst>
          <pc:docMk/>
          <pc:sldMk cId="482910100" sldId="369"/>
        </pc:sldMkLst>
      </pc:sldChg>
      <pc:sldChg chg="addSp modSp new del">
        <pc:chgData name="Lingampally,Archana" userId="S::s545550@nwmissouri.edu::6d5d5287-629e-421d-85b1-8fee42a451e6" providerId="AD" clId="Web-{FCAD6B97-2E39-40B0-BF4E-9CD712E60FA5}" dt="2022-10-14T04:36:40.189" v="81"/>
        <pc:sldMkLst>
          <pc:docMk/>
          <pc:sldMk cId="3226338516" sldId="369"/>
        </pc:sldMkLst>
        <pc:spChg chg="add mod">
          <ac:chgData name="Lingampally,Archana" userId="S::s545550@nwmissouri.edu::6d5d5287-629e-421d-85b1-8fee42a451e6" providerId="AD" clId="Web-{FCAD6B97-2E39-40B0-BF4E-9CD712E60FA5}" dt="2022-10-14T04:36:31.579" v="80" actId="14100"/>
          <ac:spMkLst>
            <pc:docMk/>
            <pc:sldMk cId="3226338516" sldId="369"/>
            <ac:spMk id="3" creationId="{192EED14-BAD4-C303-E6BC-E48A41F20ED5}"/>
          </ac:spMkLst>
        </pc:spChg>
      </pc:sldChg>
      <pc:sldChg chg="addSp delSp modSp new mod setBg">
        <pc:chgData name="Lingampally,Archana" userId="S::s545550@nwmissouri.edu::6d5d5287-629e-421d-85b1-8fee42a451e6" providerId="AD" clId="Web-{FCAD6B97-2E39-40B0-BF4E-9CD712E60FA5}" dt="2022-10-14T04:39:09.318" v="104" actId="20577"/>
        <pc:sldMkLst>
          <pc:docMk/>
          <pc:sldMk cId="3832482965" sldId="369"/>
        </pc:sldMkLst>
        <pc:spChg chg="del mod">
          <ac:chgData name="Lingampally,Archana" userId="S::s545550@nwmissouri.edu::6d5d5287-629e-421d-85b1-8fee42a451e6" providerId="AD" clId="Web-{FCAD6B97-2E39-40B0-BF4E-9CD712E60FA5}" dt="2022-10-14T04:37:22.362" v="85"/>
          <ac:spMkLst>
            <pc:docMk/>
            <pc:sldMk cId="3832482965" sldId="369"/>
            <ac:spMk id="2" creationId="{020F33AB-323E-B43F-C95F-EBD95E5F9801}"/>
          </ac:spMkLst>
        </pc:spChg>
        <pc:spChg chg="mod">
          <ac:chgData name="Lingampally,Archana" userId="S::s545550@nwmissouri.edu::6d5d5287-629e-421d-85b1-8fee42a451e6" providerId="AD" clId="Web-{FCAD6B97-2E39-40B0-BF4E-9CD712E60FA5}" dt="2022-10-14T04:39:09.318" v="104" actId="20577"/>
          <ac:spMkLst>
            <pc:docMk/>
            <pc:sldMk cId="3832482965" sldId="369"/>
            <ac:spMk id="3" creationId="{ABC53B28-A702-CB39-14D5-C5D93E4EE12D}"/>
          </ac:spMkLst>
        </pc:spChg>
        <pc:spChg chg="mod">
          <ac:chgData name="Lingampally,Archana" userId="S::s545550@nwmissouri.edu::6d5d5287-629e-421d-85b1-8fee42a451e6" providerId="AD" clId="Web-{FCAD6B97-2E39-40B0-BF4E-9CD712E60FA5}" dt="2022-10-14T04:37:05.002" v="84"/>
          <ac:spMkLst>
            <pc:docMk/>
            <pc:sldMk cId="3832482965" sldId="369"/>
            <ac:spMk id="4" creationId="{2FE6C971-314E-93BC-7657-03293E5B84A6}"/>
          </ac:spMkLst>
        </pc:spChg>
        <pc:spChg chg="add del">
          <ac:chgData name="Lingampally,Archana" userId="S::s545550@nwmissouri.edu::6d5d5287-629e-421d-85b1-8fee42a451e6" providerId="AD" clId="Web-{FCAD6B97-2E39-40B0-BF4E-9CD712E60FA5}" dt="2022-10-14T04:37:05.002" v="84"/>
          <ac:spMkLst>
            <pc:docMk/>
            <pc:sldMk cId="3832482965" sldId="369"/>
            <ac:spMk id="9" creationId="{2B566528-1B12-4246-9431-5C2D7D081168}"/>
          </ac:spMkLst>
        </pc:spChg>
        <pc:spChg chg="add del">
          <ac:chgData name="Lingampally,Archana" userId="S::s545550@nwmissouri.edu::6d5d5287-629e-421d-85b1-8fee42a451e6" providerId="AD" clId="Web-{FCAD6B97-2E39-40B0-BF4E-9CD712E60FA5}" dt="2022-10-14T04:37:05.002" v="84"/>
          <ac:spMkLst>
            <pc:docMk/>
            <pc:sldMk cId="3832482965" sldId="369"/>
            <ac:spMk id="11" creationId="{2E80C965-DB6D-4F81-9E9E-B027384D0BD6}"/>
          </ac:spMkLst>
        </pc:spChg>
        <pc:spChg chg="add del">
          <ac:chgData name="Lingampally,Archana" userId="S::s545550@nwmissouri.edu::6d5d5287-629e-421d-85b1-8fee42a451e6" providerId="AD" clId="Web-{FCAD6B97-2E39-40B0-BF4E-9CD712E60FA5}" dt="2022-10-14T04:37:05.002" v="84"/>
          <ac:spMkLst>
            <pc:docMk/>
            <pc:sldMk cId="3832482965" sldId="369"/>
            <ac:spMk id="13" creationId="{A580F890-B085-4E95-96AA-55AEBEC5CE6E}"/>
          </ac:spMkLst>
        </pc:spChg>
        <pc:spChg chg="add del">
          <ac:chgData name="Lingampally,Archana" userId="S::s545550@nwmissouri.edu::6d5d5287-629e-421d-85b1-8fee42a451e6" providerId="AD" clId="Web-{FCAD6B97-2E39-40B0-BF4E-9CD712E60FA5}" dt="2022-10-14T04:37:05.002" v="84"/>
          <ac:spMkLst>
            <pc:docMk/>
            <pc:sldMk cId="3832482965" sldId="369"/>
            <ac:spMk id="15" creationId="{D3F51FEB-38FB-4F6C-9F7B-2F2AFAB65463}"/>
          </ac:spMkLst>
        </pc:spChg>
        <pc:spChg chg="add del">
          <ac:chgData name="Lingampally,Archana" userId="S::s545550@nwmissouri.edu::6d5d5287-629e-421d-85b1-8fee42a451e6" providerId="AD" clId="Web-{FCAD6B97-2E39-40B0-BF4E-9CD712E60FA5}" dt="2022-10-14T04:37:05.002" v="84"/>
          <ac:spMkLst>
            <pc:docMk/>
            <pc:sldMk cId="3832482965" sldId="369"/>
            <ac:spMk id="17" creationId="{1E547BA6-BAE0-43BB-A7CA-60F69CE252F0}"/>
          </ac:spMkLst>
        </pc:spChg>
      </pc:sldChg>
    </pc:docChg>
  </pc:docChgLst>
  <pc:docChgLst>
    <pc:chgData name="Mohammed,Abdul Rehman Sayeed" userId="S::s545401@nwmissouri.edu::ec91287c-2f25-40c2-83a5-709028914a19" providerId="AD" clId="Web-{EAC2218A-780A-4EB2-AD9D-DBBA957F5E35}"/>
    <pc:docChg chg="modSld">
      <pc:chgData name="Mohammed,Abdul Rehman Sayeed" userId="S::s545401@nwmissouri.edu::ec91287c-2f25-40c2-83a5-709028914a19" providerId="AD" clId="Web-{EAC2218A-780A-4EB2-AD9D-DBBA957F5E35}" dt="2022-10-13T23:36:23.466" v="61" actId="20577"/>
      <pc:docMkLst>
        <pc:docMk/>
      </pc:docMkLst>
      <pc:sldChg chg="modSp">
        <pc:chgData name="Mohammed,Abdul Rehman Sayeed" userId="S::s545401@nwmissouri.edu::ec91287c-2f25-40c2-83a5-709028914a19" providerId="AD" clId="Web-{EAC2218A-780A-4EB2-AD9D-DBBA957F5E35}" dt="2022-10-13T23:10:09.322" v="47" actId="20577"/>
        <pc:sldMkLst>
          <pc:docMk/>
          <pc:sldMk cId="1045016516" sldId="343"/>
        </pc:sldMkLst>
        <pc:spChg chg="mod">
          <ac:chgData name="Mohammed,Abdul Rehman Sayeed" userId="S::s545401@nwmissouri.edu::ec91287c-2f25-40c2-83a5-709028914a19" providerId="AD" clId="Web-{EAC2218A-780A-4EB2-AD9D-DBBA957F5E35}" dt="2022-10-13T23:10:09.322" v="47"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EAC2218A-780A-4EB2-AD9D-DBBA957F5E35}" dt="2022-10-13T23:36:23.466" v="61" actId="20577"/>
        <pc:sldMkLst>
          <pc:docMk/>
          <pc:sldMk cId="1841957312" sldId="357"/>
        </pc:sldMkLst>
        <pc:spChg chg="mod">
          <ac:chgData name="Mohammed,Abdul Rehman Sayeed" userId="S::s545401@nwmissouri.edu::ec91287c-2f25-40c2-83a5-709028914a19" providerId="AD" clId="Web-{EAC2218A-780A-4EB2-AD9D-DBBA957F5E35}" dt="2022-10-13T23:36:23.466" v="61" actId="20577"/>
          <ac:spMkLst>
            <pc:docMk/>
            <pc:sldMk cId="1841957312" sldId="357"/>
            <ac:spMk id="3" creationId="{66B15469-23DA-28F8-3644-BAB61795B752}"/>
          </ac:spMkLst>
        </pc:spChg>
      </pc:sldChg>
    </pc:docChg>
  </pc:docChgLst>
  <pc:docChgLst>
    <pc:chgData name="Mohammed,Abdul Rehman Sayeed" userId="S::s545401@nwmissouri.edu::ec91287c-2f25-40c2-83a5-709028914a19" providerId="AD" clId="Web-{DC04F97A-613E-44C0-86A2-F40C8FEC6AB0}"/>
    <pc:docChg chg="addSld delSld modSld sldOrd">
      <pc:chgData name="Mohammed,Abdul Rehman Sayeed" userId="S::s545401@nwmissouri.edu::ec91287c-2f25-40c2-83a5-709028914a19" providerId="AD" clId="Web-{DC04F97A-613E-44C0-86A2-F40C8FEC6AB0}" dt="2022-10-14T15:38:16.803" v="68" actId="20577"/>
      <pc:docMkLst>
        <pc:docMk/>
      </pc:docMkLst>
      <pc:sldChg chg="modSp ord">
        <pc:chgData name="Mohammed,Abdul Rehman Sayeed" userId="S::s545401@nwmissouri.edu::ec91287c-2f25-40c2-83a5-709028914a19" providerId="AD" clId="Web-{DC04F97A-613E-44C0-86A2-F40C8FEC6AB0}" dt="2022-10-14T15:38:16.803" v="68" actId="20577"/>
        <pc:sldMkLst>
          <pc:docMk/>
          <pc:sldMk cId="2442537970" sldId="341"/>
        </pc:sldMkLst>
        <pc:spChg chg="mod">
          <ac:chgData name="Mohammed,Abdul Rehman Sayeed" userId="S::s545401@nwmissouri.edu::ec91287c-2f25-40c2-83a5-709028914a19" providerId="AD" clId="Web-{DC04F97A-613E-44C0-86A2-F40C8FEC6AB0}" dt="2022-10-14T15:38:16.803" v="68" actId="20577"/>
          <ac:spMkLst>
            <pc:docMk/>
            <pc:sldMk cId="2442537970" sldId="341"/>
            <ac:spMk id="28" creationId="{5625D5E9-34CA-4D00-BCB5-EB2CB1EDEA0D}"/>
          </ac:spMkLst>
        </pc:spChg>
      </pc:sldChg>
      <pc:sldChg chg="modSp">
        <pc:chgData name="Mohammed,Abdul Rehman Sayeed" userId="S::s545401@nwmissouri.edu::ec91287c-2f25-40c2-83a5-709028914a19" providerId="AD" clId="Web-{DC04F97A-613E-44C0-86A2-F40C8FEC6AB0}" dt="2022-10-14T14:51:16.741" v="31" actId="20577"/>
        <pc:sldMkLst>
          <pc:docMk/>
          <pc:sldMk cId="1045016516" sldId="343"/>
        </pc:sldMkLst>
        <pc:spChg chg="mod">
          <ac:chgData name="Mohammed,Abdul Rehman Sayeed" userId="S::s545401@nwmissouri.edu::ec91287c-2f25-40c2-83a5-709028914a19" providerId="AD" clId="Web-{DC04F97A-613E-44C0-86A2-F40C8FEC6AB0}" dt="2022-10-14T14:51:16.741" v="31"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DC04F97A-613E-44C0-86A2-F40C8FEC6AB0}" dt="2022-10-14T14:41:46.491" v="20" actId="20577"/>
        <pc:sldMkLst>
          <pc:docMk/>
          <pc:sldMk cId="1898072782" sldId="344"/>
        </pc:sldMkLst>
        <pc:spChg chg="mod">
          <ac:chgData name="Mohammed,Abdul Rehman Sayeed" userId="S::s545401@nwmissouri.edu::ec91287c-2f25-40c2-83a5-709028914a19" providerId="AD" clId="Web-{DC04F97A-613E-44C0-86A2-F40C8FEC6AB0}" dt="2022-10-14T14:41:46.491" v="20" actId="20577"/>
          <ac:spMkLst>
            <pc:docMk/>
            <pc:sldMk cId="1898072782" sldId="344"/>
            <ac:spMk id="2" creationId="{B68093B9-6981-40EC-9AFD-1A8DBA15D2B3}"/>
          </ac:spMkLst>
        </pc:spChg>
      </pc:sldChg>
      <pc:sldChg chg="modSp">
        <pc:chgData name="Mohammed,Abdul Rehman Sayeed" userId="S::s545401@nwmissouri.edu::ec91287c-2f25-40c2-83a5-709028914a19" providerId="AD" clId="Web-{DC04F97A-613E-44C0-86A2-F40C8FEC6AB0}" dt="2022-10-14T15:18:57.804" v="41" actId="20577"/>
        <pc:sldMkLst>
          <pc:docMk/>
          <pc:sldMk cId="1841957312" sldId="357"/>
        </pc:sldMkLst>
        <pc:spChg chg="mod">
          <ac:chgData name="Mohammed,Abdul Rehman Sayeed" userId="S::s545401@nwmissouri.edu::ec91287c-2f25-40c2-83a5-709028914a19" providerId="AD" clId="Web-{DC04F97A-613E-44C0-86A2-F40C8FEC6AB0}" dt="2022-10-14T15:18:57.804" v="41" actId="20577"/>
          <ac:spMkLst>
            <pc:docMk/>
            <pc:sldMk cId="1841957312" sldId="357"/>
            <ac:spMk id="3" creationId="{66B15469-23DA-28F8-3644-BAB61795B752}"/>
          </ac:spMkLst>
        </pc:spChg>
      </pc:sldChg>
      <pc:sldChg chg="add del replId">
        <pc:chgData name="Mohammed,Abdul Rehman Sayeed" userId="S::s545401@nwmissouri.edu::ec91287c-2f25-40c2-83a5-709028914a19" providerId="AD" clId="Web-{DC04F97A-613E-44C0-86A2-F40C8FEC6AB0}" dt="2022-10-14T15:08:36.179" v="38"/>
        <pc:sldMkLst>
          <pc:docMk/>
          <pc:sldMk cId="945766289" sldId="375"/>
        </pc:sldMkLst>
      </pc:sldChg>
    </pc:docChg>
  </pc:docChgLst>
  <pc:docChgLst>
    <pc:chgData name="Mohammed,Shahid" userId="S::s545032@nwmissouri.edu::9aecc2f4-f059-4cd3-b4f0-11f59c37e54f" providerId="AD" clId="Web-{9BBCA2FE-C1BF-4ABD-9148-B6D413E824D5}"/>
    <pc:docChg chg="addSld delSld modSld sldOrd">
      <pc:chgData name="Mohammed,Shahid" userId="S::s545032@nwmissouri.edu::9aecc2f4-f059-4cd3-b4f0-11f59c37e54f" providerId="AD" clId="Web-{9BBCA2FE-C1BF-4ABD-9148-B6D413E824D5}" dt="2022-10-14T15:53:18.540" v="128" actId="20577"/>
      <pc:docMkLst>
        <pc:docMk/>
      </pc:docMkLst>
      <pc:sldChg chg="addSp modSp">
        <pc:chgData name="Mohammed,Shahid" userId="S::s545032@nwmissouri.edu::9aecc2f4-f059-4cd3-b4f0-11f59c37e54f" providerId="AD" clId="Web-{9BBCA2FE-C1BF-4ABD-9148-B6D413E824D5}" dt="2022-10-14T14:54:58.564" v="15" actId="1076"/>
        <pc:sldMkLst>
          <pc:docMk/>
          <pc:sldMk cId="3128748201" sldId="362"/>
        </pc:sldMkLst>
        <pc:spChg chg="mod">
          <ac:chgData name="Mohammed,Shahid" userId="S::s545032@nwmissouri.edu::9aecc2f4-f059-4cd3-b4f0-11f59c37e54f" providerId="AD" clId="Web-{9BBCA2FE-C1BF-4ABD-9148-B6D413E824D5}" dt="2022-10-14T14:54:58.564" v="15" actId="1076"/>
          <ac:spMkLst>
            <pc:docMk/>
            <pc:sldMk cId="3128748201" sldId="362"/>
            <ac:spMk id="3" creationId="{EBA700B0-EE6F-549E-CF17-345BC994A623}"/>
          </ac:spMkLst>
        </pc:spChg>
        <pc:picChg chg="add mod">
          <ac:chgData name="Mohammed,Shahid" userId="S::s545032@nwmissouri.edu::9aecc2f4-f059-4cd3-b4f0-11f59c37e54f" providerId="AD" clId="Web-{9BBCA2FE-C1BF-4ABD-9148-B6D413E824D5}" dt="2022-10-14T14:54:00.374" v="12" actId="1076"/>
          <ac:picMkLst>
            <pc:docMk/>
            <pc:sldMk cId="3128748201" sldId="362"/>
            <ac:picMk id="5" creationId="{C3CEB1D1-984B-2F2F-1AB9-7B7BDD300F57}"/>
          </ac:picMkLst>
        </pc:picChg>
      </pc:sldChg>
      <pc:sldChg chg="addSp modSp">
        <pc:chgData name="Mohammed,Shahid" userId="S::s545032@nwmissouri.edu::9aecc2f4-f059-4cd3-b4f0-11f59c37e54f" providerId="AD" clId="Web-{9BBCA2FE-C1BF-4ABD-9148-B6D413E824D5}" dt="2022-10-14T15:08:13.452" v="62" actId="1076"/>
        <pc:sldMkLst>
          <pc:docMk/>
          <pc:sldMk cId="2459341095" sldId="364"/>
        </pc:sldMkLst>
        <pc:spChg chg="mod">
          <ac:chgData name="Mohammed,Shahid" userId="S::s545032@nwmissouri.edu::9aecc2f4-f059-4cd3-b4f0-11f59c37e54f" providerId="AD" clId="Web-{9BBCA2FE-C1BF-4ABD-9148-B6D413E824D5}" dt="2022-10-14T15:08:10.107" v="61" actId="1076"/>
          <ac:spMkLst>
            <pc:docMk/>
            <pc:sldMk cId="2459341095" sldId="364"/>
            <ac:spMk id="3" creationId="{386E58DB-AF1A-2DF3-7CF6-71CAE99743B8}"/>
          </ac:spMkLst>
        </pc:spChg>
        <pc:picChg chg="add mod">
          <ac:chgData name="Mohammed,Shahid" userId="S::s545032@nwmissouri.edu::9aecc2f4-f059-4cd3-b4f0-11f59c37e54f" providerId="AD" clId="Web-{9BBCA2FE-C1BF-4ABD-9148-B6D413E824D5}" dt="2022-10-14T15:08:13.452" v="62" actId="1076"/>
          <ac:picMkLst>
            <pc:docMk/>
            <pc:sldMk cId="2459341095" sldId="364"/>
            <ac:picMk id="5" creationId="{CB4F9A2D-D5A9-F4C9-EE29-F33A16A2DCC6}"/>
          </ac:picMkLst>
        </pc:picChg>
      </pc:sldChg>
      <pc:sldChg chg="modSp">
        <pc:chgData name="Mohammed,Shahid" userId="S::s545032@nwmissouri.edu::9aecc2f4-f059-4cd3-b4f0-11f59c37e54f" providerId="AD" clId="Web-{9BBCA2FE-C1BF-4ABD-9148-B6D413E824D5}" dt="2022-10-14T15:28:20.927" v="80" actId="20577"/>
        <pc:sldMkLst>
          <pc:docMk/>
          <pc:sldMk cId="437098969" sldId="370"/>
        </pc:sldMkLst>
        <pc:spChg chg="mod">
          <ac:chgData name="Mohammed,Shahid" userId="S::s545032@nwmissouri.edu::9aecc2f4-f059-4cd3-b4f0-11f59c37e54f" providerId="AD" clId="Web-{9BBCA2FE-C1BF-4ABD-9148-B6D413E824D5}" dt="2022-10-14T15:28:20.927" v="80" actId="20577"/>
          <ac:spMkLst>
            <pc:docMk/>
            <pc:sldMk cId="437098969" sldId="370"/>
            <ac:spMk id="3" creationId="{2717A627-2709-3E6E-A10A-905A446CF39D}"/>
          </ac:spMkLst>
        </pc:spChg>
      </pc:sldChg>
      <pc:sldChg chg="modSp">
        <pc:chgData name="Mohammed,Shahid" userId="S::s545032@nwmissouri.edu::9aecc2f4-f059-4cd3-b4f0-11f59c37e54f" providerId="AD" clId="Web-{9BBCA2FE-C1BF-4ABD-9148-B6D413E824D5}" dt="2022-10-14T15:53:18.540" v="128" actId="20577"/>
        <pc:sldMkLst>
          <pc:docMk/>
          <pc:sldMk cId="884823026" sldId="371"/>
        </pc:sldMkLst>
        <pc:spChg chg="mod">
          <ac:chgData name="Mohammed,Shahid" userId="S::s545032@nwmissouri.edu::9aecc2f4-f059-4cd3-b4f0-11f59c37e54f" providerId="AD" clId="Web-{9BBCA2FE-C1BF-4ABD-9148-B6D413E824D5}" dt="2022-10-14T15:53:18.540" v="128" actId="20577"/>
          <ac:spMkLst>
            <pc:docMk/>
            <pc:sldMk cId="884823026" sldId="371"/>
            <ac:spMk id="3" creationId="{1CE5B5B3-F968-7176-817F-D2DECAB3BFC0}"/>
          </ac:spMkLst>
        </pc:spChg>
      </pc:sldChg>
      <pc:sldChg chg="modSp new">
        <pc:chgData name="Mohammed,Shahid" userId="S::s545032@nwmissouri.edu::9aecc2f4-f059-4cd3-b4f0-11f59c37e54f" providerId="AD" clId="Web-{9BBCA2FE-C1BF-4ABD-9148-B6D413E824D5}" dt="2022-10-14T15:45:33.540" v="121" actId="20577"/>
        <pc:sldMkLst>
          <pc:docMk/>
          <pc:sldMk cId="3017103360" sldId="372"/>
        </pc:sldMkLst>
        <pc:spChg chg="mod">
          <ac:chgData name="Mohammed,Shahid" userId="S::s545032@nwmissouri.edu::9aecc2f4-f059-4cd3-b4f0-11f59c37e54f" providerId="AD" clId="Web-{9BBCA2FE-C1BF-4ABD-9148-B6D413E824D5}" dt="2022-10-14T14:55:22.408" v="25" actId="20577"/>
          <ac:spMkLst>
            <pc:docMk/>
            <pc:sldMk cId="3017103360" sldId="372"/>
            <ac:spMk id="2" creationId="{9B203523-CF4E-5660-E239-E185D27F83C7}"/>
          </ac:spMkLst>
        </pc:spChg>
        <pc:spChg chg="mod">
          <ac:chgData name="Mohammed,Shahid" userId="S::s545032@nwmissouri.edu::9aecc2f4-f059-4cd3-b4f0-11f59c37e54f" providerId="AD" clId="Web-{9BBCA2FE-C1BF-4ABD-9148-B6D413E824D5}" dt="2022-10-14T15:45:33.540" v="121" actId="20577"/>
          <ac:spMkLst>
            <pc:docMk/>
            <pc:sldMk cId="3017103360" sldId="372"/>
            <ac:spMk id="3" creationId="{0E3D6556-A722-02BE-F336-6B448678512B}"/>
          </ac:spMkLst>
        </pc:spChg>
      </pc:sldChg>
      <pc:sldChg chg="addSp modSp new">
        <pc:chgData name="Mohammed,Shahid" userId="S::s545032@nwmissouri.edu::9aecc2f4-f059-4cd3-b4f0-11f59c37e54f" providerId="AD" clId="Web-{9BBCA2FE-C1BF-4ABD-9148-B6D413E824D5}" dt="2022-10-14T15:12:01.723" v="78" actId="14100"/>
        <pc:sldMkLst>
          <pc:docMk/>
          <pc:sldMk cId="4113795527" sldId="375"/>
        </pc:sldMkLst>
        <pc:spChg chg="mod">
          <ac:chgData name="Mohammed,Shahid" userId="S::s545032@nwmissouri.edu::9aecc2f4-f059-4cd3-b4f0-11f59c37e54f" providerId="AD" clId="Web-{9BBCA2FE-C1BF-4ABD-9148-B6D413E824D5}" dt="2022-10-14T15:11:19.628" v="67" actId="1076"/>
          <ac:spMkLst>
            <pc:docMk/>
            <pc:sldMk cId="4113795527" sldId="375"/>
            <ac:spMk id="2" creationId="{7AC27030-194D-1EF6-AC29-5F692AEB8181}"/>
          </ac:spMkLst>
        </pc:spChg>
        <pc:spChg chg="mod">
          <ac:chgData name="Mohammed,Shahid" userId="S::s545032@nwmissouri.edu::9aecc2f4-f059-4cd3-b4f0-11f59c37e54f" providerId="AD" clId="Web-{9BBCA2FE-C1BF-4ABD-9148-B6D413E824D5}" dt="2022-10-14T15:11:50.426" v="73" actId="20577"/>
          <ac:spMkLst>
            <pc:docMk/>
            <pc:sldMk cId="4113795527" sldId="375"/>
            <ac:spMk id="3" creationId="{7CAED4AF-0819-0D07-042B-3BC87CBC8010}"/>
          </ac:spMkLst>
        </pc:spChg>
        <pc:picChg chg="add mod">
          <ac:chgData name="Mohammed,Shahid" userId="S::s545032@nwmissouri.edu::9aecc2f4-f059-4cd3-b4f0-11f59c37e54f" providerId="AD" clId="Web-{9BBCA2FE-C1BF-4ABD-9148-B6D413E824D5}" dt="2022-10-14T15:12:01.723" v="78" actId="14100"/>
          <ac:picMkLst>
            <pc:docMk/>
            <pc:sldMk cId="4113795527" sldId="375"/>
            <ac:picMk id="4" creationId="{074D5358-FD49-FD13-8281-A866D2376EC2}"/>
          </ac:picMkLst>
        </pc:picChg>
      </pc:sldChg>
      <pc:sldChg chg="addSp delSp modSp mod setBg">
        <pc:chgData name="Mohammed,Shahid" userId="S::s545032@nwmissouri.edu::9aecc2f4-f059-4cd3-b4f0-11f59c37e54f" providerId="AD" clId="Web-{9BBCA2FE-C1BF-4ABD-9148-B6D413E824D5}" dt="2022-10-14T15:52:47.070" v="124"/>
        <pc:sldMkLst>
          <pc:docMk/>
          <pc:sldMk cId="3225898199" sldId="378"/>
        </pc:sldMkLst>
        <pc:spChg chg="mod ord">
          <ac:chgData name="Mohammed,Shahid" userId="S::s545032@nwmissouri.edu::9aecc2f4-f059-4cd3-b4f0-11f59c37e54f" providerId="AD" clId="Web-{9BBCA2FE-C1BF-4ABD-9148-B6D413E824D5}" dt="2022-10-14T15:52:47.070" v="124"/>
          <ac:spMkLst>
            <pc:docMk/>
            <pc:sldMk cId="3225898199" sldId="378"/>
            <ac:spMk id="3" creationId="{627AC61C-9393-097F-8278-A135703BB589}"/>
          </ac:spMkLst>
        </pc:spChg>
        <pc:spChg chg="mod">
          <ac:chgData name="Mohammed,Shahid" userId="S::s545032@nwmissouri.edu::9aecc2f4-f059-4cd3-b4f0-11f59c37e54f" providerId="AD" clId="Web-{9BBCA2FE-C1BF-4ABD-9148-B6D413E824D5}" dt="2022-10-14T15:52:47.070" v="124"/>
          <ac:spMkLst>
            <pc:docMk/>
            <pc:sldMk cId="3225898199" sldId="378"/>
            <ac:spMk id="7" creationId="{D6B5D823-5C12-1AB8-3142-290071BA27E1}"/>
          </ac:spMkLst>
        </pc:spChg>
        <pc:picChg chg="del">
          <ac:chgData name="Mohammed,Shahid" userId="S::s545032@nwmissouri.edu::9aecc2f4-f059-4cd3-b4f0-11f59c37e54f" providerId="AD" clId="Web-{9BBCA2FE-C1BF-4ABD-9148-B6D413E824D5}" dt="2022-10-14T15:52:33.663" v="122"/>
          <ac:picMkLst>
            <pc:docMk/>
            <pc:sldMk cId="3225898199" sldId="378"/>
            <ac:picMk id="4" creationId="{B5949412-727A-B8B1-7800-52D93B576323}"/>
          </ac:picMkLst>
        </pc:picChg>
        <pc:picChg chg="add mod">
          <ac:chgData name="Mohammed,Shahid" userId="S::s545032@nwmissouri.edu::9aecc2f4-f059-4cd3-b4f0-11f59c37e54f" providerId="AD" clId="Web-{9BBCA2FE-C1BF-4ABD-9148-B6D413E824D5}" dt="2022-10-14T15:52:47.070" v="124"/>
          <ac:picMkLst>
            <pc:docMk/>
            <pc:sldMk cId="3225898199" sldId="378"/>
            <ac:picMk id="6" creationId="{B57B45FC-9368-4581-4C9F-961E7C20F2DF}"/>
          </ac:picMkLst>
        </pc:picChg>
      </pc:sldChg>
      <pc:sldChg chg="addSp modSp new ord">
        <pc:chgData name="Mohammed,Shahid" userId="S::s545032@nwmissouri.edu::9aecc2f4-f059-4cd3-b4f0-11f59c37e54f" providerId="AD" clId="Web-{9BBCA2FE-C1BF-4ABD-9148-B6D413E824D5}" dt="2022-10-14T15:43:58.037" v="119"/>
        <pc:sldMkLst>
          <pc:docMk/>
          <pc:sldMk cId="823308323" sldId="379"/>
        </pc:sldMkLst>
        <pc:spChg chg="mod">
          <ac:chgData name="Mohammed,Shahid" userId="S::s545032@nwmissouri.edu::9aecc2f4-f059-4cd3-b4f0-11f59c37e54f" providerId="AD" clId="Web-{9BBCA2FE-C1BF-4ABD-9148-B6D413E824D5}" dt="2022-10-14T15:43:40.974" v="116" actId="1076"/>
          <ac:spMkLst>
            <pc:docMk/>
            <pc:sldMk cId="823308323" sldId="379"/>
            <ac:spMk id="2" creationId="{E27B8719-56DF-1D34-43EB-43F412B69050}"/>
          </ac:spMkLst>
        </pc:spChg>
        <pc:spChg chg="mod">
          <ac:chgData name="Mohammed,Shahid" userId="S::s545032@nwmissouri.edu::9aecc2f4-f059-4cd3-b4f0-11f59c37e54f" providerId="AD" clId="Web-{9BBCA2FE-C1BF-4ABD-9148-B6D413E824D5}" dt="2022-10-14T15:43:47.568" v="117" actId="1076"/>
          <ac:spMkLst>
            <pc:docMk/>
            <pc:sldMk cId="823308323" sldId="379"/>
            <ac:spMk id="3" creationId="{ABDEE460-B203-FB49-6CA3-216BB52E9EEC}"/>
          </ac:spMkLst>
        </pc:spChg>
        <pc:picChg chg="add mod">
          <ac:chgData name="Mohammed,Shahid" userId="S::s545032@nwmissouri.edu::9aecc2f4-f059-4cd3-b4f0-11f59c37e54f" providerId="AD" clId="Web-{9BBCA2FE-C1BF-4ABD-9148-B6D413E824D5}" dt="2022-10-14T15:43:51.286" v="118" actId="1076"/>
          <ac:picMkLst>
            <pc:docMk/>
            <pc:sldMk cId="823308323" sldId="379"/>
            <ac:picMk id="4" creationId="{ADECC6D3-E6D4-7061-8C3B-B651F7871396}"/>
          </ac:picMkLst>
        </pc:picChg>
      </pc:sldChg>
      <pc:sldChg chg="addSp delSp modSp new del">
        <pc:chgData name="Mohammed,Shahid" userId="S::s545032@nwmissouri.edu::9aecc2f4-f059-4cd3-b4f0-11f59c37e54f" providerId="AD" clId="Web-{9BBCA2FE-C1BF-4ABD-9148-B6D413E824D5}" dt="2022-10-14T15:42:35.987" v="103"/>
        <pc:sldMkLst>
          <pc:docMk/>
          <pc:sldMk cId="836180278" sldId="379"/>
        </pc:sldMkLst>
        <pc:spChg chg="mod">
          <ac:chgData name="Mohammed,Shahid" userId="S::s545032@nwmissouri.edu::9aecc2f4-f059-4cd3-b4f0-11f59c37e54f" providerId="AD" clId="Web-{9BBCA2FE-C1BF-4ABD-9148-B6D413E824D5}" dt="2022-10-14T15:42:10.408" v="99" actId="20577"/>
          <ac:spMkLst>
            <pc:docMk/>
            <pc:sldMk cId="836180278" sldId="379"/>
            <ac:spMk id="2" creationId="{37BD639D-ECD5-3A8E-96A5-472FA621B18D}"/>
          </ac:spMkLst>
        </pc:spChg>
        <pc:spChg chg="mod">
          <ac:chgData name="Mohammed,Shahid" userId="S::s545032@nwmissouri.edu::9aecc2f4-f059-4cd3-b4f0-11f59c37e54f" providerId="AD" clId="Web-{9BBCA2FE-C1BF-4ABD-9148-B6D413E824D5}" dt="2022-10-14T15:42:29.674" v="102" actId="20577"/>
          <ac:spMkLst>
            <pc:docMk/>
            <pc:sldMk cId="836180278" sldId="379"/>
            <ac:spMk id="3" creationId="{6F325FD3-8624-CDB2-FF03-5B4140CC7C86}"/>
          </ac:spMkLst>
        </pc:spChg>
        <pc:spChg chg="add del mod">
          <ac:chgData name="Mohammed,Shahid" userId="S::s545032@nwmissouri.edu::9aecc2f4-f059-4cd3-b4f0-11f59c37e54f" providerId="AD" clId="Web-{9BBCA2FE-C1BF-4ABD-9148-B6D413E824D5}" dt="2022-10-14T15:42:06.314" v="98"/>
          <ac:spMkLst>
            <pc:docMk/>
            <pc:sldMk cId="836180278" sldId="379"/>
            <ac:spMk id="4" creationId="{77905A6B-5426-B365-0012-E443B79018DF}"/>
          </ac:spMkLst>
        </pc:spChg>
      </pc:sldChg>
    </pc:docChg>
  </pc:docChgLst>
  <pc:docChgLst>
    <pc:chgData name="Myakala,Shiva Krishna" userId="S::s545549@nwmissouri.edu::1ad7070b-5778-4d5e-ba6b-216720902aee" providerId="AD" clId="Web-{EB09C56B-7BA6-67F0-4D7F-666EAF9A81F4}"/>
    <pc:docChg chg="modSld">
      <pc:chgData name="Myakala,Shiva Krishna" userId="S::s545549@nwmissouri.edu::1ad7070b-5778-4d5e-ba6b-216720902aee" providerId="AD" clId="Web-{EB09C56B-7BA6-67F0-4D7F-666EAF9A81F4}" dt="2022-10-14T16:45:07.812" v="20" actId="20577"/>
      <pc:docMkLst>
        <pc:docMk/>
      </pc:docMkLst>
      <pc:sldChg chg="modSp">
        <pc:chgData name="Myakala,Shiva Krishna" userId="S::s545549@nwmissouri.edu::1ad7070b-5778-4d5e-ba6b-216720902aee" providerId="AD" clId="Web-{EB09C56B-7BA6-67F0-4D7F-666EAF9A81F4}" dt="2022-10-14T16:45:07.812" v="20" actId="20577"/>
        <pc:sldMkLst>
          <pc:docMk/>
          <pc:sldMk cId="884823026" sldId="371"/>
        </pc:sldMkLst>
        <pc:spChg chg="mod">
          <ac:chgData name="Myakala,Shiva Krishna" userId="S::s545549@nwmissouri.edu::1ad7070b-5778-4d5e-ba6b-216720902aee" providerId="AD" clId="Web-{EB09C56B-7BA6-67F0-4D7F-666EAF9A81F4}" dt="2022-10-14T16:45:07.812" v="20" actId="20577"/>
          <ac:spMkLst>
            <pc:docMk/>
            <pc:sldMk cId="884823026" sldId="371"/>
            <ac:spMk id="3" creationId="{1CE5B5B3-F968-7176-817F-D2DECAB3BFC0}"/>
          </ac:spMkLst>
        </pc:spChg>
      </pc:sldChg>
    </pc:docChg>
  </pc:docChgLst>
  <pc:docChgLst>
    <pc:chgData name="Sanku,Dheemanth Reddy" userId="S::s545025@nwmissouri.edu::9f715dee-37bc-46e3-b096-3ccff95550fc" providerId="AD" clId="Web-{49FB3C54-C934-5136-F75A-12E3EE2BF7B7}"/>
    <pc:docChg chg="addSld modSld sldOrd">
      <pc:chgData name="Sanku,Dheemanth Reddy" userId="S::s545025@nwmissouri.edu::9f715dee-37bc-46e3-b096-3ccff95550fc" providerId="AD" clId="Web-{49FB3C54-C934-5136-F75A-12E3EE2BF7B7}" dt="2022-10-17T17:29:59.873" v="378" actId="1076"/>
      <pc:docMkLst>
        <pc:docMk/>
      </pc:docMkLst>
      <pc:sldChg chg="addSp delSp modSp new ord addAnim delAnim">
        <pc:chgData name="Sanku,Dheemanth Reddy" userId="S::s545025@nwmissouri.edu::9f715dee-37bc-46e3-b096-3ccff95550fc" providerId="AD" clId="Web-{49FB3C54-C934-5136-F75A-12E3EE2BF7B7}" dt="2022-10-17T17:29:59.873" v="378" actId="1076"/>
        <pc:sldMkLst>
          <pc:docMk/>
          <pc:sldMk cId="1436300927" sldId="381"/>
        </pc:sldMkLst>
        <pc:spChg chg="add mod">
          <ac:chgData name="Sanku,Dheemanth Reddy" userId="S::s545025@nwmissouri.edu::9f715dee-37bc-46e3-b096-3ccff95550fc" providerId="AD" clId="Web-{49FB3C54-C934-5136-F75A-12E3EE2BF7B7}" dt="2022-10-17T17:20:16.967" v="255" actId="1076"/>
          <ac:spMkLst>
            <pc:docMk/>
            <pc:sldMk cId="1436300927" sldId="381"/>
            <ac:spMk id="2" creationId="{12D35EB1-1C4C-7E28-0FBE-939B16B977D9}"/>
          </ac:spMkLst>
        </pc:spChg>
        <pc:spChg chg="add mod">
          <ac:chgData name="Sanku,Dheemanth Reddy" userId="S::s545025@nwmissouri.edu::9f715dee-37bc-46e3-b096-3ccff95550fc" providerId="AD" clId="Web-{49FB3C54-C934-5136-F75A-12E3EE2BF7B7}" dt="2022-10-17T17:16:58.447" v="181" actId="1076"/>
          <ac:spMkLst>
            <pc:docMk/>
            <pc:sldMk cId="1436300927" sldId="381"/>
            <ac:spMk id="3" creationId="{3444F04F-CF89-0BD6-FDC3-C09B64885C97}"/>
          </ac:spMkLst>
        </pc:spChg>
        <pc:spChg chg="add del mod">
          <ac:chgData name="Sanku,Dheemanth Reddy" userId="S::s545025@nwmissouri.edu::9f715dee-37bc-46e3-b096-3ccff95550fc" providerId="AD" clId="Web-{49FB3C54-C934-5136-F75A-12E3EE2BF7B7}" dt="2022-10-17T17:10:17.264" v="120"/>
          <ac:spMkLst>
            <pc:docMk/>
            <pc:sldMk cId="1436300927" sldId="381"/>
            <ac:spMk id="4" creationId="{7296688B-CAAA-C17D-DD3D-DDF9A7B3B33A}"/>
          </ac:spMkLst>
        </pc:spChg>
        <pc:spChg chg="add mod">
          <ac:chgData name="Sanku,Dheemanth Reddy" userId="S::s545025@nwmissouri.edu::9f715dee-37bc-46e3-b096-3ccff95550fc" providerId="AD" clId="Web-{49FB3C54-C934-5136-F75A-12E3EE2BF7B7}" dt="2022-10-17T17:11:03.578" v="128" actId="20577"/>
          <ac:spMkLst>
            <pc:docMk/>
            <pc:sldMk cId="1436300927" sldId="381"/>
            <ac:spMk id="6" creationId="{625A9FBF-712E-AD85-E126-3787A85CA25A}"/>
          </ac:spMkLst>
        </pc:spChg>
        <pc:spChg chg="add mod">
          <ac:chgData name="Sanku,Dheemanth Reddy" userId="S::s545025@nwmissouri.edu::9f715dee-37bc-46e3-b096-3ccff95550fc" providerId="AD" clId="Web-{49FB3C54-C934-5136-F75A-12E3EE2BF7B7}" dt="2022-10-17T17:13:18.503" v="167" actId="1076"/>
          <ac:spMkLst>
            <pc:docMk/>
            <pc:sldMk cId="1436300927" sldId="381"/>
            <ac:spMk id="8" creationId="{1527EE82-F424-27CD-BB3B-34C4BAF449F0}"/>
          </ac:spMkLst>
        </pc:spChg>
        <pc:spChg chg="add mod">
          <ac:chgData name="Sanku,Dheemanth Reddy" userId="S::s545025@nwmissouri.edu::9f715dee-37bc-46e3-b096-3ccff95550fc" providerId="AD" clId="Web-{49FB3C54-C934-5136-F75A-12E3EE2BF7B7}" dt="2022-10-17T17:13:43.207" v="170" actId="20577"/>
          <ac:spMkLst>
            <pc:docMk/>
            <pc:sldMk cId="1436300927" sldId="381"/>
            <ac:spMk id="10" creationId="{16F76ADC-F7E9-4210-7853-9786A2A4D3EF}"/>
          </ac:spMkLst>
        </pc:spChg>
        <pc:spChg chg="add mod">
          <ac:chgData name="Sanku,Dheemanth Reddy" userId="S::s545025@nwmissouri.edu::9f715dee-37bc-46e3-b096-3ccff95550fc" providerId="AD" clId="Web-{49FB3C54-C934-5136-F75A-12E3EE2BF7B7}" dt="2022-10-17T17:16:29.774" v="175" actId="1076"/>
          <ac:spMkLst>
            <pc:docMk/>
            <pc:sldMk cId="1436300927" sldId="381"/>
            <ac:spMk id="11" creationId="{0A9CC521-5CF1-91AD-A9F0-7E90D7BA8475}"/>
          </ac:spMkLst>
        </pc:spChg>
        <pc:spChg chg="add mod">
          <ac:chgData name="Sanku,Dheemanth Reddy" userId="S::s545025@nwmissouri.edu::9f715dee-37bc-46e3-b096-3ccff95550fc" providerId="AD" clId="Web-{49FB3C54-C934-5136-F75A-12E3EE2BF7B7}" dt="2022-10-17T17:16:48.243" v="180" actId="20577"/>
          <ac:spMkLst>
            <pc:docMk/>
            <pc:sldMk cId="1436300927" sldId="381"/>
            <ac:spMk id="13" creationId="{117E36FF-09D3-8F58-5F01-1FB385BECA48}"/>
          </ac:spMkLst>
        </pc:spChg>
        <pc:spChg chg="add mod">
          <ac:chgData name="Sanku,Dheemanth Reddy" userId="S::s545025@nwmissouri.edu::9f715dee-37bc-46e3-b096-3ccff95550fc" providerId="AD" clId="Web-{49FB3C54-C934-5136-F75A-12E3EE2BF7B7}" dt="2022-10-17T17:17:43.010" v="198" actId="20577"/>
          <ac:spMkLst>
            <pc:docMk/>
            <pc:sldMk cId="1436300927" sldId="381"/>
            <ac:spMk id="15" creationId="{EE508096-ECCC-2503-BF37-6666829F181B}"/>
          </ac:spMkLst>
        </pc:spChg>
        <pc:spChg chg="add mod">
          <ac:chgData name="Sanku,Dheemanth Reddy" userId="S::s545025@nwmissouri.edu::9f715dee-37bc-46e3-b096-3ccff95550fc" providerId="AD" clId="Web-{49FB3C54-C934-5136-F75A-12E3EE2BF7B7}" dt="2022-10-17T17:17:48.151" v="202" actId="20577"/>
          <ac:spMkLst>
            <pc:docMk/>
            <pc:sldMk cId="1436300927" sldId="381"/>
            <ac:spMk id="17" creationId="{904E7043-F28D-82B3-35C8-E13D5ABF9FFE}"/>
          </ac:spMkLst>
        </pc:spChg>
        <pc:spChg chg="add mod">
          <ac:chgData name="Sanku,Dheemanth Reddy" userId="S::s545025@nwmissouri.edu::9f715dee-37bc-46e3-b096-3ccff95550fc" providerId="AD" clId="Web-{49FB3C54-C934-5136-F75A-12E3EE2BF7B7}" dt="2022-10-17T17:17:57.151" v="204" actId="20577"/>
          <ac:spMkLst>
            <pc:docMk/>
            <pc:sldMk cId="1436300927" sldId="381"/>
            <ac:spMk id="19" creationId="{A852F0B2-10FE-0504-5C3C-4A472EABF586}"/>
          </ac:spMkLst>
        </pc:spChg>
        <pc:spChg chg="add mod">
          <ac:chgData name="Sanku,Dheemanth Reddy" userId="S::s545025@nwmissouri.edu::9f715dee-37bc-46e3-b096-3ccff95550fc" providerId="AD" clId="Web-{49FB3C54-C934-5136-F75A-12E3EE2BF7B7}" dt="2022-10-17T17:17:36.713" v="195" actId="1076"/>
          <ac:spMkLst>
            <pc:docMk/>
            <pc:sldMk cId="1436300927" sldId="381"/>
            <ac:spMk id="20" creationId="{F8A632FC-47D5-A490-FA3B-FA7515C67049}"/>
          </ac:spMkLst>
        </pc:spChg>
        <pc:spChg chg="add mod">
          <ac:chgData name="Sanku,Dheemanth Reddy" userId="S::s545025@nwmissouri.edu::9f715dee-37bc-46e3-b096-3ccff95550fc" providerId="AD" clId="Web-{49FB3C54-C934-5136-F75A-12E3EE2BF7B7}" dt="2022-10-17T17:18:12.823" v="212" actId="20577"/>
          <ac:spMkLst>
            <pc:docMk/>
            <pc:sldMk cId="1436300927" sldId="381"/>
            <ac:spMk id="22" creationId="{DF6CD902-E51D-0296-A6C2-564A93A98DF9}"/>
          </ac:spMkLst>
        </pc:spChg>
        <pc:spChg chg="add mod">
          <ac:chgData name="Sanku,Dheemanth Reddy" userId="S::s545025@nwmissouri.edu::9f715dee-37bc-46e3-b096-3ccff95550fc" providerId="AD" clId="Web-{49FB3C54-C934-5136-F75A-12E3EE2BF7B7}" dt="2022-10-17T17:18:51.371" v="229" actId="20577"/>
          <ac:spMkLst>
            <pc:docMk/>
            <pc:sldMk cId="1436300927" sldId="381"/>
            <ac:spMk id="24" creationId="{58684F71-8129-D8D1-F1DC-382B24DF6BD3}"/>
          </ac:spMkLst>
        </pc:spChg>
        <pc:spChg chg="add mod">
          <ac:chgData name="Sanku,Dheemanth Reddy" userId="S::s545025@nwmissouri.edu::9f715dee-37bc-46e3-b096-3ccff95550fc" providerId="AD" clId="Web-{49FB3C54-C934-5136-F75A-12E3EE2BF7B7}" dt="2022-10-17T17:18:54.153" v="231" actId="20577"/>
          <ac:spMkLst>
            <pc:docMk/>
            <pc:sldMk cId="1436300927" sldId="381"/>
            <ac:spMk id="26" creationId="{964D8F5E-F77C-81EE-A71C-AD2DC60A8C72}"/>
          </ac:spMkLst>
        </pc:spChg>
        <pc:spChg chg="add mod">
          <ac:chgData name="Sanku,Dheemanth Reddy" userId="S::s545025@nwmissouri.edu::9f715dee-37bc-46e3-b096-3ccff95550fc" providerId="AD" clId="Web-{49FB3C54-C934-5136-F75A-12E3EE2BF7B7}" dt="2022-10-17T17:18:59.918" v="235" actId="20577"/>
          <ac:spMkLst>
            <pc:docMk/>
            <pc:sldMk cId="1436300927" sldId="381"/>
            <ac:spMk id="28" creationId="{B4D52F4C-DE40-8437-03C0-D34AED6EC711}"/>
          </ac:spMkLst>
        </pc:spChg>
        <pc:spChg chg="add mod">
          <ac:chgData name="Sanku,Dheemanth Reddy" userId="S::s545025@nwmissouri.edu::9f715dee-37bc-46e3-b096-3ccff95550fc" providerId="AD" clId="Web-{49FB3C54-C934-5136-F75A-12E3EE2BF7B7}" dt="2022-10-17T17:20:55.484" v="273" actId="1076"/>
          <ac:spMkLst>
            <pc:docMk/>
            <pc:sldMk cId="1436300927" sldId="381"/>
            <ac:spMk id="29" creationId="{AE238D3A-C92A-5E0C-7198-A0BCBCFCCD65}"/>
          </ac:spMkLst>
        </pc:spChg>
        <pc:spChg chg="add mod">
          <ac:chgData name="Sanku,Dheemanth Reddy" userId="S::s545025@nwmissouri.edu::9f715dee-37bc-46e3-b096-3ccff95550fc" providerId="AD" clId="Web-{49FB3C54-C934-5136-F75A-12E3EE2BF7B7}" dt="2022-10-17T17:21:55.126" v="281" actId="20577"/>
          <ac:spMkLst>
            <pc:docMk/>
            <pc:sldMk cId="1436300927" sldId="381"/>
            <ac:spMk id="31" creationId="{603057A0-250D-E03A-7207-EC432DAA3DAA}"/>
          </ac:spMkLst>
        </pc:spChg>
        <pc:spChg chg="add del mod">
          <ac:chgData name="Sanku,Dheemanth Reddy" userId="S::s545025@nwmissouri.edu::9f715dee-37bc-46e3-b096-3ccff95550fc" providerId="AD" clId="Web-{49FB3C54-C934-5136-F75A-12E3EE2BF7B7}" dt="2022-10-17T17:20:19.467" v="266"/>
          <ac:spMkLst>
            <pc:docMk/>
            <pc:sldMk cId="1436300927" sldId="381"/>
            <ac:spMk id="33" creationId="{007DE2CE-0414-A846-90A5-EA22ED2F46B9}"/>
          </ac:spMkLst>
        </pc:spChg>
        <pc:spChg chg="add del mod">
          <ac:chgData name="Sanku,Dheemanth Reddy" userId="S::s545025@nwmissouri.edu::9f715dee-37bc-46e3-b096-3ccff95550fc" providerId="AD" clId="Web-{49FB3C54-C934-5136-F75A-12E3EE2BF7B7}" dt="2022-10-17T17:20:19.467" v="265"/>
          <ac:spMkLst>
            <pc:docMk/>
            <pc:sldMk cId="1436300927" sldId="381"/>
            <ac:spMk id="35" creationId="{7ACD22D7-63C1-92DA-E08C-E3533ADB07AE}"/>
          </ac:spMkLst>
        </pc:spChg>
        <pc:spChg chg="add del mod">
          <ac:chgData name="Sanku,Dheemanth Reddy" userId="S::s545025@nwmissouri.edu::9f715dee-37bc-46e3-b096-3ccff95550fc" providerId="AD" clId="Web-{49FB3C54-C934-5136-F75A-12E3EE2BF7B7}" dt="2022-10-17T17:20:19.467" v="264"/>
          <ac:spMkLst>
            <pc:docMk/>
            <pc:sldMk cId="1436300927" sldId="381"/>
            <ac:spMk id="37" creationId="{8D890A62-0A05-3E56-8E4F-B0520891C5A2}"/>
          </ac:spMkLst>
        </pc:spChg>
        <pc:spChg chg="add del mod">
          <ac:chgData name="Sanku,Dheemanth Reddy" userId="S::s545025@nwmissouri.edu::9f715dee-37bc-46e3-b096-3ccff95550fc" providerId="AD" clId="Web-{49FB3C54-C934-5136-F75A-12E3EE2BF7B7}" dt="2022-10-17T17:20:19.467" v="263"/>
          <ac:spMkLst>
            <pc:docMk/>
            <pc:sldMk cId="1436300927" sldId="381"/>
            <ac:spMk id="38" creationId="{521D52CE-F995-25B2-630F-468E1143C9D1}"/>
          </ac:spMkLst>
        </pc:spChg>
        <pc:spChg chg="add del mod">
          <ac:chgData name="Sanku,Dheemanth Reddy" userId="S::s545025@nwmissouri.edu::9f715dee-37bc-46e3-b096-3ccff95550fc" providerId="AD" clId="Web-{49FB3C54-C934-5136-F75A-12E3EE2BF7B7}" dt="2022-10-17T17:20:19.467" v="262"/>
          <ac:spMkLst>
            <pc:docMk/>
            <pc:sldMk cId="1436300927" sldId="381"/>
            <ac:spMk id="40" creationId="{E41C3FB5-55A8-6E52-F1F0-E0CEDED4B62B}"/>
          </ac:spMkLst>
        </pc:spChg>
        <pc:spChg chg="add del mod">
          <ac:chgData name="Sanku,Dheemanth Reddy" userId="S::s545025@nwmissouri.edu::9f715dee-37bc-46e3-b096-3ccff95550fc" providerId="AD" clId="Web-{49FB3C54-C934-5136-F75A-12E3EE2BF7B7}" dt="2022-10-17T17:22:24.549" v="301"/>
          <ac:spMkLst>
            <pc:docMk/>
            <pc:sldMk cId="1436300927" sldId="381"/>
            <ac:spMk id="42" creationId="{C4AE930C-4AB5-4B55-FC73-B8A1BE5FF038}"/>
          </ac:spMkLst>
        </pc:spChg>
        <pc:spChg chg="add del mod">
          <ac:chgData name="Sanku,Dheemanth Reddy" userId="S::s545025@nwmissouri.edu::9f715dee-37bc-46e3-b096-3ccff95550fc" providerId="AD" clId="Web-{49FB3C54-C934-5136-F75A-12E3EE2BF7B7}" dt="2022-10-17T17:22:24.549" v="300"/>
          <ac:spMkLst>
            <pc:docMk/>
            <pc:sldMk cId="1436300927" sldId="381"/>
            <ac:spMk id="44" creationId="{9FD1C01F-A5CE-55F4-5D81-DDB909736AAF}"/>
          </ac:spMkLst>
        </pc:spChg>
        <pc:spChg chg="add del mod">
          <ac:chgData name="Sanku,Dheemanth Reddy" userId="S::s545025@nwmissouri.edu::9f715dee-37bc-46e3-b096-3ccff95550fc" providerId="AD" clId="Web-{49FB3C54-C934-5136-F75A-12E3EE2BF7B7}" dt="2022-10-17T17:22:24.533" v="299"/>
          <ac:spMkLst>
            <pc:docMk/>
            <pc:sldMk cId="1436300927" sldId="381"/>
            <ac:spMk id="46" creationId="{8482F289-BB4A-5E94-0EE3-C55D58F0F65D}"/>
          </ac:spMkLst>
        </pc:spChg>
        <pc:spChg chg="add del mod">
          <ac:chgData name="Sanku,Dheemanth Reddy" userId="S::s545025@nwmissouri.edu::9f715dee-37bc-46e3-b096-3ccff95550fc" providerId="AD" clId="Web-{49FB3C54-C934-5136-F75A-12E3EE2BF7B7}" dt="2022-10-17T17:22:24.533" v="298"/>
          <ac:spMkLst>
            <pc:docMk/>
            <pc:sldMk cId="1436300927" sldId="381"/>
            <ac:spMk id="47" creationId="{5A6F1F42-0030-6F9C-01D5-67AFAE30A394}"/>
          </ac:spMkLst>
        </pc:spChg>
        <pc:spChg chg="add del mod">
          <ac:chgData name="Sanku,Dheemanth Reddy" userId="S::s545025@nwmissouri.edu::9f715dee-37bc-46e3-b096-3ccff95550fc" providerId="AD" clId="Web-{49FB3C54-C934-5136-F75A-12E3EE2BF7B7}" dt="2022-10-17T17:22:24.533" v="297"/>
          <ac:spMkLst>
            <pc:docMk/>
            <pc:sldMk cId="1436300927" sldId="381"/>
            <ac:spMk id="49" creationId="{34672D94-B874-2AA4-16B5-26239E4551A0}"/>
          </ac:spMkLst>
        </pc:spChg>
        <pc:spChg chg="add del">
          <ac:chgData name="Sanku,Dheemanth Reddy" userId="S::s545025@nwmissouri.edu::9f715dee-37bc-46e3-b096-3ccff95550fc" providerId="AD" clId="Web-{49FB3C54-C934-5136-F75A-12E3EE2BF7B7}" dt="2022-10-17T17:22:39.768" v="311"/>
          <ac:spMkLst>
            <pc:docMk/>
            <pc:sldMk cId="1436300927" sldId="381"/>
            <ac:spMk id="51" creationId="{1F5B5897-B0FB-9FBB-2F66-FAE2D0180E39}"/>
          </ac:spMkLst>
        </pc:spChg>
        <pc:spChg chg="add del">
          <ac:chgData name="Sanku,Dheemanth Reddy" userId="S::s545025@nwmissouri.edu::9f715dee-37bc-46e3-b096-3ccff95550fc" providerId="AD" clId="Web-{49FB3C54-C934-5136-F75A-12E3EE2BF7B7}" dt="2022-10-17T17:22:39.768" v="310"/>
          <ac:spMkLst>
            <pc:docMk/>
            <pc:sldMk cId="1436300927" sldId="381"/>
            <ac:spMk id="53" creationId="{0A61C116-32F3-95E6-F9F7-34380C36EBAC}"/>
          </ac:spMkLst>
        </pc:spChg>
        <pc:spChg chg="add del">
          <ac:chgData name="Sanku,Dheemanth Reddy" userId="S::s545025@nwmissouri.edu::9f715dee-37bc-46e3-b096-3ccff95550fc" providerId="AD" clId="Web-{49FB3C54-C934-5136-F75A-12E3EE2BF7B7}" dt="2022-10-17T17:22:39.752" v="309"/>
          <ac:spMkLst>
            <pc:docMk/>
            <pc:sldMk cId="1436300927" sldId="381"/>
            <ac:spMk id="55" creationId="{E3E54BB4-2B13-45A7-48A7-913842EC8139}"/>
          </ac:spMkLst>
        </pc:spChg>
        <pc:spChg chg="add del">
          <ac:chgData name="Sanku,Dheemanth Reddy" userId="S::s545025@nwmissouri.edu::9f715dee-37bc-46e3-b096-3ccff95550fc" providerId="AD" clId="Web-{49FB3C54-C934-5136-F75A-12E3EE2BF7B7}" dt="2022-10-17T17:22:39.752" v="308"/>
          <ac:spMkLst>
            <pc:docMk/>
            <pc:sldMk cId="1436300927" sldId="381"/>
            <ac:spMk id="56" creationId="{796C9C3C-47B1-409B-22B7-581DAAA8CEBD}"/>
          </ac:spMkLst>
        </pc:spChg>
        <pc:spChg chg="add del">
          <ac:chgData name="Sanku,Dheemanth Reddy" userId="S::s545025@nwmissouri.edu::9f715dee-37bc-46e3-b096-3ccff95550fc" providerId="AD" clId="Web-{49FB3C54-C934-5136-F75A-12E3EE2BF7B7}" dt="2022-10-17T17:22:39.752" v="307"/>
          <ac:spMkLst>
            <pc:docMk/>
            <pc:sldMk cId="1436300927" sldId="381"/>
            <ac:spMk id="58" creationId="{F3B2836F-B0F4-1B18-CB37-1CBB85B45418}"/>
          </ac:spMkLst>
        </pc:spChg>
        <pc:spChg chg="add mod">
          <ac:chgData name="Sanku,Dheemanth Reddy" userId="S::s545025@nwmissouri.edu::9f715dee-37bc-46e3-b096-3ccff95550fc" providerId="AD" clId="Web-{49FB3C54-C934-5136-F75A-12E3EE2BF7B7}" dt="2022-10-17T17:23:27.066" v="329" actId="20577"/>
          <ac:spMkLst>
            <pc:docMk/>
            <pc:sldMk cId="1436300927" sldId="381"/>
            <ac:spMk id="60" creationId="{5B09D351-EDEC-4051-1CEA-632665A2D237}"/>
          </ac:spMkLst>
        </pc:spChg>
        <pc:spChg chg="add mod">
          <ac:chgData name="Sanku,Dheemanth Reddy" userId="S::s545025@nwmissouri.edu::9f715dee-37bc-46e3-b096-3ccff95550fc" providerId="AD" clId="Web-{49FB3C54-C934-5136-F75A-12E3EE2BF7B7}" dt="2022-10-17T17:23:35.050" v="331" actId="20577"/>
          <ac:spMkLst>
            <pc:docMk/>
            <pc:sldMk cId="1436300927" sldId="381"/>
            <ac:spMk id="62" creationId="{CE0BE6A4-7C85-7496-6714-641A656BC5D1}"/>
          </ac:spMkLst>
        </pc:spChg>
        <pc:spChg chg="add mod">
          <ac:chgData name="Sanku,Dheemanth Reddy" userId="S::s545025@nwmissouri.edu::9f715dee-37bc-46e3-b096-3ccff95550fc" providerId="AD" clId="Web-{49FB3C54-C934-5136-F75A-12E3EE2BF7B7}" dt="2022-10-17T17:23:39.394" v="333" actId="20577"/>
          <ac:spMkLst>
            <pc:docMk/>
            <pc:sldMk cId="1436300927" sldId="381"/>
            <ac:spMk id="64" creationId="{D59599D0-E854-54CB-4384-DC0B881A0C29}"/>
          </ac:spMkLst>
        </pc:spChg>
        <pc:spChg chg="add mod">
          <ac:chgData name="Sanku,Dheemanth Reddy" userId="S::s545025@nwmissouri.edu::9f715dee-37bc-46e3-b096-3ccff95550fc" providerId="AD" clId="Web-{49FB3C54-C934-5136-F75A-12E3EE2BF7B7}" dt="2022-10-17T17:25:19.631" v="338" actId="1076"/>
          <ac:spMkLst>
            <pc:docMk/>
            <pc:sldMk cId="1436300927" sldId="381"/>
            <ac:spMk id="65" creationId="{7B0F7F45-2DCA-DEA1-3259-13024CB84D03}"/>
          </ac:spMkLst>
        </pc:spChg>
        <pc:spChg chg="add mod">
          <ac:chgData name="Sanku,Dheemanth Reddy" userId="S::s545025@nwmissouri.edu::9f715dee-37bc-46e3-b096-3ccff95550fc" providerId="AD" clId="Web-{49FB3C54-C934-5136-F75A-12E3EE2BF7B7}" dt="2022-10-17T17:23:46.816" v="337" actId="20577"/>
          <ac:spMkLst>
            <pc:docMk/>
            <pc:sldMk cId="1436300927" sldId="381"/>
            <ac:spMk id="67" creationId="{87871F6E-3DBC-5C54-B274-7A06BAD80E14}"/>
          </ac:spMkLst>
        </pc:spChg>
        <pc:spChg chg="add mod">
          <ac:chgData name="Sanku,Dheemanth Reddy" userId="S::s545025@nwmissouri.edu::9f715dee-37bc-46e3-b096-3ccff95550fc" providerId="AD" clId="Web-{49FB3C54-C934-5136-F75A-12E3EE2BF7B7}" dt="2022-10-17T17:29:43.044" v="375" actId="1076"/>
          <ac:spMkLst>
            <pc:docMk/>
            <pc:sldMk cId="1436300927" sldId="381"/>
            <ac:spMk id="68" creationId="{DF9D7618-5111-7190-CDA2-B174471497D0}"/>
          </ac:spMkLst>
        </pc:spChg>
        <pc:spChg chg="add mod">
          <ac:chgData name="Sanku,Dheemanth Reddy" userId="S::s545025@nwmissouri.edu::9f715dee-37bc-46e3-b096-3ccff95550fc" providerId="AD" clId="Web-{49FB3C54-C934-5136-F75A-12E3EE2BF7B7}" dt="2022-10-17T17:29:46.029" v="376" actId="1076"/>
          <ac:spMkLst>
            <pc:docMk/>
            <pc:sldMk cId="1436300927" sldId="381"/>
            <ac:spMk id="69" creationId="{E25A936C-2DE9-FEBF-5286-53B228590403}"/>
          </ac:spMkLst>
        </pc:spChg>
        <pc:spChg chg="add mod">
          <ac:chgData name="Sanku,Dheemanth Reddy" userId="S::s545025@nwmissouri.edu::9f715dee-37bc-46e3-b096-3ccff95550fc" providerId="AD" clId="Web-{49FB3C54-C934-5136-F75A-12E3EE2BF7B7}" dt="2022-10-17T17:29:53.029" v="377" actId="1076"/>
          <ac:spMkLst>
            <pc:docMk/>
            <pc:sldMk cId="1436300927" sldId="381"/>
            <ac:spMk id="70" creationId="{A952E6CB-2B7A-637C-8DD3-D2077E5F05A5}"/>
          </ac:spMkLst>
        </pc:spChg>
        <pc:spChg chg="add mod">
          <ac:chgData name="Sanku,Dheemanth Reddy" userId="S::s545025@nwmissouri.edu::9f715dee-37bc-46e3-b096-3ccff95550fc" providerId="AD" clId="Web-{49FB3C54-C934-5136-F75A-12E3EE2BF7B7}" dt="2022-10-17T17:29:59.873" v="378" actId="1076"/>
          <ac:spMkLst>
            <pc:docMk/>
            <pc:sldMk cId="1436300927" sldId="381"/>
            <ac:spMk id="71" creationId="{2DD1ED87-EB33-3868-8F47-3452393B8D72}"/>
          </ac:spMkLst>
        </pc:spChg>
        <pc:spChg chg="add mod">
          <ac:chgData name="Sanku,Dheemanth Reddy" userId="S::s545025@nwmissouri.edu::9f715dee-37bc-46e3-b096-3ccff95550fc" providerId="AD" clId="Web-{49FB3C54-C934-5136-F75A-12E3EE2BF7B7}" dt="2022-10-17T17:28:56.027" v="363" actId="20577"/>
          <ac:spMkLst>
            <pc:docMk/>
            <pc:sldMk cId="1436300927" sldId="381"/>
            <ac:spMk id="73" creationId="{E6713405-AA92-5419-40B8-B54F47080415}"/>
          </ac:spMkLst>
        </pc:spChg>
        <pc:spChg chg="add mod">
          <ac:chgData name="Sanku,Dheemanth Reddy" userId="S::s545025@nwmissouri.edu::9f715dee-37bc-46e3-b096-3ccff95550fc" providerId="AD" clId="Web-{49FB3C54-C934-5136-F75A-12E3EE2BF7B7}" dt="2022-10-17T17:28:58.309" v="365" actId="20577"/>
          <ac:spMkLst>
            <pc:docMk/>
            <pc:sldMk cId="1436300927" sldId="381"/>
            <ac:spMk id="75" creationId="{4263F6AF-8F88-42BD-369B-DB875AE4C45B}"/>
          </ac:spMkLst>
        </pc:spChg>
        <pc:spChg chg="add mod">
          <ac:chgData name="Sanku,Dheemanth Reddy" userId="S::s545025@nwmissouri.edu::9f715dee-37bc-46e3-b096-3ccff95550fc" providerId="AD" clId="Web-{49FB3C54-C934-5136-F75A-12E3EE2BF7B7}" dt="2022-10-17T17:29:14.356" v="370" actId="20577"/>
          <ac:spMkLst>
            <pc:docMk/>
            <pc:sldMk cId="1436300927" sldId="381"/>
            <ac:spMk id="77" creationId="{7FA59E7C-B69F-7123-F55D-36678DE9C9A0}"/>
          </ac:spMkLst>
        </pc:spChg>
        <pc:spChg chg="add mod">
          <ac:chgData name="Sanku,Dheemanth Reddy" userId="S::s545025@nwmissouri.edu::9f715dee-37bc-46e3-b096-3ccff95550fc" providerId="AD" clId="Web-{49FB3C54-C934-5136-F75A-12E3EE2BF7B7}" dt="2022-10-17T17:28:49.340" v="360" actId="1076"/>
          <ac:spMkLst>
            <pc:docMk/>
            <pc:sldMk cId="1436300927" sldId="381"/>
            <ac:spMk id="78" creationId="{41304023-B976-89BE-E5BB-1D2A6565BD02}"/>
          </ac:spMkLst>
        </pc:spChg>
        <pc:spChg chg="add mod">
          <ac:chgData name="Sanku,Dheemanth Reddy" userId="S::s545025@nwmissouri.edu::9f715dee-37bc-46e3-b096-3ccff95550fc" providerId="AD" clId="Web-{49FB3C54-C934-5136-F75A-12E3EE2BF7B7}" dt="2022-10-17T17:29:25.419" v="374" actId="20577"/>
          <ac:spMkLst>
            <pc:docMk/>
            <pc:sldMk cId="1436300927" sldId="381"/>
            <ac:spMk id="80" creationId="{445E78D2-A2C4-9CC8-48E9-4EA3CF439708}"/>
          </ac:spMkLst>
        </pc:spChg>
      </pc:sldChg>
    </pc:docChg>
  </pc:docChgLst>
  <pc:docChgLst>
    <pc:chgData name="Lingampally,Archana" userId="S::s545550@nwmissouri.edu::6d5d5287-629e-421d-85b1-8fee42a451e6" providerId="AD" clId="Web-{4F68B6D5-D164-44AD-9ECA-0B32CE455A0B}"/>
    <pc:docChg chg="modSld">
      <pc:chgData name="Lingampally,Archana" userId="S::s545550@nwmissouri.edu::6d5d5287-629e-421d-85b1-8fee42a451e6" providerId="AD" clId="Web-{4F68B6D5-D164-44AD-9ECA-0B32CE455A0B}" dt="2022-10-14T16:13:55.008" v="6" actId="20577"/>
      <pc:docMkLst>
        <pc:docMk/>
      </pc:docMkLst>
      <pc:sldChg chg="modSp">
        <pc:chgData name="Lingampally,Archana" userId="S::s545550@nwmissouri.edu::6d5d5287-629e-421d-85b1-8fee42a451e6" providerId="AD" clId="Web-{4F68B6D5-D164-44AD-9ECA-0B32CE455A0B}" dt="2022-10-14T16:13:55.008" v="6" actId="20577"/>
        <pc:sldMkLst>
          <pc:docMk/>
          <pc:sldMk cId="884823026" sldId="371"/>
        </pc:sldMkLst>
        <pc:spChg chg="mod">
          <ac:chgData name="Lingampally,Archana" userId="S::s545550@nwmissouri.edu::6d5d5287-629e-421d-85b1-8fee42a451e6" providerId="AD" clId="Web-{4F68B6D5-D164-44AD-9ECA-0B32CE455A0B}" dt="2022-10-14T16:13:55.008" v="6" actId="20577"/>
          <ac:spMkLst>
            <pc:docMk/>
            <pc:sldMk cId="884823026" sldId="371"/>
            <ac:spMk id="3" creationId="{1CE5B5B3-F968-7176-817F-D2DECAB3BFC0}"/>
          </ac:spMkLst>
        </pc:spChg>
      </pc:sldChg>
      <pc:sldChg chg="delSp">
        <pc:chgData name="Lingampally,Archana" userId="S::s545550@nwmissouri.edu::6d5d5287-629e-421d-85b1-8fee42a451e6" providerId="AD" clId="Web-{4F68B6D5-D164-44AD-9ECA-0B32CE455A0B}" dt="2022-10-14T16:11:55.224" v="0"/>
        <pc:sldMkLst>
          <pc:docMk/>
          <pc:sldMk cId="3360226570" sldId="373"/>
        </pc:sldMkLst>
        <pc:picChg chg="del">
          <ac:chgData name="Lingampally,Archana" userId="S::s545550@nwmissouri.edu::6d5d5287-629e-421d-85b1-8fee42a451e6" providerId="AD" clId="Web-{4F68B6D5-D164-44AD-9ECA-0B32CE455A0B}" dt="2022-10-14T16:11:55.224" v="0"/>
          <ac:picMkLst>
            <pc:docMk/>
            <pc:sldMk cId="3360226570" sldId="373"/>
            <ac:picMk id="4" creationId="{73EA9A43-DEC8-EBBE-28F0-5259D002A528}"/>
          </ac:picMkLst>
        </pc:picChg>
      </pc:sldChg>
    </pc:docChg>
  </pc:docChgLst>
  <pc:docChgLst>
    <pc:chgData name="Lingampally,Archana" userId="S::s545550@nwmissouri.edu::6d5d5287-629e-421d-85b1-8fee42a451e6" providerId="AD" clId="Web-{11477E9C-2C84-6BF6-6DA8-3F349EBD56F1}"/>
    <pc:docChg chg="modSld">
      <pc:chgData name="Lingampally,Archana" userId="S::s545550@nwmissouri.edu::6d5d5287-629e-421d-85b1-8fee42a451e6" providerId="AD" clId="Web-{11477E9C-2C84-6BF6-6DA8-3F349EBD56F1}" dt="2022-10-19T17:17:32.916" v="2" actId="14100"/>
      <pc:docMkLst>
        <pc:docMk/>
      </pc:docMkLst>
      <pc:sldChg chg="delSp modSp">
        <pc:chgData name="Lingampally,Archana" userId="S::s545550@nwmissouri.edu::6d5d5287-629e-421d-85b1-8fee42a451e6" providerId="AD" clId="Web-{11477E9C-2C84-6BF6-6DA8-3F349EBD56F1}" dt="2022-10-19T17:17:32.916" v="2" actId="14100"/>
        <pc:sldMkLst>
          <pc:docMk/>
          <pc:sldMk cId="1837471576" sldId="366"/>
        </pc:sldMkLst>
        <pc:spChg chg="mod">
          <ac:chgData name="Lingampally,Archana" userId="S::s545550@nwmissouri.edu::6d5d5287-629e-421d-85b1-8fee42a451e6" providerId="AD" clId="Web-{11477E9C-2C84-6BF6-6DA8-3F349EBD56F1}" dt="2022-10-19T17:17:32.916" v="2" actId="14100"/>
          <ac:spMkLst>
            <pc:docMk/>
            <pc:sldMk cId="1837471576" sldId="366"/>
            <ac:spMk id="3" creationId="{A8E34014-DCF4-FA40-FD67-BBA08040D734}"/>
          </ac:spMkLst>
        </pc:spChg>
        <pc:picChg chg="del">
          <ac:chgData name="Lingampally,Archana" userId="S::s545550@nwmissouri.edu::6d5d5287-629e-421d-85b1-8fee42a451e6" providerId="AD" clId="Web-{11477E9C-2C84-6BF6-6DA8-3F349EBD56F1}" dt="2022-10-19T17:17:22.743" v="0"/>
          <ac:picMkLst>
            <pc:docMk/>
            <pc:sldMk cId="1837471576" sldId="366"/>
            <ac:picMk id="5" creationId="{648EC96F-B08C-5E2D-87A7-D4153458F535}"/>
          </ac:picMkLst>
        </pc:picChg>
      </pc:sldChg>
    </pc:docChg>
  </pc:docChgLst>
  <pc:docChgLst>
    <pc:chgData name="Vissapragada,Sai Tejaswee" userId="S::s545438@nwmissouri.edu::ac5152bd-e08b-42ef-87f5-6857be20e85f" providerId="AD" clId="Web-{A8C22E62-5AA5-483F-A10E-5EB0B6850044}"/>
    <pc:docChg chg="addSld delSld modSld sldOrd addMainMaster delMainMaster">
      <pc:chgData name="Vissapragada,Sai Tejaswee" userId="S::s545438@nwmissouri.edu::ac5152bd-e08b-42ef-87f5-6857be20e85f" providerId="AD" clId="Web-{A8C22E62-5AA5-483F-A10E-5EB0B6850044}" dt="2022-10-14T16:25:57.626" v="510" actId="20577"/>
      <pc:docMkLst>
        <pc:docMk/>
      </pc:docMkLst>
      <pc:sldChg chg="delSp modSp mod modClrScheme chgLayout">
        <pc:chgData name="Vissapragada,Sai Tejaswee" userId="S::s545438@nwmissouri.edu::ac5152bd-e08b-42ef-87f5-6857be20e85f" providerId="AD" clId="Web-{A8C22E62-5AA5-483F-A10E-5EB0B6850044}" dt="2022-10-14T15:33:54.842" v="357" actId="20577"/>
        <pc:sldMkLst>
          <pc:docMk/>
          <pc:sldMk cId="2985600738" sldId="256"/>
        </pc:sldMkLst>
        <pc:spChg chg="mod ord">
          <ac:chgData name="Vissapragada,Sai Tejaswee" userId="S::s545438@nwmissouri.edu::ac5152bd-e08b-42ef-87f5-6857be20e85f" providerId="AD" clId="Web-{A8C22E62-5AA5-483F-A10E-5EB0B6850044}" dt="2022-10-14T14:54:02.291" v="189"/>
          <ac:spMkLst>
            <pc:docMk/>
            <pc:sldMk cId="2985600738" sldId="256"/>
            <ac:spMk id="2" creationId="{9C11EC8D-E2F8-47A8-86F0-53A644871CB0}"/>
          </ac:spMkLst>
        </pc:spChg>
        <pc:spChg chg="mod ord">
          <ac:chgData name="Vissapragada,Sai Tejaswee" userId="S::s545438@nwmissouri.edu::ac5152bd-e08b-42ef-87f5-6857be20e85f" providerId="AD" clId="Web-{A8C22E62-5AA5-483F-A10E-5EB0B6850044}" dt="2022-10-14T15:33:54.842" v="357" actId="20577"/>
          <ac:spMkLst>
            <pc:docMk/>
            <pc:sldMk cId="2985600738" sldId="256"/>
            <ac:spMk id="3" creationId="{40718280-D32F-4892-B800-93AAD39A2582}"/>
          </ac:spMkLst>
        </pc:spChg>
        <pc:spChg chg="del">
          <ac:chgData name="Vissapragada,Sai Tejaswee" userId="S::s545438@nwmissouri.edu::ac5152bd-e08b-42ef-87f5-6857be20e85f" providerId="AD" clId="Web-{A8C22E62-5AA5-483F-A10E-5EB0B6850044}" dt="2022-10-14T15:11:13.375" v="309"/>
          <ac:spMkLst>
            <pc:docMk/>
            <pc:sldMk cId="2985600738" sldId="256"/>
            <ac:spMk id="4" creationId="{1A844C8B-BD82-45AC-9223-D9EBA59A555F}"/>
          </ac:spMkLst>
        </pc:spChg>
      </pc:sldChg>
      <pc:sldChg chg="delSp modSp mod modClrScheme chgLayout">
        <pc:chgData name="Vissapragada,Sai Tejaswee" userId="S::s545438@nwmissouri.edu::ac5152bd-e08b-42ef-87f5-6857be20e85f" providerId="AD" clId="Web-{A8C22E62-5AA5-483F-A10E-5EB0B6850044}" dt="2022-10-14T15:32:43.262" v="349" actId="20577"/>
        <pc:sldMkLst>
          <pc:docMk/>
          <pc:sldMk cId="2442537970" sldId="341"/>
        </pc:sldMkLst>
        <pc:spChg chg="mod ord">
          <ac:chgData name="Vissapragada,Sai Tejaswee" userId="S::s545438@nwmissouri.edu::ac5152bd-e08b-42ef-87f5-6857be20e85f" providerId="AD" clId="Web-{A8C22E62-5AA5-483F-A10E-5EB0B6850044}" dt="2022-10-14T15:01:20.207" v="235" actId="20577"/>
          <ac:spMkLst>
            <pc:docMk/>
            <pc:sldMk cId="2442537970" sldId="341"/>
            <ac:spMk id="2" creationId="{A03556A8-306D-4AAD-A818-C5F7CD7DCAA6}"/>
          </ac:spMkLst>
        </pc:spChg>
        <pc:spChg chg="del mod ord">
          <ac:chgData name="Vissapragada,Sai Tejaswee" userId="S::s545438@nwmissouri.edu::ac5152bd-e08b-42ef-87f5-6857be20e85f" providerId="AD" clId="Web-{A8C22E62-5AA5-483F-A10E-5EB0B6850044}" dt="2022-10-14T15:10:50.906" v="305"/>
          <ac:spMkLst>
            <pc:docMk/>
            <pc:sldMk cId="2442537970" sldId="341"/>
            <ac:spMk id="4" creationId="{138D912F-AF88-4AC6-85CE-BF905A5B5706}"/>
          </ac:spMkLst>
        </pc:spChg>
        <pc:spChg chg="mod ord">
          <ac:chgData name="Vissapragada,Sai Tejaswee" userId="S::s545438@nwmissouri.edu::ac5152bd-e08b-42ef-87f5-6857be20e85f" providerId="AD" clId="Web-{A8C22E62-5AA5-483F-A10E-5EB0B6850044}" dt="2022-10-14T15:32:43.262" v="349" actId="20577"/>
          <ac:spMkLst>
            <pc:docMk/>
            <pc:sldMk cId="2442537970" sldId="341"/>
            <ac:spMk id="28" creationId="{5625D5E9-34CA-4D00-BCB5-EB2CB1EDEA0D}"/>
          </ac:spMkLst>
        </pc:spChg>
      </pc:sldChg>
      <pc:sldChg chg="delSp modSp mod modClrScheme chgLayout">
        <pc:chgData name="Vissapragada,Sai Tejaswee" userId="S::s545438@nwmissouri.edu::ac5152bd-e08b-42ef-87f5-6857be20e85f" providerId="AD" clId="Web-{A8C22E62-5AA5-483F-A10E-5EB0B6850044}" dt="2022-10-14T15:10:58.063" v="306"/>
        <pc:sldMkLst>
          <pc:docMk/>
          <pc:sldMk cId="552338012" sldId="342"/>
        </pc:sldMkLst>
        <pc:spChg chg="mod ord">
          <ac:chgData name="Vissapragada,Sai Tejaswee" userId="S::s545438@nwmissouri.edu::ac5152bd-e08b-42ef-87f5-6857be20e85f" providerId="AD" clId="Web-{A8C22E62-5AA5-483F-A10E-5EB0B6850044}" dt="2022-10-14T14:54:02.291" v="189"/>
          <ac:spMkLst>
            <pc:docMk/>
            <pc:sldMk cId="552338012" sldId="342"/>
            <ac:spMk id="2" creationId="{9808F5F9-4D67-45B6-B64A-8EB48D97F519}"/>
          </ac:spMkLst>
        </pc:spChg>
        <pc:spChg chg="del mod ord">
          <ac:chgData name="Vissapragada,Sai Tejaswee" userId="S::s545438@nwmissouri.edu::ac5152bd-e08b-42ef-87f5-6857be20e85f" providerId="AD" clId="Web-{A8C22E62-5AA5-483F-A10E-5EB0B6850044}" dt="2022-10-14T15:10:58.063" v="306"/>
          <ac:spMkLst>
            <pc:docMk/>
            <pc:sldMk cId="552338012" sldId="342"/>
            <ac:spMk id="4" creationId="{FB2979EF-7D42-4D7E-B0EA-A04305C20AA3}"/>
          </ac:spMkLst>
        </pc:spChg>
      </pc:sldChg>
      <pc:sldChg chg="delSp modSp mod modClrScheme chgLayout">
        <pc:chgData name="Vissapragada,Sai Tejaswee" userId="S::s545438@nwmissouri.edu::ac5152bd-e08b-42ef-87f5-6857be20e85f" providerId="AD" clId="Web-{A8C22E62-5AA5-483F-A10E-5EB0B6850044}" dt="2022-10-14T15:33:06.950" v="352" actId="20577"/>
        <pc:sldMkLst>
          <pc:docMk/>
          <pc:sldMk cId="1045016516" sldId="343"/>
        </pc:sldMkLst>
        <pc:spChg chg="mod ord">
          <ac:chgData name="Vissapragada,Sai Tejaswee" userId="S::s545438@nwmissouri.edu::ac5152bd-e08b-42ef-87f5-6857be20e85f" providerId="AD" clId="Web-{A8C22E62-5AA5-483F-A10E-5EB0B6850044}" dt="2022-10-14T14:54:02.291" v="189"/>
          <ac:spMkLst>
            <pc:docMk/>
            <pc:sldMk cId="1045016516" sldId="343"/>
            <ac:spMk id="2" creationId="{AD3A397E-08A5-421B-83E3-0BCD6A6F8F56}"/>
          </ac:spMkLst>
        </pc:spChg>
        <pc:spChg chg="mod ord">
          <ac:chgData name="Vissapragada,Sai Tejaswee" userId="S::s545438@nwmissouri.edu::ac5152bd-e08b-42ef-87f5-6857be20e85f" providerId="AD" clId="Web-{A8C22E62-5AA5-483F-A10E-5EB0B6850044}" dt="2022-10-14T15:33:06.950" v="352" actId="20577"/>
          <ac:spMkLst>
            <pc:docMk/>
            <pc:sldMk cId="1045016516" sldId="343"/>
            <ac:spMk id="3" creationId="{9EF72435-41D5-40ED-A1E0-F497D91EB7D3}"/>
          </ac:spMkLst>
        </pc:spChg>
        <pc:spChg chg="del mod ord">
          <ac:chgData name="Vissapragada,Sai Tejaswee" userId="S::s545438@nwmissouri.edu::ac5152bd-e08b-42ef-87f5-6857be20e85f" providerId="AD" clId="Web-{A8C22E62-5AA5-483F-A10E-5EB0B6850044}" dt="2022-10-14T15:11:08.422" v="308"/>
          <ac:spMkLst>
            <pc:docMk/>
            <pc:sldMk cId="1045016516" sldId="343"/>
            <ac:spMk id="4" creationId="{BF9D6BA6-993E-40BB-A086-4BD7B61F7AAF}"/>
          </ac:spMkLst>
        </pc:spChg>
      </pc:sldChg>
      <pc:sldChg chg="delSp modSp mod modClrScheme chgLayout">
        <pc:chgData name="Vissapragada,Sai Tejaswee" userId="S::s545438@nwmissouri.edu::ac5152bd-e08b-42ef-87f5-6857be20e85f" providerId="AD" clId="Web-{A8C22E62-5AA5-483F-A10E-5EB0B6850044}" dt="2022-10-14T15:10:41.375" v="304" actId="1076"/>
        <pc:sldMkLst>
          <pc:docMk/>
          <pc:sldMk cId="1898072782" sldId="344"/>
        </pc:sldMkLst>
        <pc:spChg chg="mod ord">
          <ac:chgData name="Vissapragada,Sai Tejaswee" userId="S::s545438@nwmissouri.edu::ac5152bd-e08b-42ef-87f5-6857be20e85f" providerId="AD" clId="Web-{A8C22E62-5AA5-483F-A10E-5EB0B6850044}" dt="2022-10-14T14:54:02.291" v="189"/>
          <ac:spMkLst>
            <pc:docMk/>
            <pc:sldMk cId="1898072782" sldId="344"/>
            <ac:spMk id="2" creationId="{B68093B9-6981-40EC-9AFD-1A8DBA15D2B3}"/>
          </ac:spMkLst>
        </pc:spChg>
        <pc:spChg chg="del mod ord">
          <ac:chgData name="Vissapragada,Sai Tejaswee" userId="S::s545438@nwmissouri.edu::ac5152bd-e08b-42ef-87f5-6857be20e85f" providerId="AD" clId="Web-{A8C22E62-5AA5-483F-A10E-5EB0B6850044}" dt="2022-10-14T15:10:34.781" v="303"/>
          <ac:spMkLst>
            <pc:docMk/>
            <pc:sldMk cId="1898072782" sldId="344"/>
            <ac:spMk id="4" creationId="{FA12FCA5-CA9E-48B3-8CDF-8CAC941C2C35}"/>
          </ac:spMkLst>
        </pc:spChg>
        <pc:spChg chg="mod">
          <ac:chgData name="Vissapragada,Sai Tejaswee" userId="S::s545438@nwmissouri.edu::ac5152bd-e08b-42ef-87f5-6857be20e85f" providerId="AD" clId="Web-{A8C22E62-5AA5-483F-A10E-5EB0B6850044}" dt="2022-10-14T15:10:41.375" v="304" actId="1076"/>
          <ac:spMkLst>
            <pc:docMk/>
            <pc:sldMk cId="1898072782" sldId="344"/>
            <ac:spMk id="17" creationId="{B86EB294-945B-45F4-B366-6F962417C70F}"/>
          </ac:spMkLst>
        </pc:spChg>
      </pc:sldChg>
      <pc:sldChg chg="modSp mod modClrScheme chgLayout">
        <pc:chgData name="Vissapragada,Sai Tejaswee" userId="S::s545438@nwmissouri.edu::ac5152bd-e08b-42ef-87f5-6857be20e85f" providerId="AD" clId="Web-{A8C22E62-5AA5-483F-A10E-5EB0B6850044}" dt="2022-10-14T15:41:42.711" v="394" actId="20577"/>
        <pc:sldMkLst>
          <pc:docMk/>
          <pc:sldMk cId="219102181" sldId="350"/>
        </pc:sldMkLst>
        <pc:spChg chg="mod ord">
          <ac:chgData name="Vissapragada,Sai Tejaswee" userId="S::s545438@nwmissouri.edu::ac5152bd-e08b-42ef-87f5-6857be20e85f" providerId="AD" clId="Web-{A8C22E62-5AA5-483F-A10E-5EB0B6850044}" dt="2022-10-14T15:41:42.711" v="394" actId="20577"/>
          <ac:spMkLst>
            <pc:docMk/>
            <pc:sldMk cId="219102181" sldId="350"/>
            <ac:spMk id="2" creationId="{823C8B64-1E38-4FF9-9F3B-F5E69809B377}"/>
          </ac:spMkLst>
        </pc:spChg>
        <pc:spChg chg="mod ord">
          <ac:chgData name="Vissapragada,Sai Tejaswee" userId="S::s545438@nwmissouri.edu::ac5152bd-e08b-42ef-87f5-6857be20e85f" providerId="AD" clId="Web-{A8C22E62-5AA5-483F-A10E-5EB0B6850044}" dt="2022-10-14T14:54:02.291" v="189"/>
          <ac:spMkLst>
            <pc:docMk/>
            <pc:sldMk cId="219102181" sldId="350"/>
            <ac:spMk id="4" creationId="{7C79D3E6-8253-4877-8B5A-5E0FF1CCEEC1}"/>
          </ac:spMkLst>
        </pc:spChg>
      </pc:sldChg>
      <pc:sldChg chg="delSp modSp mod modClrScheme chgLayout">
        <pc:chgData name="Vissapragada,Sai Tejaswee" userId="S::s545438@nwmissouri.edu::ac5152bd-e08b-42ef-87f5-6857be20e85f" providerId="AD" clId="Web-{A8C22E62-5AA5-483F-A10E-5EB0B6850044}" dt="2022-10-14T15:09:01.685" v="286" actId="1076"/>
        <pc:sldMkLst>
          <pc:docMk/>
          <pc:sldMk cId="3939176308" sldId="351"/>
        </pc:sldMkLst>
        <pc:spChg chg="mod ord">
          <ac:chgData name="Vissapragada,Sai Tejaswee" userId="S::s545438@nwmissouri.edu::ac5152bd-e08b-42ef-87f5-6857be20e85f" providerId="AD" clId="Web-{A8C22E62-5AA5-483F-A10E-5EB0B6850044}" dt="2022-10-14T14:54:02.291" v="189"/>
          <ac:spMkLst>
            <pc:docMk/>
            <pc:sldMk cId="3939176308" sldId="351"/>
            <ac:spMk id="2" creationId="{32E2E634-DDFF-4EE1-9D86-F940664BE3DC}"/>
          </ac:spMkLst>
        </pc:spChg>
        <pc:spChg chg="del mod ord">
          <ac:chgData name="Vissapragada,Sai Tejaswee" userId="S::s545438@nwmissouri.edu::ac5152bd-e08b-42ef-87f5-6857be20e85f" providerId="AD" clId="Web-{A8C22E62-5AA5-483F-A10E-5EB0B6850044}" dt="2022-10-14T15:08:49.669" v="284"/>
          <ac:spMkLst>
            <pc:docMk/>
            <pc:sldMk cId="3939176308" sldId="351"/>
            <ac:spMk id="4" creationId="{A2D4F142-5B88-4EF7-A3A7-EBAC0CB63769}"/>
          </ac:spMkLst>
        </pc:spChg>
        <pc:spChg chg="mod">
          <ac:chgData name="Vissapragada,Sai Tejaswee" userId="S::s545438@nwmissouri.edu::ac5152bd-e08b-42ef-87f5-6857be20e85f" providerId="AD" clId="Web-{A8C22E62-5AA5-483F-A10E-5EB0B6850044}" dt="2022-10-14T15:09:01.685" v="286" actId="1076"/>
          <ac:spMkLst>
            <pc:docMk/>
            <pc:sldMk cId="3939176308" sldId="351"/>
            <ac:spMk id="5" creationId="{13BA4C93-B95F-41BF-A1C9-9216CE9854AF}"/>
          </ac:spMkLst>
        </pc:spChg>
      </pc:sldChg>
      <pc:sldChg chg="delSp modSp mod modClrScheme chgLayout">
        <pc:chgData name="Vissapragada,Sai Tejaswee" userId="S::s545438@nwmissouri.edu::ac5152bd-e08b-42ef-87f5-6857be20e85f" providerId="AD" clId="Web-{A8C22E62-5AA5-483F-A10E-5EB0B6850044}" dt="2022-10-14T15:30:35.838" v="337" actId="20577"/>
        <pc:sldMkLst>
          <pc:docMk/>
          <pc:sldMk cId="3416718736" sldId="354"/>
        </pc:sldMkLst>
        <pc:spChg chg="mod ord">
          <ac:chgData name="Vissapragada,Sai Tejaswee" userId="S::s545438@nwmissouri.edu::ac5152bd-e08b-42ef-87f5-6857be20e85f" providerId="AD" clId="Web-{A8C22E62-5AA5-483F-A10E-5EB0B6850044}" dt="2022-10-14T14:54:02.291" v="189"/>
          <ac:spMkLst>
            <pc:docMk/>
            <pc:sldMk cId="3416718736" sldId="354"/>
            <ac:spMk id="2" creationId="{0766B607-6105-4582-BC98-8E35CE39574E}"/>
          </ac:spMkLst>
        </pc:spChg>
        <pc:spChg chg="mod ord">
          <ac:chgData name="Vissapragada,Sai Tejaswee" userId="S::s545438@nwmissouri.edu::ac5152bd-e08b-42ef-87f5-6857be20e85f" providerId="AD" clId="Web-{A8C22E62-5AA5-483F-A10E-5EB0B6850044}" dt="2022-10-14T15:30:35.838" v="337" actId="20577"/>
          <ac:spMkLst>
            <pc:docMk/>
            <pc:sldMk cId="3416718736" sldId="354"/>
            <ac:spMk id="3" creationId="{A04DE8D9-0B5E-47D8-90F9-96463A6646BA}"/>
          </ac:spMkLst>
        </pc:spChg>
        <pc:spChg chg="del mod ord">
          <ac:chgData name="Vissapragada,Sai Tejaswee" userId="S::s545438@nwmissouri.edu::ac5152bd-e08b-42ef-87f5-6857be20e85f" providerId="AD" clId="Web-{A8C22E62-5AA5-483F-A10E-5EB0B6850044}" dt="2022-10-14T15:08:22.700" v="281"/>
          <ac:spMkLst>
            <pc:docMk/>
            <pc:sldMk cId="3416718736" sldId="354"/>
            <ac:spMk id="4" creationId="{8799341D-0A1F-47EF-A691-D497A3FBF766}"/>
          </ac:spMkLst>
        </pc:spChg>
      </pc:sldChg>
      <pc:sldChg chg="del">
        <pc:chgData name="Vissapragada,Sai Tejaswee" userId="S::s545438@nwmissouri.edu::ac5152bd-e08b-42ef-87f5-6857be20e85f" providerId="AD" clId="Web-{A8C22E62-5AA5-483F-A10E-5EB0B6850044}" dt="2022-10-14T14:22:12.366" v="107"/>
        <pc:sldMkLst>
          <pc:docMk/>
          <pc:sldMk cId="4194509776" sldId="356"/>
        </pc:sldMkLst>
      </pc:sldChg>
      <pc:sldChg chg="delSp modSp mod modClrScheme chgLayout">
        <pc:chgData name="Vissapragada,Sai Tejaswee" userId="S::s545438@nwmissouri.edu::ac5152bd-e08b-42ef-87f5-6857be20e85f" providerId="AD" clId="Web-{A8C22E62-5AA5-483F-A10E-5EB0B6850044}" dt="2022-10-14T15:32:54.543" v="350" actId="20577"/>
        <pc:sldMkLst>
          <pc:docMk/>
          <pc:sldMk cId="1841957312" sldId="357"/>
        </pc:sldMkLst>
        <pc:spChg chg="mod ord">
          <ac:chgData name="Vissapragada,Sai Tejaswee" userId="S::s545438@nwmissouri.edu::ac5152bd-e08b-42ef-87f5-6857be20e85f" providerId="AD" clId="Web-{A8C22E62-5AA5-483F-A10E-5EB0B6850044}" dt="2022-10-14T14:54:02.291" v="189"/>
          <ac:spMkLst>
            <pc:docMk/>
            <pc:sldMk cId="1841957312" sldId="357"/>
            <ac:spMk id="2" creationId="{00E763BB-9BA0-8B15-EC3A-9596592F3FC1}"/>
          </ac:spMkLst>
        </pc:spChg>
        <pc:spChg chg="mod ord">
          <ac:chgData name="Vissapragada,Sai Tejaswee" userId="S::s545438@nwmissouri.edu::ac5152bd-e08b-42ef-87f5-6857be20e85f" providerId="AD" clId="Web-{A8C22E62-5AA5-483F-A10E-5EB0B6850044}" dt="2022-10-14T15:32:54.543" v="350" actId="20577"/>
          <ac:spMkLst>
            <pc:docMk/>
            <pc:sldMk cId="1841957312" sldId="357"/>
            <ac:spMk id="3" creationId="{66B15469-23DA-28F8-3644-BAB61795B752}"/>
          </ac:spMkLst>
        </pc:spChg>
        <pc:spChg chg="del mod ord">
          <ac:chgData name="Vissapragada,Sai Tejaswee" userId="S::s545438@nwmissouri.edu::ac5152bd-e08b-42ef-87f5-6857be20e85f" providerId="AD" clId="Web-{A8C22E62-5AA5-483F-A10E-5EB0B6850044}" dt="2022-10-14T15:11:03.657" v="307"/>
          <ac:spMkLst>
            <pc:docMk/>
            <pc:sldMk cId="1841957312" sldId="357"/>
            <ac:spMk id="4" creationId="{91717223-F755-64C7-4639-B04FAD293BD0}"/>
          </ac:spMkLst>
        </pc:spChg>
      </pc:sldChg>
      <pc:sldChg chg="delSp modSp del mod modClrScheme chgLayout">
        <pc:chgData name="Vissapragada,Sai Tejaswee" userId="S::s545438@nwmissouri.edu::ac5152bd-e08b-42ef-87f5-6857be20e85f" providerId="AD" clId="Web-{A8C22E62-5AA5-483F-A10E-5EB0B6850044}" dt="2022-10-14T15:24:59.346" v="329"/>
        <pc:sldMkLst>
          <pc:docMk/>
          <pc:sldMk cId="2615451039" sldId="359"/>
        </pc:sldMkLst>
        <pc:spChg chg="mod ord">
          <ac:chgData name="Vissapragada,Sai Tejaswee" userId="S::s545438@nwmissouri.edu::ac5152bd-e08b-42ef-87f5-6857be20e85f" providerId="AD" clId="Web-{A8C22E62-5AA5-483F-A10E-5EB0B6850044}" dt="2022-10-14T14:54:02.291" v="189"/>
          <ac:spMkLst>
            <pc:docMk/>
            <pc:sldMk cId="2615451039" sldId="359"/>
            <ac:spMk id="2" creationId="{5D613BA6-E68F-21F9-0C54-720CE635B62B}"/>
          </ac:spMkLst>
        </pc:spChg>
        <pc:spChg chg="mod ord">
          <ac:chgData name="Vissapragada,Sai Tejaswee" userId="S::s545438@nwmissouri.edu::ac5152bd-e08b-42ef-87f5-6857be20e85f" providerId="AD" clId="Web-{A8C22E62-5AA5-483F-A10E-5EB0B6850044}" dt="2022-10-14T14:54:02.291" v="189"/>
          <ac:spMkLst>
            <pc:docMk/>
            <pc:sldMk cId="2615451039" sldId="359"/>
            <ac:spMk id="3" creationId="{53F44DDF-3ED2-A853-9443-CA9C52F9790C}"/>
          </ac:spMkLst>
        </pc:spChg>
        <pc:spChg chg="del mod ord">
          <ac:chgData name="Vissapragada,Sai Tejaswee" userId="S::s545438@nwmissouri.edu::ac5152bd-e08b-42ef-87f5-6857be20e85f" providerId="AD" clId="Web-{A8C22E62-5AA5-483F-A10E-5EB0B6850044}" dt="2022-10-14T15:08:29.185" v="282"/>
          <ac:spMkLst>
            <pc:docMk/>
            <pc:sldMk cId="2615451039" sldId="359"/>
            <ac:spMk id="4" creationId="{1AE0D728-6607-F08C-7642-439B4B69E578}"/>
          </ac:spMkLst>
        </pc:spChg>
      </pc:sldChg>
      <pc:sldChg chg="delSp modSp del mod modClrScheme chgLayout">
        <pc:chgData name="Vissapragada,Sai Tejaswee" userId="S::s545438@nwmissouri.edu::ac5152bd-e08b-42ef-87f5-6857be20e85f" providerId="AD" clId="Web-{A8C22E62-5AA5-483F-A10E-5EB0B6850044}" dt="2022-10-14T15:15:12.756" v="311"/>
        <pc:sldMkLst>
          <pc:docMk/>
          <pc:sldMk cId="3128748201" sldId="362"/>
        </pc:sldMkLst>
        <pc:spChg chg="mod ord">
          <ac:chgData name="Vissapragada,Sai Tejaswee" userId="S::s545438@nwmissouri.edu::ac5152bd-e08b-42ef-87f5-6857be20e85f" providerId="AD" clId="Web-{A8C22E62-5AA5-483F-A10E-5EB0B6850044}" dt="2022-10-14T14:54:02.291" v="189"/>
          <ac:spMkLst>
            <pc:docMk/>
            <pc:sldMk cId="3128748201" sldId="362"/>
            <ac:spMk id="2" creationId="{6F6EC735-A4DA-28E0-5532-FBE50F8A1D8A}"/>
          </ac:spMkLst>
        </pc:spChg>
        <pc:spChg chg="mod ord">
          <ac:chgData name="Vissapragada,Sai Tejaswee" userId="S::s545438@nwmissouri.edu::ac5152bd-e08b-42ef-87f5-6857be20e85f" providerId="AD" clId="Web-{A8C22E62-5AA5-483F-A10E-5EB0B6850044}" dt="2022-10-14T14:54:02.291" v="189"/>
          <ac:spMkLst>
            <pc:docMk/>
            <pc:sldMk cId="3128748201" sldId="362"/>
            <ac:spMk id="3" creationId="{EBA700B0-EE6F-549E-CF17-345BC994A623}"/>
          </ac:spMkLst>
        </pc:spChg>
        <pc:spChg chg="del mod ord">
          <ac:chgData name="Vissapragada,Sai Tejaswee" userId="S::s545438@nwmissouri.edu::ac5152bd-e08b-42ef-87f5-6857be20e85f" providerId="AD" clId="Web-{A8C22E62-5AA5-483F-A10E-5EB0B6850044}" dt="2022-10-14T15:09:20.420" v="289"/>
          <ac:spMkLst>
            <pc:docMk/>
            <pc:sldMk cId="3128748201" sldId="362"/>
            <ac:spMk id="4" creationId="{F09C8ABB-92DC-7D4D-703A-6645A2A6F037}"/>
          </ac:spMkLst>
        </pc:spChg>
      </pc:sldChg>
      <pc:sldChg chg="delSp modSp mod modClrScheme chgLayout">
        <pc:chgData name="Vissapragada,Sai Tejaswee" userId="S::s545438@nwmissouri.edu::ac5152bd-e08b-42ef-87f5-6857be20e85f" providerId="AD" clId="Web-{A8C22E62-5AA5-483F-A10E-5EB0B6850044}" dt="2022-10-14T15:59:36.890" v="467" actId="20577"/>
        <pc:sldMkLst>
          <pc:docMk/>
          <pc:sldMk cId="2423198090" sldId="363"/>
        </pc:sldMkLst>
        <pc:spChg chg="mod ord">
          <ac:chgData name="Vissapragada,Sai Tejaswee" userId="S::s545438@nwmissouri.edu::ac5152bd-e08b-42ef-87f5-6857be20e85f" providerId="AD" clId="Web-{A8C22E62-5AA5-483F-A10E-5EB0B6850044}" dt="2022-10-14T14:54:02.291" v="189"/>
          <ac:spMkLst>
            <pc:docMk/>
            <pc:sldMk cId="2423198090" sldId="363"/>
            <ac:spMk id="2" creationId="{D410B586-2A06-5C9A-314A-C3DDBE0097DE}"/>
          </ac:spMkLst>
        </pc:spChg>
        <pc:spChg chg="mod ord">
          <ac:chgData name="Vissapragada,Sai Tejaswee" userId="S::s545438@nwmissouri.edu::ac5152bd-e08b-42ef-87f5-6857be20e85f" providerId="AD" clId="Web-{A8C22E62-5AA5-483F-A10E-5EB0B6850044}" dt="2022-10-14T15:59:36.890" v="467" actId="20577"/>
          <ac:spMkLst>
            <pc:docMk/>
            <pc:sldMk cId="2423198090" sldId="363"/>
            <ac:spMk id="3" creationId="{3C27D1C7-E779-949F-4B8F-5A301D08E902}"/>
          </ac:spMkLst>
        </pc:spChg>
        <pc:spChg chg="del mod ord">
          <ac:chgData name="Vissapragada,Sai Tejaswee" userId="S::s545438@nwmissouri.edu::ac5152bd-e08b-42ef-87f5-6857be20e85f" providerId="AD" clId="Web-{A8C22E62-5AA5-483F-A10E-5EB0B6850044}" dt="2022-10-14T15:09:12.607" v="288"/>
          <ac:spMkLst>
            <pc:docMk/>
            <pc:sldMk cId="2423198090" sldId="363"/>
            <ac:spMk id="4" creationId="{6C4ABEAF-5E95-D7AB-7B2F-F5AD8C35B370}"/>
          </ac:spMkLst>
        </pc:spChg>
      </pc:sldChg>
      <pc:sldChg chg="delSp modSp mod modClrScheme chgLayout">
        <pc:chgData name="Vissapragada,Sai Tejaswee" userId="S::s545438@nwmissouri.edu::ac5152bd-e08b-42ef-87f5-6857be20e85f" providerId="AD" clId="Web-{A8C22E62-5AA5-483F-A10E-5EB0B6850044}" dt="2022-10-14T15:09:51.171" v="298" actId="20577"/>
        <pc:sldMkLst>
          <pc:docMk/>
          <pc:sldMk cId="2459341095" sldId="364"/>
        </pc:sldMkLst>
        <pc:spChg chg="mod ord">
          <ac:chgData name="Vissapragada,Sai Tejaswee" userId="S::s545438@nwmissouri.edu::ac5152bd-e08b-42ef-87f5-6857be20e85f" providerId="AD" clId="Web-{A8C22E62-5AA5-483F-A10E-5EB0B6850044}" dt="2022-10-14T14:54:02.291" v="189"/>
          <ac:spMkLst>
            <pc:docMk/>
            <pc:sldMk cId="2459341095" sldId="364"/>
            <ac:spMk id="2" creationId="{DC980566-5AA5-75AE-3878-F3B8B65B360F}"/>
          </ac:spMkLst>
        </pc:spChg>
        <pc:spChg chg="mod ord">
          <ac:chgData name="Vissapragada,Sai Tejaswee" userId="S::s545438@nwmissouri.edu::ac5152bd-e08b-42ef-87f5-6857be20e85f" providerId="AD" clId="Web-{A8C22E62-5AA5-483F-A10E-5EB0B6850044}" dt="2022-10-14T15:09:51.171" v="298" actId="20577"/>
          <ac:spMkLst>
            <pc:docMk/>
            <pc:sldMk cId="2459341095" sldId="364"/>
            <ac:spMk id="3" creationId="{386E58DB-AF1A-2DF3-7CF6-71CAE99743B8}"/>
          </ac:spMkLst>
        </pc:spChg>
        <pc:spChg chg="del mod ord">
          <ac:chgData name="Vissapragada,Sai Tejaswee" userId="S::s545438@nwmissouri.edu::ac5152bd-e08b-42ef-87f5-6857be20e85f" providerId="AD" clId="Web-{A8C22E62-5AA5-483F-A10E-5EB0B6850044}" dt="2022-10-14T15:09:27.764" v="290"/>
          <ac:spMkLst>
            <pc:docMk/>
            <pc:sldMk cId="2459341095" sldId="364"/>
            <ac:spMk id="4" creationId="{07793932-1B44-9BA4-21C6-7C6863E8F3FF}"/>
          </ac:spMkLst>
        </pc:spChg>
      </pc:sldChg>
      <pc:sldChg chg="delSp modSp mod modClrScheme chgLayout">
        <pc:chgData name="Vissapragada,Sai Tejaswee" userId="S::s545438@nwmissouri.edu::ac5152bd-e08b-42ef-87f5-6857be20e85f" providerId="AD" clId="Web-{A8C22E62-5AA5-483F-A10E-5EB0B6850044}" dt="2022-10-14T15:32:30.043" v="348" actId="20577"/>
        <pc:sldMkLst>
          <pc:docMk/>
          <pc:sldMk cId="1168084508" sldId="365"/>
        </pc:sldMkLst>
        <pc:spChg chg="mod ord">
          <ac:chgData name="Vissapragada,Sai Tejaswee" userId="S::s545438@nwmissouri.edu::ac5152bd-e08b-42ef-87f5-6857be20e85f" providerId="AD" clId="Web-{A8C22E62-5AA5-483F-A10E-5EB0B6850044}" dt="2022-10-14T15:01:41.301" v="254" actId="20577"/>
          <ac:spMkLst>
            <pc:docMk/>
            <pc:sldMk cId="1168084508" sldId="365"/>
            <ac:spMk id="2" creationId="{0A99E831-0FE4-BBC0-F1D0-9F150956F9CB}"/>
          </ac:spMkLst>
        </pc:spChg>
        <pc:spChg chg="mod ord">
          <ac:chgData name="Vissapragada,Sai Tejaswee" userId="S::s545438@nwmissouri.edu::ac5152bd-e08b-42ef-87f5-6857be20e85f" providerId="AD" clId="Web-{A8C22E62-5AA5-483F-A10E-5EB0B6850044}" dt="2022-10-14T15:32:30.043" v="348" actId="20577"/>
          <ac:spMkLst>
            <pc:docMk/>
            <pc:sldMk cId="1168084508" sldId="365"/>
            <ac:spMk id="3" creationId="{3CC905E3-3707-BA22-DDB9-9FF9CDFDF532}"/>
          </ac:spMkLst>
        </pc:spChg>
        <pc:spChg chg="del mod ord">
          <ac:chgData name="Vissapragada,Sai Tejaswee" userId="S::s545438@nwmissouri.edu::ac5152bd-e08b-42ef-87f5-6857be20e85f" providerId="AD" clId="Web-{A8C22E62-5AA5-483F-A10E-5EB0B6850044}" dt="2022-10-14T15:10:21.124" v="301"/>
          <ac:spMkLst>
            <pc:docMk/>
            <pc:sldMk cId="1168084508" sldId="365"/>
            <ac:spMk id="4" creationId="{9325BA59-088F-F932-168B-94207CA13343}"/>
          </ac:spMkLst>
        </pc:spChg>
      </pc:sldChg>
      <pc:sldChg chg="delSp modSp mod modClrScheme delDesignElem chgLayout">
        <pc:chgData name="Vissapragada,Sai Tejaswee" userId="S::s545438@nwmissouri.edu::ac5152bd-e08b-42ef-87f5-6857be20e85f" providerId="AD" clId="Web-{A8C22E62-5AA5-483F-A10E-5EB0B6850044}" dt="2022-10-14T15:32:20.012" v="346" actId="20577"/>
        <pc:sldMkLst>
          <pc:docMk/>
          <pc:sldMk cId="1837471576" sldId="366"/>
        </pc:sldMkLst>
        <pc:spChg chg="mod ord">
          <ac:chgData name="Vissapragada,Sai Tejaswee" userId="S::s545438@nwmissouri.edu::ac5152bd-e08b-42ef-87f5-6857be20e85f" providerId="AD" clId="Web-{A8C22E62-5AA5-483F-A10E-5EB0B6850044}" dt="2022-10-14T14:54:02.291" v="189"/>
          <ac:spMkLst>
            <pc:docMk/>
            <pc:sldMk cId="1837471576" sldId="366"/>
            <ac:spMk id="2" creationId="{699FDC42-B1C1-8EF3-24EB-74E32AB17A6B}"/>
          </ac:spMkLst>
        </pc:spChg>
        <pc:spChg chg="mod ord">
          <ac:chgData name="Vissapragada,Sai Tejaswee" userId="S::s545438@nwmissouri.edu::ac5152bd-e08b-42ef-87f5-6857be20e85f" providerId="AD" clId="Web-{A8C22E62-5AA5-483F-A10E-5EB0B6850044}" dt="2022-10-14T15:32:20.012" v="346" actId="20577"/>
          <ac:spMkLst>
            <pc:docMk/>
            <pc:sldMk cId="1837471576" sldId="366"/>
            <ac:spMk id="3" creationId="{A8E34014-DCF4-FA40-FD67-BBA08040D734}"/>
          </ac:spMkLst>
        </pc:spChg>
        <pc:spChg chg="del mod ord">
          <ac:chgData name="Vissapragada,Sai Tejaswee" userId="S::s545438@nwmissouri.edu::ac5152bd-e08b-42ef-87f5-6857be20e85f" providerId="AD" clId="Web-{A8C22E62-5AA5-483F-A10E-5EB0B6850044}" dt="2022-10-14T15:10:14.749" v="300"/>
          <ac:spMkLst>
            <pc:docMk/>
            <pc:sldMk cId="1837471576" sldId="366"/>
            <ac:spMk id="4" creationId="{1D8F33DF-6D51-678F-B93A-CFECC5B6B34B}"/>
          </ac:spMkLst>
        </pc:spChg>
        <pc:spChg chg="del">
          <ac:chgData name="Vissapragada,Sai Tejaswee" userId="S::s545438@nwmissouri.edu::ac5152bd-e08b-42ef-87f5-6857be20e85f" providerId="AD" clId="Web-{A8C22E62-5AA5-483F-A10E-5EB0B6850044}" dt="2022-10-14T14:54:02.291" v="189"/>
          <ac:spMkLst>
            <pc:docMk/>
            <pc:sldMk cId="1837471576" sldId="366"/>
            <ac:spMk id="37" creationId="{5E39A796-BE83-48B1-B33F-35C4A32AAB57}"/>
          </ac:spMkLst>
        </pc:spChg>
        <pc:spChg chg="del">
          <ac:chgData name="Vissapragada,Sai Tejaswee" userId="S::s545438@nwmissouri.edu::ac5152bd-e08b-42ef-87f5-6857be20e85f" providerId="AD" clId="Web-{A8C22E62-5AA5-483F-A10E-5EB0B6850044}" dt="2022-10-14T14:54:02.291" v="189"/>
          <ac:spMkLst>
            <pc:docMk/>
            <pc:sldMk cId="1837471576" sldId="366"/>
            <ac:spMk id="38" creationId="{72F84B47-E267-4194-8194-831DB7B5547F}"/>
          </ac:spMkLst>
        </pc:spChg>
      </pc:sldChg>
      <pc:sldChg chg="delSp modSp mod modClrScheme chgLayout">
        <pc:chgData name="Vissapragada,Sai Tejaswee" userId="S::s545438@nwmissouri.edu::ac5152bd-e08b-42ef-87f5-6857be20e85f" providerId="AD" clId="Web-{A8C22E62-5AA5-483F-A10E-5EB0B6850044}" dt="2022-10-14T15:28:27.225" v="330" actId="20577"/>
        <pc:sldMkLst>
          <pc:docMk/>
          <pc:sldMk cId="2698460313" sldId="368"/>
        </pc:sldMkLst>
        <pc:spChg chg="mod ord">
          <ac:chgData name="Vissapragada,Sai Tejaswee" userId="S::s545438@nwmissouri.edu::ac5152bd-e08b-42ef-87f5-6857be20e85f" providerId="AD" clId="Web-{A8C22E62-5AA5-483F-A10E-5EB0B6850044}" dt="2022-10-14T15:02:58.271" v="256" actId="20577"/>
          <ac:spMkLst>
            <pc:docMk/>
            <pc:sldMk cId="2698460313" sldId="368"/>
            <ac:spMk id="2" creationId="{57E92D1A-143E-A8D1-5650-23C53F336A3A}"/>
          </ac:spMkLst>
        </pc:spChg>
        <pc:spChg chg="mod ord">
          <ac:chgData name="Vissapragada,Sai Tejaswee" userId="S::s545438@nwmissouri.edu::ac5152bd-e08b-42ef-87f5-6857be20e85f" providerId="AD" clId="Web-{A8C22E62-5AA5-483F-A10E-5EB0B6850044}" dt="2022-10-14T15:28:27.225" v="330" actId="20577"/>
          <ac:spMkLst>
            <pc:docMk/>
            <pc:sldMk cId="2698460313" sldId="368"/>
            <ac:spMk id="3" creationId="{0485A877-B7E7-764E-DB9E-520F12AC7E8A}"/>
          </ac:spMkLst>
        </pc:spChg>
        <pc:spChg chg="del mod ord">
          <ac:chgData name="Vissapragada,Sai Tejaswee" userId="S::s545438@nwmissouri.edu::ac5152bd-e08b-42ef-87f5-6857be20e85f" providerId="AD" clId="Web-{A8C22E62-5AA5-483F-A10E-5EB0B6850044}" dt="2022-10-14T15:09:06.748" v="287"/>
          <ac:spMkLst>
            <pc:docMk/>
            <pc:sldMk cId="2698460313" sldId="368"/>
            <ac:spMk id="4" creationId="{E21CBC94-1453-F549-F5A2-F9CA55491551}"/>
          </ac:spMkLst>
        </pc:spChg>
      </pc:sldChg>
      <pc:sldChg chg="delSp modSp mod modClrScheme chgLayout">
        <pc:chgData name="Vissapragada,Sai Tejaswee" userId="S::s545438@nwmissouri.edu::ac5152bd-e08b-42ef-87f5-6857be20e85f" providerId="AD" clId="Web-{A8C22E62-5AA5-483F-A10E-5EB0B6850044}" dt="2022-10-14T15:32:09.464" v="345" actId="20577"/>
        <pc:sldMkLst>
          <pc:docMk/>
          <pc:sldMk cId="3832482965" sldId="369"/>
        </pc:sldMkLst>
        <pc:spChg chg="mod ord">
          <ac:chgData name="Vissapragada,Sai Tejaswee" userId="S::s545438@nwmissouri.edu::ac5152bd-e08b-42ef-87f5-6857be20e85f" providerId="AD" clId="Web-{A8C22E62-5AA5-483F-A10E-5EB0B6850044}" dt="2022-10-14T15:32:09.464" v="345" actId="20577"/>
          <ac:spMkLst>
            <pc:docMk/>
            <pc:sldMk cId="3832482965" sldId="369"/>
            <ac:spMk id="3" creationId="{ABC53B28-A702-CB39-14D5-C5D93E4EE12D}"/>
          </ac:spMkLst>
        </pc:spChg>
        <pc:spChg chg="del mod ord">
          <ac:chgData name="Vissapragada,Sai Tejaswee" userId="S::s545438@nwmissouri.edu::ac5152bd-e08b-42ef-87f5-6857be20e85f" providerId="AD" clId="Web-{A8C22E62-5AA5-483F-A10E-5EB0B6850044}" dt="2022-10-14T15:10:08.093" v="299"/>
          <ac:spMkLst>
            <pc:docMk/>
            <pc:sldMk cId="3832482965" sldId="369"/>
            <ac:spMk id="4" creationId="{2FE6C971-314E-93BC-7657-03293E5B84A6}"/>
          </ac:spMkLst>
        </pc:spChg>
      </pc:sldChg>
      <pc:sldChg chg="delSp modSp mod modClrScheme delDesignElem chgLayout">
        <pc:chgData name="Vissapragada,Sai Tejaswee" userId="S::s545438@nwmissouri.edu::ac5152bd-e08b-42ef-87f5-6857be20e85f" providerId="AD" clId="Web-{A8C22E62-5AA5-483F-A10E-5EB0B6850044}" dt="2022-10-14T14:54:33.308" v="194" actId="20577"/>
        <pc:sldMkLst>
          <pc:docMk/>
          <pc:sldMk cId="437098969" sldId="370"/>
        </pc:sldMkLst>
        <pc:spChg chg="mod ord">
          <ac:chgData name="Vissapragada,Sai Tejaswee" userId="S::s545438@nwmissouri.edu::ac5152bd-e08b-42ef-87f5-6857be20e85f" providerId="AD" clId="Web-{A8C22E62-5AA5-483F-A10E-5EB0B6850044}" dt="2022-10-14T14:54:33.308" v="194" actId="20577"/>
          <ac:spMkLst>
            <pc:docMk/>
            <pc:sldMk cId="437098969" sldId="370"/>
            <ac:spMk id="2" creationId="{A8723335-4D01-C533-AC17-BB39BC5E4AB8}"/>
          </ac:spMkLst>
        </pc:spChg>
        <pc:spChg chg="mod ord">
          <ac:chgData name="Vissapragada,Sai Tejaswee" userId="S::s545438@nwmissouri.edu::ac5152bd-e08b-42ef-87f5-6857be20e85f" providerId="AD" clId="Web-{A8C22E62-5AA5-483F-A10E-5EB0B6850044}" dt="2022-10-14T14:54:02.291" v="189"/>
          <ac:spMkLst>
            <pc:docMk/>
            <pc:sldMk cId="437098969" sldId="370"/>
            <ac:spMk id="3" creationId="{2717A627-2709-3E6E-A10A-905A446CF39D}"/>
          </ac:spMkLst>
        </pc:spChg>
        <pc:spChg chg="mod ord">
          <ac:chgData name="Vissapragada,Sai Tejaswee" userId="S::s545438@nwmissouri.edu::ac5152bd-e08b-42ef-87f5-6857be20e85f" providerId="AD" clId="Web-{A8C22E62-5AA5-483F-A10E-5EB0B6850044}" dt="2022-10-14T14:54:02.291" v="189"/>
          <ac:spMkLst>
            <pc:docMk/>
            <pc:sldMk cId="437098969" sldId="370"/>
            <ac:spMk id="4" creationId="{5A0C8046-7569-8FB5-356C-E4DB27FB3CE6}"/>
          </ac:spMkLst>
        </pc:spChg>
        <pc:spChg chg="del">
          <ac:chgData name="Vissapragada,Sai Tejaswee" userId="S::s545438@nwmissouri.edu::ac5152bd-e08b-42ef-87f5-6857be20e85f" providerId="AD" clId="Web-{A8C22E62-5AA5-483F-A10E-5EB0B6850044}" dt="2022-10-14T14:54:02.291" v="189"/>
          <ac:spMkLst>
            <pc:docMk/>
            <pc:sldMk cId="437098969" sldId="370"/>
            <ac:spMk id="17" creationId="{3346177D-ADC4-4968-B747-5CFCD390B5B9}"/>
          </ac:spMkLst>
        </pc:spChg>
        <pc:spChg chg="del">
          <ac:chgData name="Vissapragada,Sai Tejaswee" userId="S::s545438@nwmissouri.edu::ac5152bd-e08b-42ef-87f5-6857be20e85f" providerId="AD" clId="Web-{A8C22E62-5AA5-483F-A10E-5EB0B6850044}" dt="2022-10-14T14:54:02.291" v="189"/>
          <ac:spMkLst>
            <pc:docMk/>
            <pc:sldMk cId="437098969" sldId="370"/>
            <ac:spMk id="19" creationId="{0844A943-BF79-4FEA-ABB1-3BD54D236606}"/>
          </ac:spMkLst>
        </pc:spChg>
        <pc:spChg chg="del">
          <ac:chgData name="Vissapragada,Sai Tejaswee" userId="S::s545438@nwmissouri.edu::ac5152bd-e08b-42ef-87f5-6857be20e85f" providerId="AD" clId="Web-{A8C22E62-5AA5-483F-A10E-5EB0B6850044}" dt="2022-10-14T14:54:02.291" v="189"/>
          <ac:spMkLst>
            <pc:docMk/>
            <pc:sldMk cId="437098969" sldId="370"/>
            <ac:spMk id="21" creationId="{6437CC72-F4A8-4DC3-AFAB-D22C482C8100}"/>
          </ac:spMkLst>
        </pc:spChg>
        <pc:picChg chg="mod">
          <ac:chgData name="Vissapragada,Sai Tejaswee" userId="S::s545438@nwmissouri.edu::ac5152bd-e08b-42ef-87f5-6857be20e85f" providerId="AD" clId="Web-{A8C22E62-5AA5-483F-A10E-5EB0B6850044}" dt="2022-10-14T14:54:15.635" v="190" actId="1076"/>
          <ac:picMkLst>
            <pc:docMk/>
            <pc:sldMk cId="437098969" sldId="370"/>
            <ac:picMk id="5" creationId="{8BC2E01F-BB52-CA40-F63F-63DFB1D2B6F5}"/>
          </ac:picMkLst>
        </pc:picChg>
      </pc:sldChg>
      <pc:sldChg chg="delSp modSp mod modClrScheme chgLayout">
        <pc:chgData name="Vissapragada,Sai Tejaswee" userId="S::s545438@nwmissouri.edu::ac5152bd-e08b-42ef-87f5-6857be20e85f" providerId="AD" clId="Web-{A8C22E62-5AA5-483F-A10E-5EB0B6850044}" dt="2022-10-14T15:46:32.264" v="463" actId="20577"/>
        <pc:sldMkLst>
          <pc:docMk/>
          <pc:sldMk cId="884823026" sldId="371"/>
        </pc:sldMkLst>
        <pc:spChg chg="mod ord">
          <ac:chgData name="Vissapragada,Sai Tejaswee" userId="S::s545438@nwmissouri.edu::ac5152bd-e08b-42ef-87f5-6857be20e85f" providerId="AD" clId="Web-{A8C22E62-5AA5-483F-A10E-5EB0B6850044}" dt="2022-10-14T15:46:32.264" v="463" actId="20577"/>
          <ac:spMkLst>
            <pc:docMk/>
            <pc:sldMk cId="884823026" sldId="371"/>
            <ac:spMk id="3" creationId="{1CE5B5B3-F968-7176-817F-D2DECAB3BFC0}"/>
          </ac:spMkLst>
        </pc:spChg>
        <pc:spChg chg="del mod ord">
          <ac:chgData name="Vissapragada,Sai Tejaswee" userId="S::s545438@nwmissouri.edu::ac5152bd-e08b-42ef-87f5-6857be20e85f" providerId="AD" clId="Web-{A8C22E62-5AA5-483F-A10E-5EB0B6850044}" dt="2022-10-14T15:08:06.668" v="280"/>
          <ac:spMkLst>
            <pc:docMk/>
            <pc:sldMk cId="884823026" sldId="371"/>
            <ac:spMk id="4" creationId="{E3A7E43B-9E7A-B4A6-17AC-16297ABC4F50}"/>
          </ac:spMkLst>
        </pc:spChg>
      </pc:sldChg>
      <pc:sldChg chg="modSp">
        <pc:chgData name="Vissapragada,Sai Tejaswee" userId="S::s545438@nwmissouri.edu::ac5152bd-e08b-42ef-87f5-6857be20e85f" providerId="AD" clId="Web-{A8C22E62-5AA5-483F-A10E-5EB0B6850044}" dt="2022-10-14T15:59:45.390" v="468" actId="20577"/>
        <pc:sldMkLst>
          <pc:docMk/>
          <pc:sldMk cId="3017103360" sldId="372"/>
        </pc:sldMkLst>
        <pc:spChg chg="mod">
          <ac:chgData name="Vissapragada,Sai Tejaswee" userId="S::s545438@nwmissouri.edu::ac5152bd-e08b-42ef-87f5-6857be20e85f" providerId="AD" clId="Web-{A8C22E62-5AA5-483F-A10E-5EB0B6850044}" dt="2022-10-14T15:15:02.162" v="310" actId="20577"/>
          <ac:spMkLst>
            <pc:docMk/>
            <pc:sldMk cId="3017103360" sldId="372"/>
            <ac:spMk id="2" creationId="{9B203523-CF4E-5660-E239-E185D27F83C7}"/>
          </ac:spMkLst>
        </pc:spChg>
        <pc:spChg chg="mod">
          <ac:chgData name="Vissapragada,Sai Tejaswee" userId="S::s545438@nwmissouri.edu::ac5152bd-e08b-42ef-87f5-6857be20e85f" providerId="AD" clId="Web-{A8C22E62-5AA5-483F-A10E-5EB0B6850044}" dt="2022-10-14T15:59:45.390" v="468" actId="20577"/>
          <ac:spMkLst>
            <pc:docMk/>
            <pc:sldMk cId="3017103360" sldId="372"/>
            <ac:spMk id="3" creationId="{0E3D6556-A722-02BE-F336-6B448678512B}"/>
          </ac:spMkLst>
        </pc:spChg>
      </pc:sldChg>
      <pc:sldChg chg="modSp">
        <pc:chgData name="Vissapragada,Sai Tejaswee" userId="S::s545438@nwmissouri.edu::ac5152bd-e08b-42ef-87f5-6857be20e85f" providerId="AD" clId="Web-{A8C22E62-5AA5-483F-A10E-5EB0B6850044}" dt="2022-10-14T15:30:19.165" v="336" actId="20577"/>
        <pc:sldMkLst>
          <pc:docMk/>
          <pc:sldMk cId="3360226570" sldId="373"/>
        </pc:sldMkLst>
        <pc:spChg chg="mod">
          <ac:chgData name="Vissapragada,Sai Tejaswee" userId="S::s545438@nwmissouri.edu::ac5152bd-e08b-42ef-87f5-6857be20e85f" providerId="AD" clId="Web-{A8C22E62-5AA5-483F-A10E-5EB0B6850044}" dt="2022-10-14T15:02:42.693" v="255" actId="20577"/>
          <ac:spMkLst>
            <pc:docMk/>
            <pc:sldMk cId="3360226570" sldId="373"/>
            <ac:spMk id="2" creationId="{C70D7201-9327-5D3D-7F01-45617E65561E}"/>
          </ac:spMkLst>
        </pc:spChg>
        <pc:spChg chg="mod">
          <ac:chgData name="Vissapragada,Sai Tejaswee" userId="S::s545438@nwmissouri.edu::ac5152bd-e08b-42ef-87f5-6857be20e85f" providerId="AD" clId="Web-{A8C22E62-5AA5-483F-A10E-5EB0B6850044}" dt="2022-10-14T15:30:19.165" v="336" actId="20577"/>
          <ac:spMkLst>
            <pc:docMk/>
            <pc:sldMk cId="3360226570" sldId="373"/>
            <ac:spMk id="3" creationId="{479AB6C6-DF7C-4F0A-419D-EED753033418}"/>
          </ac:spMkLst>
        </pc:spChg>
      </pc:sldChg>
      <pc:sldChg chg="modSp">
        <pc:chgData name="Vissapragada,Sai Tejaswee" userId="S::s545438@nwmissouri.edu::ac5152bd-e08b-42ef-87f5-6857be20e85f" providerId="AD" clId="Web-{A8C22E62-5AA5-483F-A10E-5EB0B6850044}" dt="2022-10-14T15:04:19.429" v="278" actId="20577"/>
        <pc:sldMkLst>
          <pc:docMk/>
          <pc:sldMk cId="1614585721" sldId="374"/>
        </pc:sldMkLst>
        <pc:spChg chg="mod">
          <ac:chgData name="Vissapragada,Sai Tejaswee" userId="S::s545438@nwmissouri.edu::ac5152bd-e08b-42ef-87f5-6857be20e85f" providerId="AD" clId="Web-{A8C22E62-5AA5-483F-A10E-5EB0B6850044}" dt="2022-10-14T15:04:19.429" v="278" actId="20577"/>
          <ac:spMkLst>
            <pc:docMk/>
            <pc:sldMk cId="1614585721" sldId="374"/>
            <ac:spMk id="2" creationId="{0F872AB6-0F89-8C23-9855-C08AB0E40A22}"/>
          </ac:spMkLst>
        </pc:spChg>
      </pc:sldChg>
      <pc:sldChg chg="modSp">
        <pc:chgData name="Vissapragada,Sai Tejaswee" userId="S::s545438@nwmissouri.edu::ac5152bd-e08b-42ef-87f5-6857be20e85f" providerId="AD" clId="Web-{A8C22E62-5AA5-483F-A10E-5EB0B6850044}" dt="2022-10-14T15:40:20.272" v="358" actId="20577"/>
        <pc:sldMkLst>
          <pc:docMk/>
          <pc:sldMk cId="4113795527" sldId="375"/>
        </pc:sldMkLst>
        <pc:spChg chg="mod">
          <ac:chgData name="Vissapragada,Sai Tejaswee" userId="S::s545438@nwmissouri.edu::ac5152bd-e08b-42ef-87f5-6857be20e85f" providerId="AD" clId="Web-{A8C22E62-5AA5-483F-A10E-5EB0B6850044}" dt="2022-10-14T15:40:20.272" v="358" actId="20577"/>
          <ac:spMkLst>
            <pc:docMk/>
            <pc:sldMk cId="4113795527" sldId="375"/>
            <ac:spMk id="2" creationId="{7AC27030-194D-1EF6-AC29-5F692AEB8181}"/>
          </ac:spMkLst>
        </pc:spChg>
        <pc:spChg chg="mod">
          <ac:chgData name="Vissapragada,Sai Tejaswee" userId="S::s545438@nwmissouri.edu::ac5152bd-e08b-42ef-87f5-6857be20e85f" providerId="AD" clId="Web-{A8C22E62-5AA5-483F-A10E-5EB0B6850044}" dt="2022-10-14T15:31:37.057" v="343" actId="20577"/>
          <ac:spMkLst>
            <pc:docMk/>
            <pc:sldMk cId="4113795527" sldId="375"/>
            <ac:spMk id="3" creationId="{7CAED4AF-0819-0D07-042B-3BC87CBC8010}"/>
          </ac:spMkLst>
        </pc:spChg>
      </pc:sldChg>
      <pc:sldChg chg="modSp add">
        <pc:chgData name="Vissapragada,Sai Tejaswee" userId="S::s545438@nwmissouri.edu::ac5152bd-e08b-42ef-87f5-6857be20e85f" providerId="AD" clId="Web-{A8C22E62-5AA5-483F-A10E-5EB0B6850044}" dt="2022-10-14T16:07:04.181" v="472" actId="20577"/>
        <pc:sldMkLst>
          <pc:docMk/>
          <pc:sldMk cId="659270591" sldId="376"/>
        </pc:sldMkLst>
        <pc:spChg chg="mod">
          <ac:chgData name="Vissapragada,Sai Tejaswee" userId="S::s545438@nwmissouri.edu::ac5152bd-e08b-42ef-87f5-6857be20e85f" providerId="AD" clId="Web-{A8C22E62-5AA5-483F-A10E-5EB0B6850044}" dt="2022-10-14T16:07:04.181" v="472" actId="20577"/>
          <ac:spMkLst>
            <pc:docMk/>
            <pc:sldMk cId="659270591" sldId="376"/>
            <ac:spMk id="3" creationId="{00000000-0000-0000-0000-000000000000}"/>
          </ac:spMkLst>
        </pc:spChg>
      </pc:sldChg>
      <pc:sldChg chg="modSp add">
        <pc:chgData name="Vissapragada,Sai Tejaswee" userId="S::s545438@nwmissouri.edu::ac5152bd-e08b-42ef-87f5-6857be20e85f" providerId="AD" clId="Web-{A8C22E62-5AA5-483F-A10E-5EB0B6850044}" dt="2022-10-14T16:08:27.245" v="491" actId="1076"/>
        <pc:sldMkLst>
          <pc:docMk/>
          <pc:sldMk cId="824242017" sldId="377"/>
        </pc:sldMkLst>
        <pc:spChg chg="mod">
          <ac:chgData name="Vissapragada,Sai Tejaswee" userId="S::s545438@nwmissouri.edu::ac5152bd-e08b-42ef-87f5-6857be20e85f" providerId="AD" clId="Web-{A8C22E62-5AA5-483F-A10E-5EB0B6850044}" dt="2022-10-14T16:08:27.245" v="491" actId="1076"/>
          <ac:spMkLst>
            <pc:docMk/>
            <pc:sldMk cId="824242017" sldId="377"/>
            <ac:spMk id="15" creationId="{F6ECBACC-0B57-3040-504E-48379878B34E}"/>
          </ac:spMkLst>
        </pc:spChg>
        <pc:spChg chg="mod">
          <ac:chgData name="Vissapragada,Sai Tejaswee" userId="S::s545438@nwmissouri.edu::ac5152bd-e08b-42ef-87f5-6857be20e85f" providerId="AD" clId="Web-{A8C22E62-5AA5-483F-A10E-5EB0B6850044}" dt="2022-10-14T15:29:55.883" v="334" actId="20577"/>
          <ac:spMkLst>
            <pc:docMk/>
            <pc:sldMk cId="824242017" sldId="377"/>
            <ac:spMk id="18" creationId="{0D575FF4-A0A5-5D5F-E422-A3C3DF894EF5}"/>
          </ac:spMkLst>
        </pc:spChg>
      </pc:sldChg>
      <pc:sldChg chg="addSp delSp modSp add">
        <pc:chgData name="Vissapragada,Sai Tejaswee" userId="S::s545438@nwmissouri.edu::ac5152bd-e08b-42ef-87f5-6857be20e85f" providerId="AD" clId="Web-{A8C22E62-5AA5-483F-A10E-5EB0B6850044}" dt="2022-10-14T15:24:37.267" v="328" actId="20577"/>
        <pc:sldMkLst>
          <pc:docMk/>
          <pc:sldMk cId="3225898199" sldId="378"/>
        </pc:sldMkLst>
        <pc:spChg chg="del">
          <ac:chgData name="Vissapragada,Sai Tejaswee" userId="S::s545438@nwmissouri.edu::ac5152bd-e08b-42ef-87f5-6857be20e85f" providerId="AD" clId="Web-{A8C22E62-5AA5-483F-A10E-5EB0B6850044}" dt="2022-10-14T15:23:36.782" v="321"/>
          <ac:spMkLst>
            <pc:docMk/>
            <pc:sldMk cId="3225898199" sldId="378"/>
            <ac:spMk id="2" creationId="{C841DDDB-09FE-0770-F467-1A6644329CFC}"/>
          </ac:spMkLst>
        </pc:spChg>
        <pc:spChg chg="mod">
          <ac:chgData name="Vissapragada,Sai Tejaswee" userId="S::s545438@nwmissouri.edu::ac5152bd-e08b-42ef-87f5-6857be20e85f" providerId="AD" clId="Web-{A8C22E62-5AA5-483F-A10E-5EB0B6850044}" dt="2022-10-14T15:24:37.267" v="328" actId="20577"/>
          <ac:spMkLst>
            <pc:docMk/>
            <pc:sldMk cId="3225898199" sldId="378"/>
            <ac:spMk id="3" creationId="{627AC61C-9393-097F-8278-A135703BB589}"/>
          </ac:spMkLst>
        </pc:spChg>
        <pc:spChg chg="add del mod">
          <ac:chgData name="Vissapragada,Sai Tejaswee" userId="S::s545438@nwmissouri.edu::ac5152bd-e08b-42ef-87f5-6857be20e85f" providerId="AD" clId="Web-{A8C22E62-5AA5-483F-A10E-5EB0B6850044}" dt="2022-10-14T15:23:40.344" v="322"/>
          <ac:spMkLst>
            <pc:docMk/>
            <pc:sldMk cId="3225898199" sldId="378"/>
            <ac:spMk id="5" creationId="{0CC146A7-8589-151D-467A-2DFFFD93A847}"/>
          </ac:spMkLst>
        </pc:spChg>
        <pc:spChg chg="add mod">
          <ac:chgData name="Vissapragada,Sai Tejaswee" userId="S::s545438@nwmissouri.edu::ac5152bd-e08b-42ef-87f5-6857be20e85f" providerId="AD" clId="Web-{A8C22E62-5AA5-483F-A10E-5EB0B6850044}" dt="2022-10-14T15:24:10.829" v="325" actId="20577"/>
          <ac:spMkLst>
            <pc:docMk/>
            <pc:sldMk cId="3225898199" sldId="378"/>
            <ac:spMk id="7" creationId="{D6B5D823-5C12-1AB8-3142-290071BA27E1}"/>
          </ac:spMkLst>
        </pc:spChg>
      </pc:sldChg>
      <pc:sldChg chg="modSp ord">
        <pc:chgData name="Vissapragada,Sai Tejaswee" userId="S::s545438@nwmissouri.edu::ac5152bd-e08b-42ef-87f5-6857be20e85f" providerId="AD" clId="Web-{A8C22E62-5AA5-483F-A10E-5EB0B6850044}" dt="2022-10-14T15:42:03.477" v="397" actId="20577"/>
        <pc:sldMkLst>
          <pc:docMk/>
          <pc:sldMk cId="836180278" sldId="379"/>
        </pc:sldMkLst>
        <pc:spChg chg="mod">
          <ac:chgData name="Vissapragada,Sai Tejaswee" userId="S::s545438@nwmissouri.edu::ac5152bd-e08b-42ef-87f5-6857be20e85f" providerId="AD" clId="Web-{A8C22E62-5AA5-483F-A10E-5EB0B6850044}" dt="2022-10-14T15:42:03.477" v="397" actId="20577"/>
          <ac:spMkLst>
            <pc:docMk/>
            <pc:sldMk cId="836180278" sldId="379"/>
            <ac:spMk id="3" creationId="{6F325FD3-8624-CDB2-FF03-5B4140CC7C86}"/>
          </ac:spMkLst>
        </pc:spChg>
      </pc:sldChg>
      <pc:sldChg chg="modSp add">
        <pc:chgData name="Vissapragada,Sai Tejaswee" userId="S::s545438@nwmissouri.edu::ac5152bd-e08b-42ef-87f5-6857be20e85f" providerId="AD" clId="Web-{A8C22E62-5AA5-483F-A10E-5EB0B6850044}" dt="2022-10-14T16:25:57.626" v="510" actId="20577"/>
        <pc:sldMkLst>
          <pc:docMk/>
          <pc:sldMk cId="3033080522" sldId="380"/>
        </pc:sldMkLst>
        <pc:spChg chg="mod">
          <ac:chgData name="Vissapragada,Sai Tejaswee" userId="S::s545438@nwmissouri.edu::ac5152bd-e08b-42ef-87f5-6857be20e85f" providerId="AD" clId="Web-{A8C22E62-5AA5-483F-A10E-5EB0B6850044}" dt="2022-10-14T16:11:23.139" v="493" actId="1076"/>
          <ac:spMkLst>
            <pc:docMk/>
            <pc:sldMk cId="3033080522" sldId="380"/>
            <ac:spMk id="2" creationId="{C841DDDB-09FE-0770-F467-1A6644329CFC}"/>
          </ac:spMkLst>
        </pc:spChg>
        <pc:spChg chg="mod">
          <ac:chgData name="Vissapragada,Sai Tejaswee" userId="S::s545438@nwmissouri.edu::ac5152bd-e08b-42ef-87f5-6857be20e85f" providerId="AD" clId="Web-{A8C22E62-5AA5-483F-A10E-5EB0B6850044}" dt="2022-10-14T16:25:57.626" v="510" actId="20577"/>
          <ac:spMkLst>
            <pc:docMk/>
            <pc:sldMk cId="3033080522" sldId="380"/>
            <ac:spMk id="3" creationId="{627AC61C-9393-097F-8278-A135703BB589}"/>
          </ac:spMkLst>
        </pc:spChg>
      </pc:sldChg>
      <pc:sldMasterChg chg="add addSldLayout">
        <pc:chgData name="Vissapragada,Sai Tejaswee" userId="S::s545438@nwmissouri.edu::ac5152bd-e08b-42ef-87f5-6857be20e85f" providerId="AD" clId="Web-{A8C22E62-5AA5-483F-A10E-5EB0B6850044}" dt="2022-10-14T15:23:13.109" v="318"/>
        <pc:sldMasterMkLst>
          <pc:docMk/>
          <pc:sldMasterMk cId="665472013" sldId="2147483648"/>
        </pc:sldMasterMkLst>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58169407" sldId="2147483649"/>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33810693" sldId="2147483650"/>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055460370" sldId="2147483651"/>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45278729" sldId="2147483652"/>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460712989" sldId="2147483653"/>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420868276" sldId="2147483654"/>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188320448" sldId="2147483655"/>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78049854" sldId="2147483656"/>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62202188" sldId="2147483657"/>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294843928" sldId="2147483658"/>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09405923" sldId="2147483659"/>
          </pc:sldLayoutMkLst>
        </pc:sldLayoutChg>
      </pc:sldMasterChg>
      <pc:sldMasterChg chg="del delSldLayout">
        <pc:chgData name="Vissapragada,Sai Tejaswee" userId="S::s545438@nwmissouri.edu::ac5152bd-e08b-42ef-87f5-6857be20e85f" providerId="AD" clId="Web-{A8C22E62-5AA5-483F-A10E-5EB0B6850044}" dt="2022-10-14T14:54:02.291" v="189"/>
        <pc:sldMasterMkLst>
          <pc:docMk/>
          <pc:sldMasterMk cId="3402309836" sldId="2147483712"/>
        </pc:sldMasterMkLst>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55847499" sldId="2147483713"/>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458528500" sldId="2147483714"/>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3981056472" sldId="2147483715"/>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156215914" sldId="2147483716"/>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92506806" sldId="2147483717"/>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320739255" sldId="2147483718"/>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287267590" sldId="2147483719"/>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468964331" sldId="2147483720"/>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84800665" sldId="2147483721"/>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079905034" sldId="2147483722"/>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67894319" sldId="2147483723"/>
          </pc:sldLayoutMkLst>
        </pc:sldLayoutChg>
      </pc:sldMasterChg>
      <pc:sldMasterChg chg="add addSldLayout modSldLayout">
        <pc:chgData name="Vissapragada,Sai Tejaswee" userId="S::s545438@nwmissouri.edu::ac5152bd-e08b-42ef-87f5-6857be20e85f" providerId="AD" clId="Web-{A8C22E62-5AA5-483F-A10E-5EB0B6850044}" dt="2022-10-14T14:54:02.291" v="189"/>
        <pc:sldMasterMkLst>
          <pc:docMk/>
          <pc:sldMasterMk cId="811897821" sldId="2147483724"/>
        </pc:sldMasterMkLst>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208152015" sldId="2147483725"/>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627695572" sldId="2147483726"/>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061910980" sldId="2147483727"/>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022701550" sldId="2147483728"/>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897638432" sldId="2147483729"/>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95812942" sldId="2147483730"/>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1239700076" sldId="2147483731"/>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558372690" sldId="2147483732"/>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715583257" sldId="2147483733"/>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125951674" sldId="2147483734"/>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17663772" sldId="2147483735"/>
          </pc:sldLayoutMkLst>
        </pc:sldLayoutChg>
      </pc:sldMasterChg>
    </pc:docChg>
  </pc:docChgLst>
  <pc:docChgLst>
    <pc:chgData name="Janumula,Sailaxman" userId="S::s544100@nwmissouri.edu::057ba501-34c5-48a9-a77d-e6ca3e3b42d5" providerId="AD" clId="Web-{2D846336-9554-2D9E-6BB0-D4386FA2A1C3}"/>
    <pc:docChg chg="modSld">
      <pc:chgData name="Janumula,Sailaxman" userId="S::s544100@nwmissouri.edu::057ba501-34c5-48a9-a77d-e6ca3e3b42d5" providerId="AD" clId="Web-{2D846336-9554-2D9E-6BB0-D4386FA2A1C3}" dt="2022-10-14T13:06:11.337" v="131" actId="20577"/>
      <pc:docMkLst>
        <pc:docMk/>
      </pc:docMkLst>
      <pc:sldChg chg="modSp">
        <pc:chgData name="Janumula,Sailaxman" userId="S::s544100@nwmissouri.edu::057ba501-34c5-48a9-a77d-e6ca3e3b42d5" providerId="AD" clId="Web-{2D846336-9554-2D9E-6BB0-D4386FA2A1C3}" dt="2022-10-14T13:06:11.337" v="131" actId="20577"/>
        <pc:sldMkLst>
          <pc:docMk/>
          <pc:sldMk cId="1168084508" sldId="365"/>
        </pc:sldMkLst>
        <pc:spChg chg="mod">
          <ac:chgData name="Janumula,Sailaxman" userId="S::s544100@nwmissouri.edu::057ba501-34c5-48a9-a77d-e6ca3e3b42d5" providerId="AD" clId="Web-{2D846336-9554-2D9E-6BB0-D4386FA2A1C3}" dt="2022-10-14T13:06:11.337" v="131" actId="20577"/>
          <ac:spMkLst>
            <pc:docMk/>
            <pc:sldMk cId="1168084508" sldId="365"/>
            <ac:spMk id="3" creationId="{3CC905E3-3707-BA22-DDB9-9FF9CDFDF532}"/>
          </ac:spMkLst>
        </pc:spChg>
      </pc:sldChg>
    </pc:docChg>
  </pc:docChgLst>
  <pc:docChgLst>
    <pc:chgData name="Dammannagari,Jahnavi" userId="S::s545241@nwmissouri.edu::57b5fd11-6565-4914-86c8-bc292b5f2f1b" providerId="AD" clId="Web-{B027FBD9-1FB0-4A80-A451-F01E0C52357B}"/>
    <pc:docChg chg="modSld">
      <pc:chgData name="Dammannagari,Jahnavi" userId="S::s545241@nwmissouri.edu::57b5fd11-6565-4914-86c8-bc292b5f2f1b" providerId="AD" clId="Web-{B027FBD9-1FB0-4A80-A451-F01E0C52357B}" dt="2022-10-14T16:30:58.849" v="3" actId="20577"/>
      <pc:docMkLst>
        <pc:docMk/>
      </pc:docMkLst>
      <pc:sldChg chg="modSp">
        <pc:chgData name="Dammannagari,Jahnavi" userId="S::s545241@nwmissouri.edu::57b5fd11-6565-4914-86c8-bc292b5f2f1b" providerId="AD" clId="Web-{B027FBD9-1FB0-4A80-A451-F01E0C52357B}" dt="2022-10-14T16:30:58.849" v="3" actId="20577"/>
        <pc:sldMkLst>
          <pc:docMk/>
          <pc:sldMk cId="884823026" sldId="371"/>
        </pc:sldMkLst>
        <pc:spChg chg="mod">
          <ac:chgData name="Dammannagari,Jahnavi" userId="S::s545241@nwmissouri.edu::57b5fd11-6565-4914-86c8-bc292b5f2f1b" providerId="AD" clId="Web-{B027FBD9-1FB0-4A80-A451-F01E0C52357B}" dt="2022-10-14T16:30:58.849" v="3" actId="20577"/>
          <ac:spMkLst>
            <pc:docMk/>
            <pc:sldMk cId="884823026" sldId="371"/>
            <ac:spMk id="3" creationId="{1CE5B5B3-F968-7176-817F-D2DECAB3BFC0}"/>
          </ac:spMkLst>
        </pc:spChg>
      </pc:sldChg>
    </pc:docChg>
  </pc:docChgLst>
  <pc:docChgLst>
    <pc:chgData name="Myakala,Shiva Krishna" userId="S::s545549@nwmissouri.edu::1ad7070b-5778-4d5e-ba6b-216720902aee" providerId="AD" clId="Web-{F20EB9F4-8045-359E-AE86-9ECCD8700251}"/>
    <pc:docChg chg="addSld modSld sldOrd">
      <pc:chgData name="Myakala,Shiva Krishna" userId="S::s545549@nwmissouri.edu::1ad7070b-5778-4d5e-ba6b-216720902aee" providerId="AD" clId="Web-{F20EB9F4-8045-359E-AE86-9ECCD8700251}" dt="2022-10-14T16:01:22.857" v="786" actId="20577"/>
      <pc:docMkLst>
        <pc:docMk/>
      </pc:docMkLst>
      <pc:sldChg chg="addSp delSp modSp new mod ord setBg">
        <pc:chgData name="Myakala,Shiva Krishna" userId="S::s545549@nwmissouri.edu::1ad7070b-5778-4d5e-ba6b-216720902aee" providerId="AD" clId="Web-{F20EB9F4-8045-359E-AE86-9ECCD8700251}" dt="2022-10-14T15:36:34.556" v="479"/>
        <pc:sldMkLst>
          <pc:docMk/>
          <pc:sldMk cId="437098969" sldId="370"/>
        </pc:sldMkLst>
        <pc:spChg chg="mod">
          <ac:chgData name="Myakala,Shiva Krishna" userId="S::s545549@nwmissouri.edu::1ad7070b-5778-4d5e-ba6b-216720902aee" providerId="AD" clId="Web-{F20EB9F4-8045-359E-AE86-9ECCD8700251}" dt="2022-10-14T14:36:17.393" v="70"/>
          <ac:spMkLst>
            <pc:docMk/>
            <pc:sldMk cId="437098969" sldId="370"/>
            <ac:spMk id="2" creationId="{A8723335-4D01-C533-AC17-BB39BC5E4AB8}"/>
          </ac:spMkLst>
        </pc:spChg>
        <pc:spChg chg="mod ord">
          <ac:chgData name="Myakala,Shiva Krishna" userId="S::s545549@nwmissouri.edu::1ad7070b-5778-4d5e-ba6b-216720902aee" providerId="AD" clId="Web-{F20EB9F4-8045-359E-AE86-9ECCD8700251}" dt="2022-10-14T14:37:37.504" v="80" actId="20577"/>
          <ac:spMkLst>
            <pc:docMk/>
            <pc:sldMk cId="437098969" sldId="370"/>
            <ac:spMk id="3" creationId="{2717A627-2709-3E6E-A10A-905A446CF39D}"/>
          </ac:spMkLst>
        </pc:spChg>
        <pc:spChg chg="mod ord">
          <ac:chgData name="Myakala,Shiva Krishna" userId="S::s545549@nwmissouri.edu::1ad7070b-5778-4d5e-ba6b-216720902aee" providerId="AD" clId="Web-{F20EB9F4-8045-359E-AE86-9ECCD8700251}" dt="2022-10-14T14:36:17.393" v="70"/>
          <ac:spMkLst>
            <pc:docMk/>
            <pc:sldMk cId="437098969" sldId="370"/>
            <ac:spMk id="4" creationId="{5A0C8046-7569-8FB5-356C-E4DB27FB3CE6}"/>
          </ac:spMkLst>
        </pc:spChg>
        <pc:spChg chg="add del">
          <ac:chgData name="Myakala,Shiva Krishna" userId="S::s545549@nwmissouri.edu::1ad7070b-5778-4d5e-ba6b-216720902aee" providerId="AD" clId="Web-{F20EB9F4-8045-359E-AE86-9ECCD8700251}" dt="2022-10-14T14:36:17.393" v="70"/>
          <ac:spMkLst>
            <pc:docMk/>
            <pc:sldMk cId="437098969" sldId="370"/>
            <ac:spMk id="10" creationId="{5E39A796-BE83-48B1-B33F-35C4A32AAB57}"/>
          </ac:spMkLst>
        </pc:spChg>
        <pc:spChg chg="add del">
          <ac:chgData name="Myakala,Shiva Krishna" userId="S::s545549@nwmissouri.edu::1ad7070b-5778-4d5e-ba6b-216720902aee" providerId="AD" clId="Web-{F20EB9F4-8045-359E-AE86-9ECCD8700251}" dt="2022-10-14T14:36:17.393" v="70"/>
          <ac:spMkLst>
            <pc:docMk/>
            <pc:sldMk cId="437098969" sldId="370"/>
            <ac:spMk id="12" creationId="{72F84B47-E267-4194-8194-831DB7B5547F}"/>
          </ac:spMkLst>
        </pc:spChg>
        <pc:spChg chg="add">
          <ac:chgData name="Myakala,Shiva Krishna" userId="S::s545549@nwmissouri.edu::1ad7070b-5778-4d5e-ba6b-216720902aee" providerId="AD" clId="Web-{F20EB9F4-8045-359E-AE86-9ECCD8700251}" dt="2022-10-14T14:36:17.393" v="70"/>
          <ac:spMkLst>
            <pc:docMk/>
            <pc:sldMk cId="437098969" sldId="370"/>
            <ac:spMk id="17" creationId="{3346177D-ADC4-4968-B747-5CFCD390B5B9}"/>
          </ac:spMkLst>
        </pc:spChg>
        <pc:spChg chg="add">
          <ac:chgData name="Myakala,Shiva Krishna" userId="S::s545549@nwmissouri.edu::1ad7070b-5778-4d5e-ba6b-216720902aee" providerId="AD" clId="Web-{F20EB9F4-8045-359E-AE86-9ECCD8700251}" dt="2022-10-14T14:36:17.393" v="70"/>
          <ac:spMkLst>
            <pc:docMk/>
            <pc:sldMk cId="437098969" sldId="370"/>
            <ac:spMk id="19" creationId="{0844A943-BF79-4FEA-ABB1-3BD54D236606}"/>
          </ac:spMkLst>
        </pc:spChg>
        <pc:spChg chg="add">
          <ac:chgData name="Myakala,Shiva Krishna" userId="S::s545549@nwmissouri.edu::1ad7070b-5778-4d5e-ba6b-216720902aee" providerId="AD" clId="Web-{F20EB9F4-8045-359E-AE86-9ECCD8700251}" dt="2022-10-14T14:36:17.393" v="70"/>
          <ac:spMkLst>
            <pc:docMk/>
            <pc:sldMk cId="437098969" sldId="370"/>
            <ac:spMk id="21" creationId="{6437CC72-F4A8-4DC3-AFAB-D22C482C8100}"/>
          </ac:spMkLst>
        </pc:spChg>
        <pc:picChg chg="add mod">
          <ac:chgData name="Myakala,Shiva Krishna" userId="S::s545549@nwmissouri.edu::1ad7070b-5778-4d5e-ba6b-216720902aee" providerId="AD" clId="Web-{F20EB9F4-8045-359E-AE86-9ECCD8700251}" dt="2022-10-14T14:37:45.832" v="82" actId="14100"/>
          <ac:picMkLst>
            <pc:docMk/>
            <pc:sldMk cId="437098969" sldId="370"/>
            <ac:picMk id="5" creationId="{8BC2E01F-BB52-CA40-F63F-63DFB1D2B6F5}"/>
          </ac:picMkLst>
        </pc:picChg>
      </pc:sldChg>
      <pc:sldChg chg="delSp modSp new ord">
        <pc:chgData name="Myakala,Shiva Krishna" userId="S::s545549@nwmissouri.edu::1ad7070b-5778-4d5e-ba6b-216720902aee" providerId="AD" clId="Web-{F20EB9F4-8045-359E-AE86-9ECCD8700251}" dt="2022-10-14T16:01:22.857" v="786" actId="20577"/>
        <pc:sldMkLst>
          <pc:docMk/>
          <pc:sldMk cId="884823026" sldId="371"/>
        </pc:sldMkLst>
        <pc:spChg chg="del">
          <ac:chgData name="Myakala,Shiva Krishna" userId="S::s545549@nwmissouri.edu::1ad7070b-5778-4d5e-ba6b-216720902aee" providerId="AD" clId="Web-{F20EB9F4-8045-359E-AE86-9ECCD8700251}" dt="2022-10-14T14:40:11.867" v="83"/>
          <ac:spMkLst>
            <pc:docMk/>
            <pc:sldMk cId="884823026" sldId="371"/>
            <ac:spMk id="2" creationId="{F43EBA1B-3143-D8A2-286E-5DD8267D06AF}"/>
          </ac:spMkLst>
        </pc:spChg>
        <pc:spChg chg="mod">
          <ac:chgData name="Myakala,Shiva Krishna" userId="S::s545549@nwmissouri.edu::1ad7070b-5778-4d5e-ba6b-216720902aee" providerId="AD" clId="Web-{F20EB9F4-8045-359E-AE86-9ECCD8700251}" dt="2022-10-14T16:01:22.857" v="786" actId="20577"/>
          <ac:spMkLst>
            <pc:docMk/>
            <pc:sldMk cId="884823026" sldId="371"/>
            <ac:spMk id="3" creationId="{1CE5B5B3-F968-7176-817F-D2DECAB3BFC0}"/>
          </ac:spMkLst>
        </pc:spChg>
      </pc:sldChg>
      <pc:sldChg chg="modSp">
        <pc:chgData name="Myakala,Shiva Krishna" userId="S::s545549@nwmissouri.edu::1ad7070b-5778-4d5e-ba6b-216720902aee" providerId="AD" clId="Web-{F20EB9F4-8045-359E-AE86-9ECCD8700251}" dt="2022-10-14T15:49:05.854" v="513" actId="1076"/>
        <pc:sldMkLst>
          <pc:docMk/>
          <pc:sldMk cId="4113795527" sldId="375"/>
        </pc:sldMkLst>
        <pc:picChg chg="mod">
          <ac:chgData name="Myakala,Shiva Krishna" userId="S::s545549@nwmissouri.edu::1ad7070b-5778-4d5e-ba6b-216720902aee" providerId="AD" clId="Web-{F20EB9F4-8045-359E-AE86-9ECCD8700251}" dt="2022-10-14T15:49:05.854" v="513" actId="1076"/>
          <ac:picMkLst>
            <pc:docMk/>
            <pc:sldMk cId="4113795527" sldId="375"/>
            <ac:picMk id="4" creationId="{074D5358-FD49-FD13-8281-A866D2376EC2}"/>
          </ac:picMkLst>
        </pc:picChg>
      </pc:sldChg>
      <pc:sldChg chg="addSp modSp">
        <pc:chgData name="Myakala,Shiva Krishna" userId="S::s545549@nwmissouri.edu::1ad7070b-5778-4d5e-ba6b-216720902aee" providerId="AD" clId="Web-{F20EB9F4-8045-359E-AE86-9ECCD8700251}" dt="2022-10-14T15:36:50.587" v="499" actId="20577"/>
        <pc:sldMkLst>
          <pc:docMk/>
          <pc:sldMk cId="3225898199" sldId="378"/>
        </pc:sldMkLst>
        <pc:spChg chg="mod">
          <ac:chgData name="Myakala,Shiva Krishna" userId="S::s545549@nwmissouri.edu::1ad7070b-5778-4d5e-ba6b-216720902aee" providerId="AD" clId="Web-{F20EB9F4-8045-359E-AE86-9ECCD8700251}" dt="2022-10-14T15:34:16.615" v="457" actId="20577"/>
          <ac:spMkLst>
            <pc:docMk/>
            <pc:sldMk cId="3225898199" sldId="378"/>
            <ac:spMk id="3" creationId="{627AC61C-9393-097F-8278-A135703BB589}"/>
          </ac:spMkLst>
        </pc:spChg>
        <pc:spChg chg="mod">
          <ac:chgData name="Myakala,Shiva Krishna" userId="S::s545549@nwmissouri.edu::1ad7070b-5778-4d5e-ba6b-216720902aee" providerId="AD" clId="Web-{F20EB9F4-8045-359E-AE86-9ECCD8700251}" dt="2022-10-14T15:36:50.587" v="499" actId="20577"/>
          <ac:spMkLst>
            <pc:docMk/>
            <pc:sldMk cId="3225898199" sldId="378"/>
            <ac:spMk id="7" creationId="{D6B5D823-5C12-1AB8-3142-290071BA27E1}"/>
          </ac:spMkLst>
        </pc:spChg>
        <pc:picChg chg="add mod">
          <ac:chgData name="Myakala,Shiva Krishna" userId="S::s545549@nwmissouri.edu::1ad7070b-5778-4d5e-ba6b-216720902aee" providerId="AD" clId="Web-{F20EB9F4-8045-359E-AE86-9ECCD8700251}" dt="2022-10-14T15:34:32.240" v="463" actId="14100"/>
          <ac:picMkLst>
            <pc:docMk/>
            <pc:sldMk cId="3225898199" sldId="378"/>
            <ac:picMk id="4" creationId="{B5949412-727A-B8B1-7800-52D93B576323}"/>
          </ac:picMkLst>
        </pc:picChg>
      </pc:sldChg>
    </pc:docChg>
  </pc:docChgLst>
  <pc:docChgLst>
    <pc:chgData name="Dammannagari,Jahnavi" userId="S::s545241@nwmissouri.edu::57b5fd11-6565-4914-86c8-bc292b5f2f1b" providerId="AD" clId="Web-{72B7A399-1939-47E8-9585-A1B89A43E5B4}"/>
    <pc:docChg chg="modSld">
      <pc:chgData name="Dammannagari,Jahnavi" userId="S::s545241@nwmissouri.edu::57b5fd11-6565-4914-86c8-bc292b5f2f1b" providerId="AD" clId="Web-{72B7A399-1939-47E8-9585-A1B89A43E5B4}" dt="2022-10-14T15:41:53.681" v="0" actId="20577"/>
      <pc:docMkLst>
        <pc:docMk/>
      </pc:docMkLst>
      <pc:sldChg chg="modSp">
        <pc:chgData name="Dammannagari,Jahnavi" userId="S::s545241@nwmissouri.edu::57b5fd11-6565-4914-86c8-bc292b5f2f1b" providerId="AD" clId="Web-{72B7A399-1939-47E8-9585-A1B89A43E5B4}" dt="2022-10-14T15:41:53.681" v="0" actId="20577"/>
        <pc:sldMkLst>
          <pc:docMk/>
          <pc:sldMk cId="884823026" sldId="371"/>
        </pc:sldMkLst>
        <pc:spChg chg="mod">
          <ac:chgData name="Dammannagari,Jahnavi" userId="S::s545241@nwmissouri.edu::57b5fd11-6565-4914-86c8-bc292b5f2f1b" providerId="AD" clId="Web-{72B7A399-1939-47E8-9585-A1B89A43E5B4}" dt="2022-10-14T15:41:53.681" v="0" actId="20577"/>
          <ac:spMkLst>
            <pc:docMk/>
            <pc:sldMk cId="884823026" sldId="371"/>
            <ac:spMk id="3" creationId="{1CE5B5B3-F968-7176-817F-D2DECAB3BFC0}"/>
          </ac:spMkLst>
        </pc:spChg>
      </pc:sldChg>
    </pc:docChg>
  </pc:docChgLst>
  <pc:docChgLst>
    <pc:chgData name="Janumula,Sailaxman" userId="S::s544100@nwmissouri.edu::057ba501-34c5-48a9-a77d-e6ca3e3b42d5" providerId="AD" clId="Web-{CA624234-A490-48E6-A8DF-7F4EFFBDA957}"/>
    <pc:docChg chg="modSld">
      <pc:chgData name="Janumula,Sailaxman" userId="S::s544100@nwmissouri.edu::057ba501-34c5-48a9-a77d-e6ca3e3b42d5" providerId="AD" clId="Web-{CA624234-A490-48E6-A8DF-7F4EFFBDA957}" dt="2022-10-14T04:28:54.848" v="447" actId="20577"/>
      <pc:docMkLst>
        <pc:docMk/>
      </pc:docMkLst>
      <pc:sldChg chg="addSp delSp modSp mod modClrScheme chgLayout">
        <pc:chgData name="Janumula,Sailaxman" userId="S::s544100@nwmissouri.edu::057ba501-34c5-48a9-a77d-e6ca3e3b42d5" providerId="AD" clId="Web-{CA624234-A490-48E6-A8DF-7F4EFFBDA957}" dt="2022-10-14T04:28:54.848" v="447" actId="20577"/>
        <pc:sldMkLst>
          <pc:docMk/>
          <pc:sldMk cId="1168084508" sldId="365"/>
        </pc:sldMkLst>
        <pc:spChg chg="mod ord">
          <ac:chgData name="Janumula,Sailaxman" userId="S::s544100@nwmissouri.edu::057ba501-34c5-48a9-a77d-e6ca3e3b42d5" providerId="AD" clId="Web-{CA624234-A490-48E6-A8DF-7F4EFFBDA957}" dt="2022-10-14T04:28:24.347" v="419" actId="20577"/>
          <ac:spMkLst>
            <pc:docMk/>
            <pc:sldMk cId="1168084508" sldId="365"/>
            <ac:spMk id="2" creationId="{0A99E831-0FE4-BBC0-F1D0-9F150956F9CB}"/>
          </ac:spMkLst>
        </pc:spChg>
        <pc:spChg chg="mod ord">
          <ac:chgData name="Janumula,Sailaxman" userId="S::s544100@nwmissouri.edu::057ba501-34c5-48a9-a77d-e6ca3e3b42d5" providerId="AD" clId="Web-{CA624234-A490-48E6-A8DF-7F4EFFBDA957}" dt="2022-10-14T04:28:54.848" v="447" actId="20577"/>
          <ac:spMkLst>
            <pc:docMk/>
            <pc:sldMk cId="1168084508" sldId="365"/>
            <ac:spMk id="3" creationId="{3CC905E3-3707-BA22-DDB9-9FF9CDFDF532}"/>
          </ac:spMkLst>
        </pc:spChg>
        <pc:spChg chg="mod ord">
          <ac:chgData name="Janumula,Sailaxman" userId="S::s544100@nwmissouri.edu::057ba501-34c5-48a9-a77d-e6ca3e3b42d5" providerId="AD" clId="Web-{CA624234-A490-48E6-A8DF-7F4EFFBDA957}" dt="2022-10-14T03:49:53.785" v="386"/>
          <ac:spMkLst>
            <pc:docMk/>
            <pc:sldMk cId="1168084508" sldId="365"/>
            <ac:spMk id="4" creationId="{9325BA59-088F-F932-168B-94207CA13343}"/>
          </ac:spMkLst>
        </pc:spChg>
        <pc:spChg chg="add del mod ord">
          <ac:chgData name="Janumula,Sailaxman" userId="S::s544100@nwmissouri.edu::057ba501-34c5-48a9-a77d-e6ca3e3b42d5" providerId="AD" clId="Web-{CA624234-A490-48E6-A8DF-7F4EFFBDA957}" dt="2022-10-14T03:50:14.020" v="389"/>
          <ac:spMkLst>
            <pc:docMk/>
            <pc:sldMk cId="1168084508" sldId="365"/>
            <ac:spMk id="6" creationId="{688B3F7F-6BDA-2B38-40D9-FC44ABC2822B}"/>
          </ac:spMkLst>
        </pc:spChg>
        <pc:picChg chg="add mod">
          <ac:chgData name="Janumula,Sailaxman" userId="S::s544100@nwmissouri.edu::057ba501-34c5-48a9-a77d-e6ca3e3b42d5" providerId="AD" clId="Web-{CA624234-A490-48E6-A8DF-7F4EFFBDA957}" dt="2022-10-14T03:50:25.973" v="392" actId="14100"/>
          <ac:picMkLst>
            <pc:docMk/>
            <pc:sldMk cId="1168084508" sldId="365"/>
            <ac:picMk id="5" creationId="{35F4A77F-949A-25F3-087A-A4150212C32F}"/>
          </ac:picMkLst>
        </pc:picChg>
      </pc:sldChg>
    </pc:docChg>
  </pc:docChgLst>
  <pc:docChgLst>
    <pc:chgData name="Vissapragada,Sai Tejaswee" userId="S::s545438@nwmissouri.edu::ac5152bd-e08b-42ef-87f5-6857be20e85f" providerId="AD" clId="Web-{874B8582-0C7F-4F1F-9F7E-123D6B1CBF9C}"/>
    <pc:docChg chg="addSld modSld">
      <pc:chgData name="Vissapragada,Sai Tejaswee" userId="S::s545438@nwmissouri.edu::ac5152bd-e08b-42ef-87f5-6857be20e85f" providerId="AD" clId="Web-{874B8582-0C7F-4F1F-9F7E-123D6B1CBF9C}" dt="2022-10-14T01:22:06.883" v="76" actId="20577"/>
      <pc:docMkLst>
        <pc:docMk/>
      </pc:docMkLst>
      <pc:sldChg chg="modSp">
        <pc:chgData name="Vissapragada,Sai Tejaswee" userId="S::s545438@nwmissouri.edu::ac5152bd-e08b-42ef-87f5-6857be20e85f" providerId="AD" clId="Web-{874B8582-0C7F-4F1F-9F7E-123D6B1CBF9C}" dt="2022-10-13T20:39:00.622" v="1" actId="20577"/>
        <pc:sldMkLst>
          <pc:docMk/>
          <pc:sldMk cId="1841957312" sldId="357"/>
        </pc:sldMkLst>
        <pc:spChg chg="mod">
          <ac:chgData name="Vissapragada,Sai Tejaswee" userId="S::s545438@nwmissouri.edu::ac5152bd-e08b-42ef-87f5-6857be20e85f" providerId="AD" clId="Web-{874B8582-0C7F-4F1F-9F7E-123D6B1CBF9C}" dt="2022-10-13T20:39:00.622" v="1" actId="20577"/>
          <ac:spMkLst>
            <pc:docMk/>
            <pc:sldMk cId="1841957312" sldId="357"/>
            <ac:spMk id="2" creationId="{00E763BB-9BA0-8B15-EC3A-9596592F3FC1}"/>
          </ac:spMkLst>
        </pc:spChg>
      </pc:sldChg>
      <pc:sldChg chg="modSp">
        <pc:chgData name="Vissapragada,Sai Tejaswee" userId="S::s545438@nwmissouri.edu::ac5152bd-e08b-42ef-87f5-6857be20e85f" providerId="AD" clId="Web-{874B8582-0C7F-4F1F-9F7E-123D6B1CBF9C}" dt="2022-10-14T01:19:11.441" v="29" actId="20577"/>
        <pc:sldMkLst>
          <pc:docMk/>
          <pc:sldMk cId="2423198090" sldId="363"/>
        </pc:sldMkLst>
        <pc:spChg chg="mod">
          <ac:chgData name="Vissapragada,Sai Tejaswee" userId="S::s545438@nwmissouri.edu::ac5152bd-e08b-42ef-87f5-6857be20e85f" providerId="AD" clId="Web-{874B8582-0C7F-4F1F-9F7E-123D6B1CBF9C}" dt="2022-10-14T01:19:11.441" v="29" actId="20577"/>
          <ac:spMkLst>
            <pc:docMk/>
            <pc:sldMk cId="2423198090" sldId="363"/>
            <ac:spMk id="3" creationId="{3C27D1C7-E779-949F-4B8F-5A301D08E902}"/>
          </ac:spMkLst>
        </pc:spChg>
      </pc:sldChg>
      <pc:sldChg chg="modSp">
        <pc:chgData name="Vissapragada,Sai Tejaswee" userId="S::s545438@nwmissouri.edu::ac5152bd-e08b-42ef-87f5-6857be20e85f" providerId="AD" clId="Web-{874B8582-0C7F-4F1F-9F7E-123D6B1CBF9C}" dt="2022-10-13T20:38:48.794" v="0" actId="20577"/>
        <pc:sldMkLst>
          <pc:docMk/>
          <pc:sldMk cId="3868749730" sldId="367"/>
        </pc:sldMkLst>
        <pc:spChg chg="mod">
          <ac:chgData name="Vissapragada,Sai Tejaswee" userId="S::s545438@nwmissouri.edu::ac5152bd-e08b-42ef-87f5-6857be20e85f" providerId="AD" clId="Web-{874B8582-0C7F-4F1F-9F7E-123D6B1CBF9C}" dt="2022-10-13T20:38:48.794" v="0" actId="20577"/>
          <ac:spMkLst>
            <pc:docMk/>
            <pc:sldMk cId="3868749730" sldId="367"/>
            <ac:spMk id="2" creationId="{B0B3554D-045E-A7DF-ADEE-5920476E61E9}"/>
          </ac:spMkLst>
        </pc:spChg>
      </pc:sldChg>
      <pc:sldChg chg="modSp new">
        <pc:chgData name="Vissapragada,Sai Tejaswee" userId="S::s545438@nwmissouri.edu::ac5152bd-e08b-42ef-87f5-6857be20e85f" providerId="AD" clId="Web-{874B8582-0C7F-4F1F-9F7E-123D6B1CBF9C}" dt="2022-10-14T01:22:06.883" v="76" actId="20577"/>
        <pc:sldMkLst>
          <pc:docMk/>
          <pc:sldMk cId="2698460313" sldId="368"/>
        </pc:sldMkLst>
        <pc:spChg chg="mod">
          <ac:chgData name="Vissapragada,Sai Tejaswee" userId="S::s545438@nwmissouri.edu::ac5152bd-e08b-42ef-87f5-6857be20e85f" providerId="AD" clId="Web-{874B8582-0C7F-4F1F-9F7E-123D6B1CBF9C}" dt="2022-10-14T01:19:21.645" v="39" actId="20577"/>
          <ac:spMkLst>
            <pc:docMk/>
            <pc:sldMk cId="2698460313" sldId="368"/>
            <ac:spMk id="2" creationId="{57E92D1A-143E-A8D1-5650-23C53F336A3A}"/>
          </ac:spMkLst>
        </pc:spChg>
        <pc:spChg chg="mod">
          <ac:chgData name="Vissapragada,Sai Tejaswee" userId="S::s545438@nwmissouri.edu::ac5152bd-e08b-42ef-87f5-6857be20e85f" providerId="AD" clId="Web-{874B8582-0C7F-4F1F-9F7E-123D6B1CBF9C}" dt="2022-10-14T01:22:06.883" v="76" actId="20577"/>
          <ac:spMkLst>
            <pc:docMk/>
            <pc:sldMk cId="2698460313" sldId="368"/>
            <ac:spMk id="3" creationId="{0485A877-B7E7-764E-DB9E-520F12AC7E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hysionet.org/content/ecgiddb/1.0.0/" TargetMode="External"/><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6981"/>
            <a:ext cx="12307019" cy="1582468"/>
          </a:xfrm>
        </p:spPr>
        <p:txBody>
          <a:bodyPr>
            <a:normAutofit/>
          </a:bodyPr>
          <a:lstStyle/>
          <a:p>
            <a:r>
              <a:rPr lang="en-US" b="1">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a:t>
            </a:r>
            <a:r>
              <a:rPr lang="en-US" err="1">
                <a:latin typeface="Calibri"/>
                <a:cs typeface="Calibri"/>
              </a:rPr>
              <a:t>Dammannagari</a:t>
            </a:r>
            <a:endParaRPr lang="en-US">
              <a:latin typeface="Calibri"/>
              <a:cs typeface="Calibri"/>
            </a:endParaRPr>
          </a:p>
          <a:p>
            <a:pPr marL="342900" indent="-342900" algn="l">
              <a:buFont typeface="Arial" panose="020B0604020202020204" pitchFamily="34" charset="0"/>
              <a:buChar char="•"/>
            </a:pPr>
            <a:r>
              <a:rPr lang="en-US" err="1">
                <a:latin typeface="Calibri"/>
                <a:cs typeface="Calibri"/>
              </a:rPr>
              <a:t>Sailaxman</a:t>
            </a:r>
            <a:r>
              <a:rPr lang="en-US">
                <a:latin typeface="Calibri"/>
                <a:cs typeface="Calibri"/>
              </a:rPr>
              <a:t> </a:t>
            </a:r>
            <a:r>
              <a:rPr lang="en-US" err="1">
                <a:latin typeface="Calibri"/>
                <a:cs typeface="Calibri"/>
              </a:rPr>
              <a:t>Janumula</a:t>
            </a:r>
            <a:endParaRPr lang="en-US">
              <a:latin typeface="Calibri"/>
              <a:cs typeface="Calibri"/>
            </a:endParaRPr>
          </a:p>
          <a:p>
            <a:pPr marL="342900" indent="-342900" algn="l">
              <a:buChar char="•"/>
            </a:pPr>
            <a:r>
              <a:rPr lang="en-US">
                <a:latin typeface="Calibri"/>
                <a:cs typeface="Calibri"/>
              </a:rPr>
              <a:t>Nikitha </a:t>
            </a:r>
            <a:r>
              <a:rPr lang="en-US" err="1">
                <a:latin typeface="Calibri"/>
                <a:cs typeface="Calibri"/>
              </a:rPr>
              <a:t>Srivyshnavi</a:t>
            </a:r>
            <a:r>
              <a:rPr lang="en-US">
                <a:latin typeface="Calibri"/>
                <a:cs typeface="Calibri"/>
              </a:rPr>
              <a:t> </a:t>
            </a:r>
            <a:r>
              <a:rPr lang="en-US" err="1">
                <a:latin typeface="Calibri"/>
                <a:cs typeface="Calibri"/>
              </a:rPr>
              <a:t>Kankanalapalli</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Sai </a:t>
            </a:r>
            <a:r>
              <a:rPr lang="en-US" err="1">
                <a:latin typeface="Calibri"/>
                <a:cs typeface="Calibri"/>
              </a:rPr>
              <a:t>Tejaswee</a:t>
            </a:r>
            <a:r>
              <a:rPr lang="en-US">
                <a:latin typeface="Calibri"/>
                <a:cs typeface="Calibri"/>
              </a:rPr>
              <a:t> </a:t>
            </a:r>
            <a:r>
              <a:rPr lang="en-US" err="1">
                <a:latin typeface="Calibri"/>
                <a:cs typeface="Calibri"/>
              </a:rPr>
              <a:t>Vissapragada</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Archana </a:t>
            </a:r>
            <a:r>
              <a:rPr lang="en-US" err="1">
                <a:latin typeface="Calibri"/>
                <a:cs typeface="Calibri"/>
              </a:rPr>
              <a:t>Lingampally</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a:t>
            </a:r>
            <a:r>
              <a:rPr lang="en-US" err="1">
                <a:latin typeface="Calibri"/>
                <a:cs typeface="Calibri"/>
              </a:rPr>
              <a:t>Myakala</a:t>
            </a:r>
            <a:endParaRPr lang="en-US">
              <a:latin typeface="Calibri"/>
              <a:cs typeface="Calibri"/>
            </a:endParaRPr>
          </a:p>
          <a:p>
            <a:pPr marL="342900" indent="-342900" algn="l">
              <a:buChar char="•"/>
            </a:pPr>
            <a:r>
              <a:rPr lang="en-US" err="1">
                <a:latin typeface="Calibri"/>
                <a:cs typeface="Calibri"/>
              </a:rPr>
              <a:t>Dheemanth</a:t>
            </a:r>
            <a:r>
              <a:rPr lang="en-US">
                <a:latin typeface="Calibri"/>
                <a:cs typeface="Calibri"/>
              </a:rPr>
              <a:t> Reddy Sanku</a:t>
            </a:r>
          </a:p>
          <a:p>
            <a:pPr marL="342900" indent="-342900" algn="l">
              <a:buFont typeface="Arial" panose="020B0604020202020204" pitchFamily="34" charset="0"/>
              <a:buChar char="•"/>
            </a:pPr>
            <a:r>
              <a:rPr lang="en-US">
                <a:latin typeface="Calibri"/>
                <a:cs typeface="Calibri"/>
              </a:rPr>
              <a:t>Manikanta Vasana</a:t>
            </a:r>
            <a:endParaRPr lang="en-US" b="0" i="0">
              <a:solidFill>
                <a:srgbClr val="2D3B45"/>
              </a:solidFill>
              <a:effectLst/>
              <a:latin typeface="Calibri"/>
              <a:cs typeface="Calibri"/>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b="1" err="1"/>
              <a:t>Heartwave</a:t>
            </a:r>
            <a:r>
              <a:rPr lang="en-US" b="1"/>
              <a:t> Authentication using ML</a:t>
            </a:r>
            <a:endParaRPr lang="en-US"/>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10</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615131"/>
            <a:ext cx="11353800" cy="5106344"/>
          </a:xfrm>
          <a:prstGeom prst="rect">
            <a:avLst/>
          </a:prstGeom>
        </p:spPr>
      </p:pic>
    </p:spTree>
    <p:extLst>
      <p:ext uri="{BB962C8B-B14F-4D97-AF65-F5344CB8AC3E}">
        <p14:creationId xmlns:p14="http://schemas.microsoft.com/office/powerpoint/2010/main" val="21910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a:t>
            </a:r>
            <a:r>
              <a:rPr lang="en-US" sz="2400" dirty="0" err="1">
                <a:ea typeface="+mn-lt"/>
                <a:cs typeface="+mn-lt"/>
              </a:rPr>
              <a:t>atr</a:t>
            </a:r>
            <a:r>
              <a:rPr lang="en-US" sz="2400" dirty="0">
                <a:ea typeface="+mn-lt"/>
                <a:cs typeface="+mn-lt"/>
              </a:rPr>
              <a:t> files</a:t>
            </a:r>
          </a:p>
          <a:p>
            <a:r>
              <a:rPr lang="en-US" sz="2400" dirty="0">
                <a:ea typeface="+mn-lt"/>
                <a:cs typeface="+mn-lt"/>
              </a:rPr>
              <a:t>The Fast Fourier Transform (FFT) is an implementation of the DFT which produces almost the same results as the DFT, but it is incredibly more efficient and much faster which often reduces the computation time significantly.</a:t>
            </a:r>
            <a:endParaRPr lang="en-US" sz="2400" dirty="0">
              <a:cs typeface="Calibri" panose="020F0502020204030204"/>
            </a:endParaRPr>
          </a:p>
          <a:p>
            <a:r>
              <a:rPr lang="en-US" sz="2400" dirty="0">
                <a:ea typeface="+mn-lt"/>
                <a:cs typeface="+mn-lt"/>
              </a:rPr>
              <a:t>Fourier transform is a transformation technique that transforms such functions which are depending on the time domain into such function which depends on the temporal frequency domain.</a:t>
            </a:r>
          </a:p>
          <a:p>
            <a:r>
              <a:rPr lang="en-US" sz="2400" dirty="0">
                <a:cs typeface="Calibri" panose="020F0502020204030204"/>
              </a:rPr>
              <a:t>Function to calculate FFT on recordings:</a:t>
            </a:r>
          </a:p>
          <a:p>
            <a:pPr marL="0" indent="0">
              <a:buNone/>
            </a:pP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dirty="0">
                <a:solidFill>
                  <a:srgbClr val="222222"/>
                </a:solidFill>
              </a:rPr>
              <a:t>Code: XX = </a:t>
            </a:r>
            <a:r>
              <a:rPr lang="en-US" sz="2400" dirty="0" err="1">
                <a:solidFill>
                  <a:srgbClr val="222222"/>
                </a:solidFill>
              </a:rPr>
              <a:t>X.reshape</a:t>
            </a:r>
            <a:r>
              <a:rPr lang="en-US" sz="2400" dirty="0">
                <a:solidFill>
                  <a:srgbClr val="222222"/>
                </a:solidFill>
              </a:rPr>
              <a:t>(</a:t>
            </a:r>
            <a:r>
              <a:rPr lang="en-US" sz="2400" dirty="0" err="1">
                <a:solidFill>
                  <a:srgbClr val="222222"/>
                </a:solidFill>
              </a:rPr>
              <a:t>X.shape</a:t>
            </a:r>
            <a:r>
              <a:rPr lang="en-US" sz="2400" dirty="0">
                <a:solidFill>
                  <a:srgbClr val="222222"/>
                </a:solidFill>
              </a:rPr>
              <a:t>[0],(</a:t>
            </a:r>
            <a:r>
              <a:rPr lang="en-US" sz="2400" dirty="0" err="1">
                <a:solidFill>
                  <a:srgbClr val="222222"/>
                </a:solidFill>
              </a:rPr>
              <a:t>X.shape</a:t>
            </a:r>
            <a:r>
              <a:rPr lang="en-US" sz="2400" dirty="0">
                <a:solidFill>
                  <a:srgbClr val="222222"/>
                </a:solidFill>
              </a:rPr>
              <a:t>[1]*</a:t>
            </a:r>
            <a:r>
              <a:rPr lang="en-US" sz="2400" dirty="0" err="1">
                <a:solidFill>
                  <a:srgbClr val="222222"/>
                </a:solidFill>
              </a:rPr>
              <a:t>X.shape</a:t>
            </a:r>
            <a:r>
              <a:rPr lang="en-US" sz="2400" dirty="0">
                <a:solidFill>
                  <a:srgbClr val="222222"/>
                </a:solidFill>
              </a:rPr>
              <a:t>[2]))</a:t>
            </a:r>
            <a:br>
              <a:rPr lang="en-US" sz="2400" dirty="0">
                <a:solidFill>
                  <a:srgbClr val="222222"/>
                </a:solidFill>
              </a:rPr>
            </a:br>
            <a:r>
              <a:rPr lang="en-US" sz="2400" i="0" dirty="0">
                <a:solidFill>
                  <a:srgbClr val="222222"/>
                </a:solidFill>
                <a:effectLst/>
              </a:rPr>
              <a:t>We will be reshaping the array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Code:  </a:t>
            </a:r>
            <a:r>
              <a:rPr lang="en-US" sz="2400" dirty="0" err="1">
                <a:cs typeface="Calibri"/>
              </a:rPr>
              <a:t>X_train</a:t>
            </a:r>
            <a:r>
              <a:rPr lang="en-US" sz="2400" dirty="0">
                <a:cs typeface="Calibri"/>
              </a:rPr>
              <a:t>, </a:t>
            </a:r>
            <a:r>
              <a:rPr lang="en-US" sz="2400" dirty="0" err="1">
                <a:cs typeface="Calibri"/>
              </a:rPr>
              <a:t>X_test</a:t>
            </a:r>
            <a:r>
              <a:rPr lang="en-US" sz="2400" dirty="0">
                <a:cs typeface="Calibri"/>
              </a:rPr>
              <a:t>, </a:t>
            </a:r>
            <a:r>
              <a:rPr lang="en-US" sz="2400" dirty="0" err="1">
                <a:cs typeface="Calibri"/>
              </a:rPr>
              <a:t>y_train</a:t>
            </a:r>
            <a:r>
              <a:rPr lang="en-US" sz="2400" dirty="0">
                <a:cs typeface="Calibri"/>
              </a:rPr>
              <a:t>, </a:t>
            </a:r>
            <a:r>
              <a:rPr lang="en-US" sz="2400" dirty="0" err="1">
                <a:cs typeface="Calibri"/>
              </a:rPr>
              <a:t>y_test</a:t>
            </a:r>
            <a:r>
              <a:rPr lang="en-US" sz="2400" dirty="0">
                <a:cs typeface="Calibri"/>
              </a:rPr>
              <a:t> = </a:t>
            </a:r>
            <a:r>
              <a:rPr lang="en-US" sz="2400" dirty="0" err="1">
                <a:cs typeface="Calibri"/>
              </a:rPr>
              <a:t>train_test_split</a:t>
            </a:r>
            <a:r>
              <a:rPr lang="en-US" sz="2400" dirty="0">
                <a:cs typeface="Calibri"/>
              </a:rPr>
              <a:t>(XX, Y, </a:t>
            </a:r>
            <a:r>
              <a:rPr lang="en-US" sz="2400" dirty="0" err="1">
                <a:cs typeface="Calibri"/>
              </a:rPr>
              <a:t>train_size</a:t>
            </a:r>
            <a:r>
              <a:rPr lang="en-US" sz="2400" dirty="0">
                <a:cs typeface="Calibri"/>
              </a:rPr>
              <a:t>=0.9)</a:t>
            </a:r>
            <a:br>
              <a:rPr lang="en-US" sz="2400" dirty="0">
                <a:cs typeface="Calibri"/>
              </a:rPr>
            </a:br>
            <a:r>
              <a:rPr lang="en-US" sz="2400" dirty="0">
                <a:cs typeface="Calibri"/>
              </a:rPr>
              <a:t>We will then use test-train and split to split our data into two parts which will be used for training and testing. For example, from the above code we can see that amount data used for training is 0.9 or 90% of data in form of array and the remaining amount of data ,i.e. , 0.1 or 10% of data will be used for testing. </a:t>
            </a:r>
          </a:p>
          <a:p>
            <a:pPr marL="457200" indent="-457200">
              <a:buFont typeface="+mj-lt"/>
              <a:buAutoNum type="arabicPeriod"/>
            </a:pPr>
            <a:r>
              <a:rPr lang="en-US" sz="2400" dirty="0">
                <a:cs typeface="Calibri"/>
              </a:rPr>
              <a:t> </a:t>
            </a:r>
            <a:r>
              <a:rPr lang="en-US" sz="2400" dirty="0">
                <a:ea typeface="+mn-lt"/>
                <a:cs typeface="+mn-lt"/>
              </a:rPr>
              <a:t>The features are scaled.</a:t>
            </a:r>
          </a:p>
          <a:p>
            <a:pPr marL="457200" indent="-457200">
              <a:buFont typeface="+mj-lt"/>
              <a:buAutoNum type="arabicPeriod"/>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25" y="4951974"/>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D6556-A722-02BE-F336-6B448678512B}"/>
              </a:ext>
            </a:extLst>
          </p:cNvPr>
          <p:cNvSpPr>
            <a:spLocks noGrp="1"/>
          </p:cNvSpPr>
          <p:nvPr>
            <p:ph idx="1"/>
          </p:nvPr>
        </p:nvSpPr>
        <p:spPr>
          <a:xfrm>
            <a:off x="629433" y="1481160"/>
            <a:ext cx="10724367" cy="4695803"/>
          </a:xfrm>
        </p:spPr>
        <p:txBody>
          <a:bodyPr vert="horz" lIns="91440" tIns="45720" rIns="91440" bIns="45720" rtlCol="0" anchor="t">
            <a:normAutofit/>
          </a:bodyPr>
          <a:lstStyle/>
          <a:p>
            <a:pPr marL="0" indent="0">
              <a:buNone/>
            </a:pPr>
            <a:endParaRPr lang="en-US" sz="2400" dirty="0">
              <a:ea typeface="+mn-lt"/>
              <a:cs typeface="+mn-lt"/>
            </a:endParaRPr>
          </a:p>
          <a:p>
            <a:pPr marL="0" indent="0">
              <a:buNone/>
            </a:pPr>
            <a:r>
              <a:rPr lang="en-US" sz="2400" dirty="0">
                <a:ea typeface="+mn-lt"/>
                <a:cs typeface="+mn-lt"/>
              </a:rPr>
              <a:t>4.   The training model is generated by fitting the classified data into training set.</a:t>
            </a:r>
          </a:p>
          <a:p>
            <a:pPr marL="0" indent="0">
              <a:buNone/>
            </a:pPr>
            <a:r>
              <a:rPr lang="en-US" sz="2400" dirty="0">
                <a:cs typeface="Calibri"/>
              </a:rPr>
              <a:t>5.   T</a:t>
            </a:r>
            <a:r>
              <a:rPr lang="en-US" sz="2400" dirty="0">
                <a:ea typeface="+mn-lt"/>
                <a:cs typeface="+mn-lt"/>
              </a:rPr>
              <a:t>he accuracy is determined for the provided data using in-built functions.</a:t>
            </a:r>
          </a:p>
          <a:p>
            <a:pPr marL="0" indent="0">
              <a:buNone/>
            </a:pPr>
            <a:r>
              <a:rPr lang="en-US" sz="2400" dirty="0">
                <a:ea typeface="+mn-lt"/>
                <a:cs typeface="+mn-lt"/>
              </a:rPr>
              <a:t>    Code:</a:t>
            </a:r>
          </a:p>
          <a:p>
            <a:pPr marL="0" indent="0">
              <a:buNone/>
            </a:pPr>
            <a:r>
              <a:rPr lang="en-US" sz="2400" dirty="0">
                <a:ea typeface="+mn-lt"/>
                <a:cs typeface="+mn-lt"/>
              </a:rPr>
              <a:t>    </a:t>
            </a:r>
            <a:r>
              <a:rPr lang="en-US" sz="2400" dirty="0" err="1">
                <a:ea typeface="+mn-lt"/>
                <a:cs typeface="+mn-lt"/>
              </a:rPr>
              <a:t>svm_acc</a:t>
            </a:r>
            <a:r>
              <a:rPr lang="en-US" sz="2400" dirty="0">
                <a:ea typeface="+mn-lt"/>
                <a:cs typeface="+mn-lt"/>
              </a:rPr>
              <a:t> = </a:t>
            </a:r>
            <a:r>
              <a:rPr lang="en-US" sz="2400" dirty="0" err="1">
                <a:ea typeface="+mn-lt"/>
                <a:cs typeface="+mn-lt"/>
              </a:rPr>
              <a:t>accuracy_score</a:t>
            </a:r>
            <a:r>
              <a:rPr lang="en-US" sz="2400" dirty="0">
                <a:ea typeface="+mn-lt"/>
                <a:cs typeface="+mn-lt"/>
              </a:rPr>
              <a:t>(</a:t>
            </a:r>
            <a:r>
              <a:rPr lang="en-US" sz="2400" dirty="0" err="1">
                <a:ea typeface="+mn-lt"/>
                <a:cs typeface="+mn-lt"/>
              </a:rPr>
              <a:t>y_test,predict</a:t>
            </a:r>
            <a:r>
              <a:rPr lang="en-US" sz="2400" dirty="0">
                <a:ea typeface="+mn-lt"/>
                <a:cs typeface="+mn-lt"/>
              </a:rPr>
              <a:t>) </a:t>
            </a:r>
          </a:p>
          <a:p>
            <a:pPr marL="0" indent="0">
              <a:buNone/>
            </a:pPr>
            <a:r>
              <a:rPr lang="en-US" sz="2400" dirty="0">
                <a:ea typeface="+mn-lt"/>
                <a:cs typeface="+mn-lt"/>
              </a:rPr>
              <a:t>    </a:t>
            </a:r>
            <a:r>
              <a:rPr lang="en-US" sz="2400" dirty="0" err="1">
                <a:ea typeface="+mn-lt"/>
                <a:cs typeface="+mn-lt"/>
              </a:rPr>
              <a:t>alg_accuracy.append</a:t>
            </a:r>
            <a:r>
              <a:rPr lang="en-US" sz="2400" dirty="0">
                <a:ea typeface="+mn-lt"/>
                <a:cs typeface="+mn-lt"/>
              </a:rPr>
              <a:t>(</a:t>
            </a:r>
            <a:r>
              <a:rPr lang="en-US" sz="2400" dirty="0" err="1">
                <a:ea typeface="+mn-lt"/>
                <a:cs typeface="+mn-lt"/>
              </a:rPr>
              <a:t>svm_acc</a:t>
            </a:r>
            <a:r>
              <a:rPr lang="en-US" sz="2400" dirty="0">
                <a:ea typeface="+mn-lt"/>
                <a:cs typeface="+mn-lt"/>
              </a:rPr>
              <a:t>)</a:t>
            </a:r>
          </a:p>
          <a:p>
            <a:pPr marL="0" indent="0">
              <a:buNone/>
            </a:pPr>
            <a:r>
              <a:rPr lang="en-US" sz="2400" dirty="0">
                <a:ea typeface="+mn-lt"/>
                <a:cs typeface="+mn-lt"/>
              </a:rPr>
              <a:t>    </a:t>
            </a:r>
            <a:r>
              <a:rPr lang="en-US" sz="2400" dirty="0" err="1">
                <a:ea typeface="+mn-lt"/>
                <a:cs typeface="+mn-lt"/>
              </a:rPr>
              <a:t>mse</a:t>
            </a:r>
            <a:r>
              <a:rPr lang="en-US" sz="2400" dirty="0">
                <a:ea typeface="+mn-lt"/>
                <a:cs typeface="+mn-lt"/>
              </a:rPr>
              <a:t> = </a:t>
            </a:r>
            <a:r>
              <a:rPr lang="en-US" sz="2400" dirty="0" err="1">
                <a:ea typeface="+mn-lt"/>
                <a:cs typeface="+mn-lt"/>
              </a:rPr>
              <a:t>mean_squared_error</a:t>
            </a:r>
            <a:r>
              <a:rPr lang="en-US" sz="2400" dirty="0">
                <a:ea typeface="+mn-lt"/>
                <a:cs typeface="+mn-lt"/>
              </a:rPr>
              <a:t>(</a:t>
            </a:r>
            <a:r>
              <a:rPr lang="en-US" sz="2400" dirty="0" err="1">
                <a:ea typeface="+mn-lt"/>
                <a:cs typeface="+mn-lt"/>
              </a:rPr>
              <a:t>y_test,predict</a:t>
            </a:r>
            <a:r>
              <a:rPr lang="en-US" sz="2400" dirty="0">
                <a:ea typeface="+mn-lt"/>
                <a:cs typeface="+mn-lt"/>
              </a:rPr>
              <a:t>)</a:t>
            </a:r>
          </a:p>
          <a:p>
            <a:pPr marL="0" indent="0">
              <a:buNone/>
            </a:pPr>
            <a:r>
              <a:rPr lang="en-US" sz="2400" dirty="0">
                <a:ea typeface="+mn-lt"/>
                <a:cs typeface="+mn-lt"/>
              </a:rPr>
              <a:t>    </a:t>
            </a:r>
            <a:r>
              <a:rPr lang="en-US" sz="2400" dirty="0" err="1">
                <a:ea typeface="+mn-lt"/>
                <a:cs typeface="+mn-lt"/>
              </a:rPr>
              <a:t>mae</a:t>
            </a:r>
            <a:r>
              <a:rPr lang="en-US" sz="2400" dirty="0">
                <a:ea typeface="+mn-lt"/>
                <a:cs typeface="+mn-lt"/>
              </a:rPr>
              <a:t> = </a:t>
            </a:r>
            <a:r>
              <a:rPr lang="en-US" sz="2400" dirty="0" err="1">
                <a:ea typeface="+mn-lt"/>
                <a:cs typeface="+mn-lt"/>
              </a:rPr>
              <a:t>mean_absolute_error</a:t>
            </a:r>
            <a:r>
              <a:rPr lang="en-US" sz="2400" dirty="0">
                <a:ea typeface="+mn-lt"/>
                <a:cs typeface="+mn-lt"/>
              </a:rPr>
              <a:t>(</a:t>
            </a:r>
            <a:r>
              <a:rPr lang="en-US" sz="2400" dirty="0" err="1">
                <a:ea typeface="+mn-lt"/>
                <a:cs typeface="+mn-lt"/>
              </a:rPr>
              <a:t>y_test,predict</a:t>
            </a:r>
            <a:r>
              <a:rPr lang="en-US" sz="2400" dirty="0">
                <a:ea typeface="+mn-lt"/>
                <a:cs typeface="+mn-lt"/>
              </a:rPr>
              <a:t>)</a:t>
            </a:r>
            <a:endParaRPr lang="en-US" sz="2400" dirty="0">
              <a:cs typeface="Calibri"/>
            </a:endParaRPr>
          </a:p>
          <a:p>
            <a:pPr marL="0" indent="0">
              <a:buNone/>
            </a:pPr>
            <a:endParaRPr lang="en-US" sz="3200" dirty="0">
              <a:cs typeface="Calibri"/>
            </a:endParaRPr>
          </a:p>
          <a:p>
            <a:endParaRPr lang="en-US" sz="3200" dirty="0">
              <a:cs typeface="Calibri"/>
            </a:endParaRPr>
          </a:p>
          <a:p>
            <a:endParaRPr lang="en-US" sz="3200" dirty="0">
              <a:cs typeface="Calibri"/>
            </a:endParaRPr>
          </a:p>
        </p:txBody>
      </p:sp>
      <p:sp>
        <p:nvSpPr>
          <p:cNvPr id="6" name="Title 1">
            <a:extLst>
              <a:ext uri="{FF2B5EF4-FFF2-40B4-BE49-F238E27FC236}">
                <a16:creationId xmlns:a16="http://schemas.microsoft.com/office/drawing/2014/main" id="{599E8A2E-B4D4-024E-7F43-9D1450291D3F}"/>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Tree>
    <p:extLst>
      <p:ext uri="{BB962C8B-B14F-4D97-AF65-F5344CB8AC3E}">
        <p14:creationId xmlns:p14="http://schemas.microsoft.com/office/powerpoint/2010/main" val="301710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2D1A-143E-A8D1-5650-23C53F336A3A}"/>
              </a:ext>
            </a:extLst>
          </p:cNvPr>
          <p:cNvSpPr>
            <a:spLocks noGrp="1"/>
          </p:cNvSpPr>
          <p:nvPr>
            <p:ph type="title"/>
          </p:nvPr>
        </p:nvSpPr>
        <p:spPr/>
        <p:txBody>
          <a:bodyPr/>
          <a:lstStyle/>
          <a:p>
            <a:r>
              <a:rPr lang="en-US" b="1" dirty="0">
                <a:cs typeface="Calibri Light"/>
              </a:rPr>
              <a:t>Pros and Cons</a:t>
            </a:r>
            <a:endParaRPr lang="en-US" b="1" dirty="0"/>
          </a:p>
        </p:txBody>
      </p:sp>
      <p:sp>
        <p:nvSpPr>
          <p:cNvPr id="3" name="Content Placeholder 2">
            <a:extLst>
              <a:ext uri="{FF2B5EF4-FFF2-40B4-BE49-F238E27FC236}">
                <a16:creationId xmlns:a16="http://schemas.microsoft.com/office/drawing/2014/main" id="{0485A877-B7E7-764E-DB9E-520F12AC7E8A}"/>
              </a:ext>
            </a:extLst>
          </p:cNvPr>
          <p:cNvSpPr>
            <a:spLocks noGrp="1"/>
          </p:cNvSpPr>
          <p:nvPr>
            <p:ph idx="1"/>
          </p:nvPr>
        </p:nvSpPr>
        <p:spPr/>
        <p:txBody>
          <a:bodyPr vert="horz" lIns="91440" tIns="45720" rIns="91440" bIns="45720" rtlCol="0" anchor="t">
            <a:normAutofit/>
          </a:bodyPr>
          <a:lstStyle/>
          <a:p>
            <a:pPr marL="0" indent="0">
              <a:buNone/>
            </a:pPr>
            <a:r>
              <a:rPr lang="en-US" sz="2400" u="sng">
                <a:cs typeface="Calibri"/>
              </a:rPr>
              <a:t>Pros</a:t>
            </a:r>
          </a:p>
          <a:p>
            <a:r>
              <a:rPr lang="en-US" sz="2400">
                <a:ea typeface="+mn-lt"/>
                <a:cs typeface="+mn-lt"/>
              </a:rPr>
              <a:t>Easy to understand and interpret.</a:t>
            </a:r>
          </a:p>
          <a:p>
            <a:r>
              <a:rPr lang="en-US" sz="2400">
                <a:ea typeface="+mn-lt"/>
                <a:cs typeface="+mn-lt"/>
              </a:rPr>
              <a:t>Require very little data preparation.</a:t>
            </a:r>
            <a:endParaRPr lang="en-US" sz="2400">
              <a:cs typeface="Calibri"/>
            </a:endParaRPr>
          </a:p>
          <a:p>
            <a:pPr marL="0" indent="0">
              <a:buNone/>
            </a:pPr>
            <a:r>
              <a:rPr lang="en-US" sz="2400" u="sng">
                <a:cs typeface="Calibri"/>
              </a:rPr>
              <a:t>Cons</a:t>
            </a:r>
          </a:p>
          <a:p>
            <a:r>
              <a:rPr lang="en-US" sz="2400">
                <a:ea typeface="+mn-lt"/>
                <a:cs typeface="+mn-lt"/>
              </a:rPr>
              <a:t>Overfitting is quite common with decision trees simply due to the nature of their training.</a:t>
            </a:r>
          </a:p>
          <a:p>
            <a:r>
              <a:rPr lang="en-US" sz="2400">
                <a:ea typeface="+mn-lt"/>
                <a:cs typeface="+mn-lt"/>
              </a:rPr>
              <a:t>Decision trees are also vulnerable to becoming biased to the classes that have a majority in the dataset.</a:t>
            </a:r>
            <a:endParaRPr lang="en-US" sz="2400">
              <a:cs typeface="Calibri"/>
            </a:endParaRPr>
          </a:p>
        </p:txBody>
      </p:sp>
    </p:spTree>
    <p:extLst>
      <p:ext uri="{BB962C8B-B14F-4D97-AF65-F5344CB8AC3E}">
        <p14:creationId xmlns:p14="http://schemas.microsoft.com/office/powerpoint/2010/main" val="269846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Reasons for not going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5940088"/>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The results only have 100% accuracy if we train 100% of the data which is not ideal when dealing with more data.</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b="1" dirty="0"/>
              <a:t>ECG-ID Dataset</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Autofit/>
          </a:bodyPr>
          <a:lstStyle/>
          <a:p>
            <a:r>
              <a:rPr lang="en-US" sz="2400" dirty="0"/>
              <a:t>The database contains 310 ECG recordings, obtained from 90 persons. Each recording contains:</a:t>
            </a:r>
          </a:p>
          <a:p>
            <a:r>
              <a:rPr lang="en-US" sz="2400" dirty="0"/>
              <a:t>The records were obtained from volunteers (44 men and 46 women aged from 13 to 75 years who were students, colleagues, and friends of the author). </a:t>
            </a:r>
          </a:p>
          <a:p>
            <a:r>
              <a:rPr lang="en-US" sz="2400" dirty="0"/>
              <a:t>The number of records for each person varies from 2 (collected during one day) to 20 (collected periodically over 6 months).</a:t>
            </a:r>
          </a:p>
          <a:p>
            <a:r>
              <a:rPr lang="en-US" sz="2400" dirty="0"/>
              <a:t>Data is in the form of waveforms.</a:t>
            </a:r>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Tree>
    <p:extLst>
      <p:ext uri="{BB962C8B-B14F-4D97-AF65-F5344CB8AC3E}">
        <p14:creationId xmlns:p14="http://schemas.microsoft.com/office/powerpoint/2010/main" val="140759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b="1" dirty="0"/>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a:t>Introduction</a:t>
            </a:r>
            <a:endParaRPr lang="en-US" sz="2400">
              <a:cs typeface="Calibri"/>
            </a:endParaRPr>
          </a:p>
          <a:p>
            <a:pPr marL="285750" indent="-285750"/>
            <a:r>
              <a:rPr lang="en-US" sz="2400">
                <a:cs typeface="Calibri"/>
              </a:rPr>
              <a:t>Existing System</a:t>
            </a:r>
          </a:p>
          <a:p>
            <a:pPr marL="285750" indent="-285750">
              <a:buFont typeface="Arial" panose="020B0604020202020204" pitchFamily="34" charset="0"/>
              <a:buChar char="•"/>
            </a:pPr>
            <a:r>
              <a:rPr lang="en-US" sz="2400"/>
              <a:t>Proposed System</a:t>
            </a:r>
            <a:endParaRPr lang="en-US" sz="2400">
              <a:cs typeface="Calibri"/>
            </a:endParaRPr>
          </a:p>
          <a:p>
            <a:pPr marL="285750" indent="-285750"/>
            <a:r>
              <a:rPr lang="en-US" sz="2400">
                <a:cs typeface="Calibri"/>
              </a:rPr>
              <a:t>Dataset</a:t>
            </a:r>
          </a:p>
          <a:p>
            <a:pPr marL="285750" indent="-285750">
              <a:buFont typeface="Arial" panose="020B0604020202020204" pitchFamily="34" charset="0"/>
              <a:buChar char="•"/>
            </a:pPr>
            <a:r>
              <a:rPr lang="en-US" sz="2400">
                <a:cs typeface="Calibri"/>
              </a:rPr>
              <a:t>Methodology-I</a:t>
            </a:r>
          </a:p>
          <a:p>
            <a:pPr marL="285750" indent="-285750"/>
            <a:r>
              <a:rPr lang="en-US" sz="2400">
                <a:cs typeface="Calibri"/>
              </a:rPr>
              <a:t>Methodology-II</a:t>
            </a:r>
          </a:p>
          <a:p>
            <a:pPr marL="285750" indent="-285750"/>
            <a:r>
              <a:rPr lang="en-US" sz="2400">
                <a:cs typeface="Calibri"/>
              </a:rPr>
              <a:t>Task Accomplished </a:t>
            </a:r>
          </a:p>
          <a:p>
            <a:pPr marL="285750" indent="-285750">
              <a:buFont typeface="Arial" panose="020B0604020202020204" pitchFamily="34" charset="0"/>
              <a:buChar char="•"/>
            </a:pPr>
            <a:r>
              <a:rPr lang="en-US" sz="2400"/>
              <a:t>Future Accomplishments</a:t>
            </a:r>
            <a:endParaRPr lang="en-US" sz="2400">
              <a:cs typeface="Calibri"/>
            </a:endParaRPr>
          </a:p>
          <a:p>
            <a:pPr marL="0" indent="0">
              <a:buNone/>
            </a:pPr>
            <a:endParaRPr lang="en-US" sz="4200">
              <a:cs typeface="Calibri"/>
            </a:endParaRPr>
          </a:p>
          <a:p>
            <a:pPr marL="285750" indent="-285750">
              <a:buFont typeface="Arial" panose="020B0604020202020204" pitchFamily="34" charset="0"/>
              <a:buChar char="•"/>
            </a:pPr>
            <a:endParaRPr lang="en-US" sz="2800"/>
          </a:p>
          <a:p>
            <a:endParaRPr lang="en-US"/>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B607-6105-4582-BC98-8E35CE39574E}"/>
              </a:ext>
            </a:extLst>
          </p:cNvPr>
          <p:cNvSpPr>
            <a:spLocks noGrp="1"/>
          </p:cNvSpPr>
          <p:nvPr>
            <p:ph type="title"/>
          </p:nvPr>
        </p:nvSpPr>
        <p:spPr/>
        <p:txBody>
          <a:bodyPr>
            <a:normAutofit/>
          </a:bodyPr>
          <a:lstStyle/>
          <a:p>
            <a:r>
              <a:rPr lang="en-US" b="1" dirty="0">
                <a:cs typeface="Calibri Light"/>
              </a:rPr>
              <a:t>Future Tasks to be accomplished</a:t>
            </a:r>
            <a:endParaRPr lang="en-US" dirty="0"/>
          </a:p>
        </p:txBody>
      </p:sp>
      <p:sp>
        <p:nvSpPr>
          <p:cNvPr id="3" name="Content Placeholder 2">
            <a:extLst>
              <a:ext uri="{FF2B5EF4-FFF2-40B4-BE49-F238E27FC236}">
                <a16:creationId xmlns:a16="http://schemas.microsoft.com/office/drawing/2014/main" id="{A04DE8D9-0B5E-47D8-90F9-96463A6646BA}"/>
              </a:ext>
            </a:extLst>
          </p:cNvPr>
          <p:cNvSpPr>
            <a:spLocks noGrp="1"/>
          </p:cNvSpPr>
          <p:nvPr>
            <p:ph idx="1"/>
          </p:nvPr>
        </p:nvSpPr>
        <p:spPr/>
        <p:txBody>
          <a:bodyPr vert="horz" lIns="91440" tIns="45720" rIns="91440" bIns="45720" rtlCol="0" anchor="t">
            <a:normAutofit/>
          </a:bodyPr>
          <a:lstStyle/>
          <a:p>
            <a:r>
              <a:rPr lang="en-US" sz="2400" dirty="0"/>
              <a:t>We need to optimize Siamese Neural Network.</a:t>
            </a:r>
            <a:endParaRPr lang="en-US" sz="2400" dirty="0">
              <a:cs typeface="Calibri"/>
            </a:endParaRPr>
          </a:p>
          <a:p>
            <a:r>
              <a:rPr lang="en-US" sz="2400" dirty="0">
                <a:cs typeface="Calibri"/>
              </a:rPr>
              <a:t>Train model with different Deep Learning Techniques.</a:t>
            </a:r>
          </a:p>
          <a:p>
            <a:r>
              <a:rPr lang="en-US" sz="2400" dirty="0"/>
              <a:t>We need to create User Interface and integrate QR code with Heart wave authentication.</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41671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sp>
        <p:nvSpPr>
          <p:cNvPr id="3" name="Content Placeholder 2">
            <a:extLst>
              <a:ext uri="{FF2B5EF4-FFF2-40B4-BE49-F238E27FC236}">
                <a16:creationId xmlns:a16="http://schemas.microsoft.com/office/drawing/2014/main" id="{66B15469-23DA-28F8-3644-BAB61795B752}"/>
              </a:ext>
            </a:extLst>
          </p:cNvPr>
          <p:cNvSpPr>
            <a:spLocks noGrp="1"/>
          </p:cNvSpPr>
          <p:nvPr>
            <p:ph idx="1"/>
          </p:nvPr>
        </p:nvSpPr>
        <p:spPr/>
        <p:txBody>
          <a:bodyPr vert="horz" lIns="91440" tIns="45720" rIns="91440" bIns="45720" rtlCol="0" anchor="t">
            <a:normAutofit/>
          </a:bodyPr>
          <a:lstStyle/>
          <a:p>
            <a:r>
              <a:rPr lang="en-US" sz="2400">
                <a:ea typeface="+mn-lt"/>
                <a:cs typeface="+mn-lt"/>
              </a:rPr>
              <a:t>Given the rapid advancement of digital technology, IoT solutions, cloud services, and big data services, secure data protection is required. To this end, many have implemented two-factor authentication (2FA).</a:t>
            </a:r>
          </a:p>
          <a:p>
            <a:r>
              <a:rPr lang="en-US" sz="2400">
                <a:ea typeface="+mn-lt"/>
                <a:cs typeface="+mn-lt"/>
              </a:rPr>
              <a:t>Two Factor Authentication, or 2FA, is an extra layer of protection used to ensure the security beyond just a username and password.</a:t>
            </a:r>
          </a:p>
          <a:p>
            <a:r>
              <a:rPr lang="en-US" sz="2400">
                <a:ea typeface="+mn-lt"/>
                <a:cs typeface="+mn-lt"/>
              </a:rPr>
              <a:t>Biometric authentication is a security method that verifies users using their distinctive biological traits.</a:t>
            </a:r>
          </a:p>
          <a:p>
            <a:endParaRPr lang="en-US">
              <a:ea typeface="+mn-lt"/>
              <a:cs typeface="+mn-lt"/>
            </a:endParaRPr>
          </a:p>
          <a:p>
            <a:endParaRPr lang="en-US">
              <a:cs typeface="Calibri"/>
            </a:endParaRP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Diagram&#10;&#10;Description automatically generated">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p:txBody>
          <a:bodyPr/>
          <a:lstStyle/>
          <a:p>
            <a:r>
              <a:rPr lang="en-US" b="1"/>
              <a:t>Heart Wave Authentication</a:t>
            </a:r>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p:txBody>
          <a:bodyPr vert="horz" lIns="91440" tIns="45720" rIns="91440" bIns="45720" rtlCol="0" anchor="t">
            <a:normAutofit/>
          </a:bodyPr>
          <a:lstStyle/>
          <a:p>
            <a:r>
              <a:rPr lang="en-US" sz="2400">
                <a:ea typeface="+mn-lt"/>
                <a:cs typeface="+mn-lt"/>
              </a:rPr>
              <a:t>Non-transferrable – Everyone has a unique set of biometrics</a:t>
            </a:r>
            <a:endParaRPr lang="en-US" sz="2400">
              <a:solidFill>
                <a:srgbClr val="0B1B2B"/>
              </a:solidFill>
              <a:latin typeface="Calibri"/>
              <a:cs typeface="Calibri"/>
            </a:endParaRPr>
          </a:p>
          <a:p>
            <a:r>
              <a:rPr lang="en-US" sz="2400" i="0">
                <a:solidFill>
                  <a:srgbClr val="0B1B2B"/>
                </a:solidFill>
                <a:effectLst/>
                <a:latin typeface="Calibri"/>
                <a:cs typeface="Calibri"/>
              </a:rPr>
              <a:t>High security and assurance – Biometric identification provides the answers to “something a person has and is” and helps verify identity</a:t>
            </a:r>
            <a:endParaRPr lang="en-US" sz="2400">
              <a:latin typeface="Calibri"/>
              <a:cs typeface="Calibri"/>
            </a:endParaRPr>
          </a:p>
          <a:p>
            <a:r>
              <a:rPr lang="en-US" sz="2400" i="0">
                <a:solidFill>
                  <a:srgbClr val="0B1B2B"/>
                </a:solidFill>
                <a:effectLst/>
                <a:latin typeface="Calibri"/>
                <a:cs typeface="Calibri"/>
              </a:rPr>
              <a:t>Spoof-proof – Biometrics are hard to fake or steal</a:t>
            </a:r>
            <a:r>
              <a:rPr lang="en-US" sz="2400">
                <a:solidFill>
                  <a:srgbClr val="0B1B2B"/>
                </a:solidFill>
                <a:latin typeface="Calibri"/>
                <a:cs typeface="Calibri"/>
              </a:rPr>
              <a:t>.</a:t>
            </a:r>
          </a:p>
          <a:p>
            <a:r>
              <a:rPr lang="en-US" sz="2400">
                <a:solidFill>
                  <a:srgbClr val="0B1B2B"/>
                </a:solidFill>
                <a:latin typeface="Calibri"/>
                <a:cs typeface="Calibri"/>
              </a:rPr>
              <a:t>User Experience – Convenient and fast.</a:t>
            </a:r>
          </a:p>
        </p:txBody>
      </p:sp>
    </p:spTree>
    <p:extLst>
      <p:ext uri="{BB962C8B-B14F-4D97-AF65-F5344CB8AC3E}">
        <p14:creationId xmlns:p14="http://schemas.microsoft.com/office/powerpoint/2010/main" val="244253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a:t>Proposed System</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a:t>Services</a:t>
            </a:r>
          </a:p>
          <a:p>
            <a:endParaRPr lang="en-US" sz="240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a:t>User</a:t>
            </a:r>
          </a:p>
        </p:txBody>
      </p:sp>
    </p:spTree>
    <p:extLst>
      <p:ext uri="{BB962C8B-B14F-4D97-AF65-F5344CB8AC3E}">
        <p14:creationId xmlns:p14="http://schemas.microsoft.com/office/powerpoint/2010/main" val="189807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629266"/>
            <a:ext cx="3505495" cy="1622321"/>
          </a:xfrm>
        </p:spPr>
        <p:txBody>
          <a:bodyPr>
            <a:normAutofit/>
          </a:bodyPr>
          <a:lstStyle/>
          <a:p>
            <a:r>
              <a:rPr lang="en-US" b="1"/>
              <a:t>Dataset-</a:t>
            </a:r>
            <a:br>
              <a:rPr lang="en-US" b="1"/>
            </a:br>
            <a:r>
              <a:rPr lang="en-US" b="1"/>
              <a:t>ECG</a:t>
            </a:r>
            <a:r>
              <a:rPr lang="en-US" b="1">
                <a:ea typeface="+mj-lt"/>
                <a:cs typeface="+mj-lt"/>
              </a:rPr>
              <a:t> ID </a:t>
            </a:r>
            <a:r>
              <a:rPr lang="en-US">
                <a:ea typeface="+mj-lt"/>
                <a:cs typeface="+mj-lt"/>
              </a:rPr>
              <a:t> </a:t>
            </a:r>
            <a:endParaRPr lang="en-US" b="1">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2894724"/>
          </a:xfrm>
        </p:spPr>
        <p:txBody>
          <a:bodyPr vert="horz" lIns="91440" tIns="45720" rIns="91440" bIns="45720" rtlCol="0" anchor="t">
            <a:noAutofit/>
          </a:bodyPr>
          <a:lstStyle/>
          <a:p>
            <a:endParaRPr lang="en-US" sz="2000" dirty="0">
              <a:ea typeface="+mn-lt"/>
              <a:cs typeface="+mn-lt"/>
            </a:endParaRPr>
          </a:p>
          <a:p>
            <a:r>
              <a:rPr lang="en-US" sz="2400" dirty="0">
                <a:ea typeface="+mn-lt"/>
                <a:cs typeface="+mn-lt"/>
              </a:rPr>
              <a:t>There are Total 310 ECG recordings obtained from 90 persons</a:t>
            </a:r>
            <a:endParaRPr lang="en-US" sz="2400" dirty="0">
              <a:cs typeface="Calibri" panose="020F0502020204030204"/>
            </a:endParaRPr>
          </a:p>
          <a:p>
            <a:r>
              <a:rPr lang="en-US" sz="2400" dirty="0">
                <a:ea typeface="+mn-lt"/>
                <a:cs typeface="+mn-lt"/>
              </a:rPr>
              <a:t>There are 2 to 20 records in the data set for each person</a:t>
            </a:r>
            <a:endParaRPr lang="en-US" sz="2400" dirty="0">
              <a:cs typeface="Calibri"/>
            </a:endParaRPr>
          </a:p>
          <a:p>
            <a:r>
              <a:rPr lang="en-US" sz="2400" dirty="0">
                <a:ea typeface="+mn-lt"/>
                <a:cs typeface="+mn-lt"/>
              </a:rPr>
              <a:t>Each person is recorded for 20 seconds</a:t>
            </a:r>
          </a:p>
          <a:p>
            <a:r>
              <a:rPr lang="en-US" sz="2400" dirty="0">
                <a:cs typeface="Calibri" panose="020F0502020204030204"/>
              </a:rPr>
              <a:t>The recordings in the data set is in the form of graphs</a:t>
            </a:r>
          </a:p>
          <a:p>
            <a:r>
              <a:rPr lang="en-US" sz="2400" dirty="0">
                <a:cs typeface="Calibri" panose="020F0502020204030204"/>
              </a:rPr>
              <a:t> Each person has 2 or more ECG  signal</a:t>
            </a:r>
            <a:endParaRPr lang="en-US" sz="2400" dirty="0">
              <a:ea typeface="+mn-lt"/>
              <a:cs typeface="+mn-lt"/>
            </a:endParaRPr>
          </a:p>
          <a:p>
            <a:pPr marL="0" indent="0">
              <a:buNone/>
            </a:pPr>
            <a:endParaRPr lang="en-US" sz="2400" dirty="0">
              <a:cs typeface="Calibri"/>
            </a:endParaRPr>
          </a:p>
          <a:p>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53B28-A702-CB39-14D5-C5D93E4EE12D}"/>
              </a:ext>
            </a:extLst>
          </p:cNvPr>
          <p:cNvSpPr>
            <a:spLocks noGrp="1"/>
          </p:cNvSpPr>
          <p:nvPr>
            <p:ph idx="1"/>
          </p:nvPr>
        </p:nvSpPr>
        <p:spPr>
          <a:xfrm>
            <a:off x="838200" y="698283"/>
            <a:ext cx="10515600" cy="5478680"/>
          </a:xfrm>
        </p:spPr>
        <p:txBody>
          <a:bodyPr vert="horz" lIns="91440" tIns="45720" rIns="91440" bIns="45720" rtlCol="0" anchor="t">
            <a:normAutofit/>
          </a:bodyPr>
          <a:lstStyle/>
          <a:p>
            <a:pPr>
              <a:buFont typeface="Arial"/>
              <a:buChar char="•"/>
            </a:pPr>
            <a:endParaRPr lang="en-US" dirty="0">
              <a:cs typeface="Calibri" panose="020F0502020204030204"/>
            </a:endParaRPr>
          </a:p>
          <a:p>
            <a:pPr>
              <a:buFont typeface="Arial"/>
              <a:buChar char="•"/>
            </a:pPr>
            <a:r>
              <a:rPr lang="en-US" sz="2400" dirty="0">
                <a:cs typeface="Calibri" panose="020F0502020204030204"/>
              </a:rPr>
              <a:t>Source Link for methodology-1:</a:t>
            </a:r>
          </a:p>
          <a:p>
            <a:pPr marL="0" indent="0">
              <a:buNone/>
            </a:pPr>
            <a:r>
              <a:rPr lang="en-US" sz="2400" dirty="0">
                <a:cs typeface="Calibri" panose="020F0502020204030204"/>
              </a:rPr>
              <a:t> </a:t>
            </a:r>
            <a:r>
              <a:rPr lang="en-US" sz="2400" dirty="0">
                <a:cs typeface="Calibri" panose="020F0502020204030204"/>
                <a:hlinkClick r:id="rId2" action="ppaction://hlinksldjump"/>
              </a:rPr>
              <a:t>https://archive.physionet.org/cgi-bin/atm/ATM</a:t>
            </a:r>
            <a:endParaRPr lang="en-US" sz="2400" dirty="0">
              <a:cs typeface="Calibri" panose="020F0502020204030204"/>
            </a:endParaRPr>
          </a:p>
          <a:p>
            <a:r>
              <a:rPr lang="en-US" sz="2400" dirty="0">
                <a:cs typeface="Calibri" panose="020F0502020204030204"/>
              </a:rPr>
              <a:t>We will get 2 extracted features, they are time lapse and ecg-1 filtered  </a:t>
            </a:r>
          </a:p>
          <a:p>
            <a:pPr>
              <a:buFont typeface="Arial"/>
              <a:buChar char="•"/>
            </a:pPr>
            <a:r>
              <a:rPr lang="en-US" sz="2400" dirty="0">
                <a:cs typeface="Calibri" panose="020F0502020204030204"/>
              </a:rPr>
              <a:t>Source Link for methodology-2:</a:t>
            </a:r>
          </a:p>
          <a:p>
            <a:pPr marL="0" indent="0">
              <a:buNone/>
            </a:pPr>
            <a:r>
              <a:rPr lang="en-US" sz="2400" dirty="0">
                <a:cs typeface="Calibri" panose="020F0502020204030204"/>
              </a:rPr>
              <a:t> </a:t>
            </a:r>
            <a:r>
              <a:rPr lang="en-US" sz="2400" dirty="0">
                <a:cs typeface="Calibri" panose="020F0502020204030204"/>
                <a:hlinkClick r:id="rId3"/>
              </a:rPr>
              <a:t>https://www.physionet.org/content/ecgiddb/1.0.0/</a:t>
            </a:r>
            <a:endParaRPr lang="en-US" sz="2400" dirty="0">
              <a:cs typeface="Calibri" panose="020F0502020204030204"/>
            </a:endParaRP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p>
          <a:p>
            <a:pPr marL="0" indent="0">
              <a:buNone/>
            </a:pPr>
            <a:endParaRPr lang="en-US" sz="2400" dirty="0">
              <a:ea typeface="+mn-lt"/>
              <a:cs typeface="+mn-lt"/>
            </a:endParaRPr>
          </a:p>
          <a:p>
            <a:pPr marL="0" indent="0">
              <a:buNone/>
            </a:pPr>
            <a:endParaRPr lang="en-US" sz="2400" dirty="0">
              <a:cs typeface="Calibri" panose="020F0502020204030204"/>
            </a:endParaRPr>
          </a:p>
        </p:txBody>
      </p:sp>
    </p:spTree>
    <p:extLst>
      <p:ext uri="{BB962C8B-B14F-4D97-AF65-F5344CB8AC3E}">
        <p14:creationId xmlns:p14="http://schemas.microsoft.com/office/powerpoint/2010/main" val="3832482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2.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TotalTime>
  <Words>1461</Words>
  <Application>Microsoft Office PowerPoint</Application>
  <PresentationFormat>Widescreen</PresentationFormat>
  <Paragraphs>194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 Two Factor Authentication</vt:lpstr>
      <vt:lpstr>Outline</vt:lpstr>
      <vt:lpstr>Introduction</vt:lpstr>
      <vt:lpstr>Existing Systems </vt:lpstr>
      <vt:lpstr>Heart Wave Authentication</vt:lpstr>
      <vt:lpstr>Proposed System</vt:lpstr>
      <vt:lpstr>QR Code Authentication</vt:lpstr>
      <vt:lpstr>Dataset- ECG ID  </vt:lpstr>
      <vt:lpstr>PowerPoint Presentation</vt:lpstr>
      <vt:lpstr>Heartwave Authentication using ML</vt:lpstr>
      <vt:lpstr>Fourier Flipping Transformation</vt:lpstr>
      <vt:lpstr>Support Vector Machine &amp; Decision Tree</vt:lpstr>
      <vt:lpstr>Support Vector Machine &amp; Decision Tree</vt:lpstr>
      <vt:lpstr>Pros and Cons</vt:lpstr>
      <vt:lpstr>Reasons for not going with Methodology-1</vt:lpstr>
      <vt:lpstr>ECG-ID Dataset</vt:lpstr>
      <vt:lpstr>Block diagram</vt:lpstr>
      <vt:lpstr>PowerPoint Presentation</vt:lpstr>
      <vt:lpstr>Features</vt:lpstr>
      <vt:lpstr>PowerPoint Presentation</vt:lpstr>
      <vt:lpstr>Siamese Network</vt:lpstr>
      <vt:lpstr>PowerPoint Presentation</vt:lpstr>
      <vt:lpstr>Future Tasks to be accomplished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4</cp:revision>
  <dcterms:created xsi:type="dcterms:W3CDTF">2018-06-28T02:40:54Z</dcterms:created>
  <dcterms:modified xsi:type="dcterms:W3CDTF">2022-11-28T16:26:48Z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