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1522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782E-6D18-2116-A4AA-933D79208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7BCC3-243B-6BFD-134E-E09C0C0A8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EC2-8346-B650-9D6E-CAE4FAB6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3D08-A263-47EF-AE98-FFABD9B6F27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825D-54BC-F252-E5BC-368AC5F3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31DA-C072-5F94-E567-543AEA55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9D1-0F55-427C-BD6D-D6FB2F3A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A03F-785E-ACD3-F32D-99296B88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E63B5-3083-4E3D-43FE-06E6C69B9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E130-7BDA-E3EA-441C-B2CC5EAB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3D08-A263-47EF-AE98-FFABD9B6F27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18CE1-C16C-0B89-0216-4E2FF21B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A0EA-98DD-A9F7-7A6A-B9D465CC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9D1-0F55-427C-BD6D-D6FB2F3A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8A3B4-5C6B-0ADC-12DE-727E2D6A1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F560B-EED6-F2FE-A2D4-7F3765953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3441-AD86-A97B-3250-6A139FC6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3D08-A263-47EF-AE98-FFABD9B6F27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9882-A427-6655-7FBE-C6DAFC98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B3976-9FB6-D9AE-50E1-5A6CAC95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9D1-0F55-427C-BD6D-D6FB2F3A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77B6-72AB-8790-851B-58DE3E34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FFEA-0E9E-2149-CD07-F01789E0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5C2B1-5082-8883-FAA5-B27A3053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3D08-A263-47EF-AE98-FFABD9B6F27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6297-2528-551E-4087-C60E612F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526D-EDD3-6790-2D6F-71D7793B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9D1-0F55-427C-BD6D-D6FB2F3A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5E1C-026D-FD2C-9FB9-537B7F62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7BB7-A678-C139-6146-49398D076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318AA-4CE3-868B-F840-0B41A55B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3D08-A263-47EF-AE98-FFABD9B6F27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AE10-85AF-299F-7C73-774CB4D9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4F8A5-F079-DD34-0A0A-DAC1C043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9D1-0F55-427C-BD6D-D6FB2F3A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89BF-4979-AC4F-6DEB-98119899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E1C1-A769-382B-FB31-A3FC246A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2B1E2-C0C7-D136-764A-B2BEA66E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18C66-910A-3FD8-F68A-12A14D98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3D08-A263-47EF-AE98-FFABD9B6F27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13F5A-50AC-DF22-FFBF-B4E1238B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02FB4-FB51-1F9A-14C6-23341943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9D1-0F55-427C-BD6D-D6FB2F3A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BE02-ED65-AE5C-F7FC-5574B4F3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40E03-8DA2-0BA2-02A6-E8522859B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7646-FF9E-0D1B-83D8-9FA67CFF1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93AB-87D7-B2D9-119A-A1C851D22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99CA2-FA60-61A6-FD91-CE340FC38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FF466-B420-29B4-4900-E15F6854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3D08-A263-47EF-AE98-FFABD9B6F27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65C58-5659-51B7-AFE5-C266520F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37D87-6F72-98F3-C98E-44B6C03D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9D1-0F55-427C-BD6D-D6FB2F3A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DF0C-3DD0-E93B-6CE7-6C723389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5B03-26C7-1466-864A-92940815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3D08-A263-47EF-AE98-FFABD9B6F27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A39DB-FC51-9A42-7CC9-9B4383B8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50129-B72A-85E3-846F-F1D07FF1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9D1-0F55-427C-BD6D-D6FB2F3A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C79F6-78FE-C280-60F8-81AF4FED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3D08-A263-47EF-AE98-FFABD9B6F27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234F2-DF6C-AD05-0E71-57D07606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42B3F-D8E4-E590-4781-312C491F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9D1-0F55-427C-BD6D-D6FB2F3A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8D9C-715E-F123-5005-7BEA18F6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4BD7-88F5-66DB-3634-9C0D66CA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AABC5-4499-BA23-1BDA-899870BD6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C4658-E760-2B69-8B8A-3546DD8A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3D08-A263-47EF-AE98-FFABD9B6F27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0887C-713B-1642-63E8-6012F088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082DC-760D-7CFF-7F93-000EB184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9D1-0F55-427C-BD6D-D6FB2F3A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8E7-DA3A-651D-E2D4-CEDA2447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9D3B5-0038-C339-BD2C-7295F60BF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D8B95-EE55-84F1-3DD8-22CF5DE1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5042E-601F-97B6-19AB-41A548F3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3D08-A263-47EF-AE98-FFABD9B6F27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387DD-C088-C489-6EFF-B0C8ABE2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C1890-6CB1-9B9C-9A96-4A83D6E6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9D1-0F55-427C-BD6D-D6FB2F3A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1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B2901-45D8-385E-80C4-1DE46294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7D595-D4BA-8866-4AF1-AC0ED3F1F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A552-81C2-474C-193D-361047258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3D08-A263-47EF-AE98-FFABD9B6F27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3ECE-D649-2A51-7A70-FDD96BD3E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9A42-430A-E4CF-6E21-B20D8759A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809D1-0F55-427C-BD6D-D6FB2F3A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1FFC-D9B2-D7E6-4858-6EB02F732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288" y="321732"/>
            <a:ext cx="9276178" cy="4240743"/>
          </a:xfrm>
        </p:spPr>
        <p:txBody>
          <a:bodyPr>
            <a:normAutofit/>
          </a:bodyPr>
          <a:lstStyle/>
          <a:p>
            <a:pPr algn="l"/>
            <a:r>
              <a:rPr lang="en-US" sz="6600" b="1" i="0" dirty="0">
                <a:effectLst/>
                <a:latin typeface="source-serif-pro"/>
              </a:rPr>
              <a:t>Convolutional neural network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3C27F-ACFD-1B98-1FD4-DBF6E598F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288" y="4562475"/>
            <a:ext cx="9276178" cy="1687999"/>
          </a:xfrm>
        </p:spPr>
        <p:txBody>
          <a:bodyPr>
            <a:normAutofit/>
          </a:bodyPr>
          <a:lstStyle/>
          <a:p>
            <a:pPr algn="l"/>
            <a:endParaRPr lang="en-US" sz="17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C2883A-A46C-4284-9FA2-5AC0504E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E02CC5EC-123F-F037-A6EF-15357BBFA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465195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1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5178-7CFF-5711-9087-8A683833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What is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6138-5C4D-BEDD-A290-4820E106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deep learning, a convolutional neural network (CNN/</a:t>
            </a:r>
            <a:r>
              <a:rPr lang="en-US" dirty="0" err="1"/>
              <a:t>ConvNet</a:t>
            </a:r>
            <a:r>
              <a:rPr lang="en-US" dirty="0"/>
              <a:t>) is a class of deep neural networks, most commonly applied to analyze visual imagery.</a:t>
            </a:r>
          </a:p>
          <a:p>
            <a:r>
              <a:rPr lang="en-US" dirty="0"/>
              <a:t> It uses a special technique called Convolution. Now in mathematics convolution is a mathematical operation on two functions that produces a third function that expresses how the shape of one is modified by the other.</a:t>
            </a:r>
          </a:p>
          <a:p>
            <a:r>
              <a:rPr lang="en-US" dirty="0"/>
              <a:t>The role of </a:t>
            </a:r>
            <a:r>
              <a:rPr lang="en-US" dirty="0" err="1"/>
              <a:t>ConvNet</a:t>
            </a:r>
            <a:r>
              <a:rPr lang="en-US" dirty="0"/>
              <a:t> is to reduce the images into a form that is easier to process, without losing features that are critical for getting a good prediction.</a:t>
            </a:r>
          </a:p>
        </p:txBody>
      </p:sp>
    </p:spTree>
    <p:extLst>
      <p:ext uri="{BB962C8B-B14F-4D97-AF65-F5344CB8AC3E}">
        <p14:creationId xmlns:p14="http://schemas.microsoft.com/office/powerpoint/2010/main" val="237044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398BDB31-A2A3-A68C-DC58-99C6CF5AC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675"/>
            <a:ext cx="12192000" cy="47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16C9-DB9F-4E85-5C18-E0B3B0C5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6385-305E-0EFE-61F7-DAF4D8A7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you input an image in a </a:t>
            </a:r>
            <a:r>
              <a:rPr lang="en-US" dirty="0" err="1"/>
              <a:t>ConvNet</a:t>
            </a:r>
            <a:r>
              <a:rPr lang="en-US" dirty="0"/>
              <a:t>, each layer generates several activation functions that are passed on to the next layer.</a:t>
            </a:r>
          </a:p>
          <a:p>
            <a:r>
              <a:rPr lang="en-US" dirty="0"/>
              <a:t>The first layer usually extracts basic features such as horizontal or diagonal edges. </a:t>
            </a:r>
          </a:p>
          <a:p>
            <a:r>
              <a:rPr lang="en-US" dirty="0"/>
              <a:t>This output is passed on to the next layer which detects more complex features such as corners or combinational edges. </a:t>
            </a:r>
          </a:p>
          <a:p>
            <a:r>
              <a:rPr lang="en-US" dirty="0"/>
              <a:t>As we move deeper into the network it can identify even more complex features such as objects, faces, etc.</a:t>
            </a:r>
          </a:p>
          <a:p>
            <a:r>
              <a:rPr lang="en-US" dirty="0"/>
              <a:t>Based on the activation map of the final convolution layer, the classification layer outputs a set of confidence scores (values between 0 and 1) that specify how likely the image is to belong to a “class.”</a:t>
            </a:r>
          </a:p>
          <a:p>
            <a:r>
              <a:rPr lang="en-US" dirty="0"/>
              <a:t> For instance, if you have a </a:t>
            </a:r>
            <a:r>
              <a:rPr lang="en-US" dirty="0" err="1"/>
              <a:t>ConvNet</a:t>
            </a:r>
            <a:r>
              <a:rPr lang="en-US" dirty="0"/>
              <a:t> that detects cats, dogs, and horses, the output of the final layer is the possibility that the input image contains any of those animals.</a:t>
            </a:r>
          </a:p>
        </p:txBody>
      </p:sp>
    </p:spTree>
    <p:extLst>
      <p:ext uri="{BB962C8B-B14F-4D97-AF65-F5344CB8AC3E}">
        <p14:creationId xmlns:p14="http://schemas.microsoft.com/office/powerpoint/2010/main" val="403084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9AD1-D2F8-FE26-DD5A-DC6E8234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a pooling layer?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A12A-E3AE-5E0F-65AB-5C9115E0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Similar to the Convolutional Layer, the Pooling layer is responsible for reducing the spatial size of the Convolved Feature.</a:t>
            </a:r>
          </a:p>
          <a:p>
            <a:r>
              <a:rPr lang="en-US" dirty="0"/>
              <a:t> This is to decrease the computational power required to process the data by reducing the dimensions.</a:t>
            </a:r>
          </a:p>
          <a:p>
            <a:r>
              <a:rPr lang="en-US" dirty="0"/>
              <a:t> There are two types of pooling so what we do in Max Pooling is find the maximum value of a pixel from a portion of the image covered by the kernel. Max Pooling also performs as a Noise Suppressant.</a:t>
            </a:r>
          </a:p>
          <a:p>
            <a:r>
              <a:rPr lang="en-US" dirty="0"/>
              <a:t> It discards the noisy activations altogether and  also performs de-noising along with dimensionality reduction. On the other hand, Average Pooling returns the average of all the values from the portion of the image covered by the Kernel. </a:t>
            </a:r>
          </a:p>
          <a:p>
            <a:r>
              <a:rPr lang="en-US" dirty="0"/>
              <a:t>Average Pooling simply performs dimensionality reduction as a noise suppressing mechanism. Hence, we can say that Max Pooling performs a lot better than Average Pooling.</a:t>
            </a:r>
          </a:p>
        </p:txBody>
      </p:sp>
    </p:spTree>
    <p:extLst>
      <p:ext uri="{BB962C8B-B14F-4D97-AF65-F5344CB8AC3E}">
        <p14:creationId xmlns:p14="http://schemas.microsoft.com/office/powerpoint/2010/main" val="345951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08E9-BFC8-E906-9E71-D1CE580D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Flatten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7EB8-9196-66DF-C750-C4924323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Flattening is used to convert all the resultant 2-Dimensional arrays from pooled feature maps into a single long continuous linear vector. The flattened matrix is fed as input to the fully connected layer to classify the image.</a:t>
            </a:r>
          </a:p>
        </p:txBody>
      </p:sp>
    </p:spTree>
    <p:extLst>
      <p:ext uri="{BB962C8B-B14F-4D97-AF65-F5344CB8AC3E}">
        <p14:creationId xmlns:p14="http://schemas.microsoft.com/office/powerpoint/2010/main" val="349985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83AD-D36E-B2E6-99B0-3BC02E81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Fully Connected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50FC6-7EF4-CFB8-DBAF-A0115E72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Fully connected layer (as we have in ANN) is used for classifying the input image into a label. This layer connects the information extracted from the previous steps (</a:t>
            </a:r>
            <a:r>
              <a:rPr lang="en-US" dirty="0" err="1"/>
              <a:t>i.e</a:t>
            </a:r>
            <a:r>
              <a:rPr lang="en-US" dirty="0"/>
              <a:t> Convolution layer and Pooling layers) to the output layer and eventually classifies the input into the desired label.</a:t>
            </a:r>
          </a:p>
        </p:txBody>
      </p:sp>
    </p:spTree>
    <p:extLst>
      <p:ext uri="{BB962C8B-B14F-4D97-AF65-F5344CB8AC3E}">
        <p14:creationId xmlns:p14="http://schemas.microsoft.com/office/powerpoint/2010/main" val="75072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D16-C46E-7A2E-8D4F-AC70AAFD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Softmax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3469-D77E-78B2-ACBE-448DB426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activation is normally applied to the very last layer in a neural net. The reason why </a:t>
            </a:r>
            <a:r>
              <a:rPr lang="en-US" dirty="0" err="1"/>
              <a:t>softmax</a:t>
            </a:r>
            <a:r>
              <a:rPr lang="en-US" dirty="0"/>
              <a:t> is useful is because it converts the output of the last layer in your neural network into what is essentially a probability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31479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source-serif-pro</vt:lpstr>
      <vt:lpstr>Office Theme</vt:lpstr>
      <vt:lpstr>Convolutional neural network</vt:lpstr>
      <vt:lpstr> What is CNN?</vt:lpstr>
      <vt:lpstr>PowerPoint Presentation</vt:lpstr>
      <vt:lpstr>How it works</vt:lpstr>
      <vt:lpstr>What’s a pooling layer?</vt:lpstr>
      <vt:lpstr>Flatten</vt:lpstr>
      <vt:lpstr>Fully Connected layer</vt:lpstr>
      <vt:lpstr>Softmax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Lingampally,Archana</dc:creator>
  <cp:lastModifiedBy>Lingampally,Archana</cp:lastModifiedBy>
  <cp:revision>1</cp:revision>
  <dcterms:created xsi:type="dcterms:W3CDTF">2022-10-05T16:20:50Z</dcterms:created>
  <dcterms:modified xsi:type="dcterms:W3CDTF">2022-10-05T16:43:14Z</dcterms:modified>
</cp:coreProperties>
</file>