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30"/>
  </p:notesMasterIdLst>
  <p:sldIdLst>
    <p:sldId id="256" r:id="rId5"/>
    <p:sldId id="343" r:id="rId6"/>
    <p:sldId id="357" r:id="rId7"/>
    <p:sldId id="342" r:id="rId8"/>
    <p:sldId id="380" r:id="rId9"/>
    <p:sldId id="341" r:id="rId10"/>
    <p:sldId id="344" r:id="rId11"/>
    <p:sldId id="365" r:id="rId12"/>
    <p:sldId id="350" r:id="rId13"/>
    <p:sldId id="366" r:id="rId14"/>
    <p:sldId id="364" r:id="rId15"/>
    <p:sldId id="379" r:id="rId16"/>
    <p:sldId id="372" r:id="rId17"/>
    <p:sldId id="368" r:id="rId18"/>
    <p:sldId id="351" r:id="rId19"/>
    <p:sldId id="259" r:id="rId20"/>
    <p:sldId id="257" r:id="rId21"/>
    <p:sldId id="260" r:id="rId22"/>
    <p:sldId id="258" r:id="rId23"/>
    <p:sldId id="261" r:id="rId24"/>
    <p:sldId id="262" r:id="rId25"/>
    <p:sldId id="263" r:id="rId26"/>
    <p:sldId id="354" r:id="rId27"/>
    <p:sldId id="381" r:id="rId28"/>
    <p:sldId id="3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12CED-9575-4606-A328-07082E28D64F}" v="8" dt="2022-11-28T18:42:52.605"/>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388" autoAdjust="0"/>
  </p:normalViewPr>
  <p:slideViewPr>
    <p:cSldViewPr snapToGrid="0">
      <p:cViewPr>
        <p:scale>
          <a:sx n="57" d="100"/>
          <a:sy n="57" d="100"/>
        </p:scale>
        <p:origin x="268" y="52"/>
      </p:cViewPr>
      <p:guideLst/>
    </p:cSldViewPr>
  </p:slideViewPr>
  <p:outlineViewPr>
    <p:cViewPr>
      <p:scale>
        <a:sx n="33" d="100"/>
        <a:sy n="33" d="100"/>
      </p:scale>
      <p:origin x="0" y="-30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akala,Shiva Krishna" userId="S::s545549@nwmissouri.edu::1ad7070b-5778-4d5e-ba6b-216720902aee" providerId="AD" clId="Web-{EB09C56B-7BA6-67F0-4D7F-666EAF9A81F4}"/>
    <pc:docChg chg="modSld">
      <pc:chgData name="Myakala,Shiva Krishna" userId="S::s545549@nwmissouri.edu::1ad7070b-5778-4d5e-ba6b-216720902aee" providerId="AD" clId="Web-{EB09C56B-7BA6-67F0-4D7F-666EAF9A81F4}" dt="2022-10-14T16:45:07.812" v="20" actId="20577"/>
      <pc:docMkLst>
        <pc:docMk/>
      </pc:docMkLst>
      <pc:sldChg chg="modSp">
        <pc:chgData name="Myakala,Shiva Krishna" userId="S::s545549@nwmissouri.edu::1ad7070b-5778-4d5e-ba6b-216720902aee" providerId="AD" clId="Web-{EB09C56B-7BA6-67F0-4D7F-666EAF9A81F4}" dt="2022-10-14T16:45:07.812" v="20" actId="20577"/>
        <pc:sldMkLst>
          <pc:docMk/>
          <pc:sldMk cId="884823026" sldId="371"/>
        </pc:sldMkLst>
        <pc:spChg chg="mod">
          <ac:chgData name="Myakala,Shiva Krishna" userId="S::s545549@nwmissouri.edu::1ad7070b-5778-4d5e-ba6b-216720902aee" providerId="AD" clId="Web-{EB09C56B-7BA6-67F0-4D7F-666EAF9A81F4}" dt="2022-10-14T16:45:07.812" v="20" actId="20577"/>
          <ac:spMkLst>
            <pc:docMk/>
            <pc:sldMk cId="884823026" sldId="371"/>
            <ac:spMk id="3" creationId="{1CE5B5B3-F968-7176-817F-D2DECAB3BFC0}"/>
          </ac:spMkLst>
        </pc:spChg>
      </pc:sldChg>
    </pc:docChg>
  </pc:docChgLst>
  <pc:docChgLst>
    <pc:chgData name="Lingampally,Archana" userId="S::s545550@nwmissouri.edu::6d5d5287-629e-421d-85b1-8fee42a451e6" providerId="AD" clId="Web-{FCAD6B97-2E39-40B0-BF4E-9CD712E60FA5}"/>
    <pc:docChg chg="addSld delSld modSld">
      <pc:chgData name="Lingampally,Archana" userId="S::s545550@nwmissouri.edu::6d5d5287-629e-421d-85b1-8fee42a451e6" providerId="AD" clId="Web-{FCAD6B97-2E39-40B0-BF4E-9CD712E60FA5}" dt="2022-10-14T04:41:52.384" v="160" actId="20577"/>
      <pc:docMkLst>
        <pc:docMk/>
      </pc:docMkLst>
      <pc:sldChg chg="modSp">
        <pc:chgData name="Lingampally,Archana" userId="S::s545550@nwmissouri.edu::6d5d5287-629e-421d-85b1-8fee42a451e6" providerId="AD" clId="Web-{FCAD6B97-2E39-40B0-BF4E-9CD712E60FA5}" dt="2022-10-14T04:41:52.384" v="160" actId="20577"/>
        <pc:sldMkLst>
          <pc:docMk/>
          <pc:sldMk cId="1045016516" sldId="343"/>
        </pc:sldMkLst>
        <pc:spChg chg="mod">
          <ac:chgData name="Lingampally,Archana" userId="S::s545550@nwmissouri.edu::6d5d5287-629e-421d-85b1-8fee42a451e6" providerId="AD" clId="Web-{FCAD6B97-2E39-40B0-BF4E-9CD712E60FA5}" dt="2022-10-14T04:41:52.384" v="160" actId="20577"/>
          <ac:spMkLst>
            <pc:docMk/>
            <pc:sldMk cId="1045016516" sldId="343"/>
            <ac:spMk id="3" creationId="{9EF72435-41D5-40ED-A1E0-F497D91EB7D3}"/>
          </ac:spMkLst>
        </pc:spChg>
      </pc:sldChg>
      <pc:sldChg chg="addSp delSp modSp mod setBg">
        <pc:chgData name="Lingampally,Archana" userId="S::s545550@nwmissouri.edu::6d5d5287-629e-421d-85b1-8fee42a451e6" providerId="AD" clId="Web-{FCAD6B97-2E39-40B0-BF4E-9CD712E60FA5}" dt="2022-10-14T04:39:26.771" v="120" actId="20577"/>
        <pc:sldMkLst>
          <pc:docMk/>
          <pc:sldMk cId="1837471576" sldId="366"/>
        </pc:sldMkLst>
        <pc:spChg chg="mod">
          <ac:chgData name="Lingampally,Archana" userId="S::s545550@nwmissouri.edu::6d5d5287-629e-421d-85b1-8fee42a451e6" providerId="AD" clId="Web-{FCAD6B97-2E39-40B0-BF4E-9CD712E60FA5}" dt="2022-10-14T04:39:26.771" v="120" actId="20577"/>
          <ac:spMkLst>
            <pc:docMk/>
            <pc:sldMk cId="1837471576" sldId="366"/>
            <ac:spMk id="2" creationId="{699FDC42-B1C1-8EF3-24EB-74E32AB17A6B}"/>
          </ac:spMkLst>
        </pc:spChg>
        <pc:spChg chg="mod">
          <ac:chgData name="Lingampally,Archana" userId="S::s545550@nwmissouri.edu::6d5d5287-629e-421d-85b1-8fee42a451e6" providerId="AD" clId="Web-{FCAD6B97-2E39-40B0-BF4E-9CD712E60FA5}" dt="2022-10-14T04:39:17.146" v="119" actId="20577"/>
          <ac:spMkLst>
            <pc:docMk/>
            <pc:sldMk cId="1837471576" sldId="366"/>
            <ac:spMk id="3" creationId="{A8E34014-DCF4-FA40-FD67-BBA08040D734}"/>
          </ac:spMkLst>
        </pc:spChg>
        <pc:spChg chg="mod ord">
          <ac:chgData name="Lingampally,Archana" userId="S::s545550@nwmissouri.edu::6d5d5287-629e-421d-85b1-8fee42a451e6" providerId="AD" clId="Web-{FCAD6B97-2E39-40B0-BF4E-9CD712E60FA5}" dt="2022-10-14T04:30:23.362" v="28"/>
          <ac:spMkLst>
            <pc:docMk/>
            <pc:sldMk cId="1837471576" sldId="366"/>
            <ac:spMk id="4" creationId="{1D8F33DF-6D51-678F-B93A-CFECC5B6B34B}"/>
          </ac:spMkLst>
        </pc:spChg>
        <pc:spChg chg="add del">
          <ac:chgData name="Lingampally,Archana" userId="S::s545550@nwmissouri.edu::6d5d5287-629e-421d-85b1-8fee42a451e6" providerId="AD" clId="Web-{FCAD6B97-2E39-40B0-BF4E-9CD712E60FA5}" dt="2022-10-14T04:30:01.674" v="17"/>
          <ac:spMkLst>
            <pc:docMk/>
            <pc:sldMk cId="1837471576" sldId="366"/>
            <ac:spMk id="10" creationId="{2B566528-1B12-4246-9431-5C2D7D081168}"/>
          </ac:spMkLst>
        </pc:spChg>
        <pc:spChg chg="add del">
          <ac:chgData name="Lingampally,Archana" userId="S::s545550@nwmissouri.edu::6d5d5287-629e-421d-85b1-8fee42a451e6" providerId="AD" clId="Web-{FCAD6B97-2E39-40B0-BF4E-9CD712E60FA5}" dt="2022-10-14T04:30:15.752" v="23"/>
          <ac:spMkLst>
            <pc:docMk/>
            <pc:sldMk cId="1837471576" sldId="366"/>
            <ac:spMk id="14" creationId="{E659831F-0D9A-4C63-9EBB-8435B85A440F}"/>
          </ac:spMkLst>
        </pc:spChg>
        <pc:spChg chg="add del">
          <ac:chgData name="Lingampally,Archana" userId="S::s545550@nwmissouri.edu::6d5d5287-629e-421d-85b1-8fee42a451e6" providerId="AD" clId="Web-{FCAD6B97-2E39-40B0-BF4E-9CD712E60FA5}" dt="2022-10-14T04:30:06.471" v="19"/>
          <ac:spMkLst>
            <pc:docMk/>
            <pc:sldMk cId="1837471576" sldId="366"/>
            <ac:spMk id="20" creationId="{FF9B822F-893E-44C8-963C-64F50ACECBB2}"/>
          </ac:spMkLst>
        </pc:spChg>
        <pc:spChg chg="add del">
          <ac:chgData name="Lingampally,Archana" userId="S::s545550@nwmissouri.edu::6d5d5287-629e-421d-85b1-8fee42a451e6" providerId="AD" clId="Web-{FCAD6B97-2E39-40B0-BF4E-9CD712E60FA5}" dt="2022-10-14T04:30:06.471" v="19"/>
          <ac:spMkLst>
            <pc:docMk/>
            <pc:sldMk cId="1837471576" sldId="366"/>
            <ac:spMk id="21" creationId="{EBF87945-A001-489F-9D9B-7D9435F0B9CA}"/>
          </ac:spMkLst>
        </pc:spChg>
        <pc:spChg chg="add del">
          <ac:chgData name="Lingampally,Archana" userId="S::s545550@nwmissouri.edu::6d5d5287-629e-421d-85b1-8fee42a451e6" providerId="AD" clId="Web-{FCAD6B97-2E39-40B0-BF4E-9CD712E60FA5}" dt="2022-10-14T04:30:14.190" v="21"/>
          <ac:spMkLst>
            <pc:docMk/>
            <pc:sldMk cId="1837471576" sldId="366"/>
            <ac:spMk id="23" creationId="{2B97F24A-32CE-4C1C-A50D-3016B394DCFB}"/>
          </ac:spMkLst>
        </pc:spChg>
        <pc:spChg chg="add del">
          <ac:chgData name="Lingampally,Archana" userId="S::s545550@nwmissouri.edu::6d5d5287-629e-421d-85b1-8fee42a451e6" providerId="AD" clId="Web-{FCAD6B97-2E39-40B0-BF4E-9CD712E60FA5}" dt="2022-10-14T04:30:14.190" v="21"/>
          <ac:spMkLst>
            <pc:docMk/>
            <pc:sldMk cId="1837471576" sldId="366"/>
            <ac:spMk id="24" creationId="{CD8B4F24-440B-49E9-B85D-733523DC064B}"/>
          </ac:spMkLst>
        </pc:spChg>
        <pc:spChg chg="add del">
          <ac:chgData name="Lingampally,Archana" userId="S::s545550@nwmissouri.edu::6d5d5287-629e-421d-85b1-8fee42a451e6" providerId="AD" clId="Web-{FCAD6B97-2E39-40B0-BF4E-9CD712E60FA5}" dt="2022-10-14T04:30:15.752" v="23"/>
          <ac:spMkLst>
            <pc:docMk/>
            <pc:sldMk cId="1837471576" sldId="366"/>
            <ac:spMk id="26" creationId="{058A14AF-9FB5-4CC7-BA35-E8E85D3EDF0E}"/>
          </ac:spMkLst>
        </pc:spChg>
        <pc:spChg chg="add del">
          <ac:chgData name="Lingampally,Archana" userId="S::s545550@nwmissouri.edu::6d5d5287-629e-421d-85b1-8fee42a451e6" providerId="AD" clId="Web-{FCAD6B97-2E39-40B0-BF4E-9CD712E60FA5}" dt="2022-10-14T04:30:15.752" v="23"/>
          <ac:spMkLst>
            <pc:docMk/>
            <pc:sldMk cId="1837471576" sldId="366"/>
            <ac:spMk id="27" creationId="{3A9A4357-BD1D-4622-A4FE-766E6AB8DE84}"/>
          </ac:spMkLst>
        </pc:spChg>
        <pc:spChg chg="add del">
          <ac:chgData name="Lingampally,Archana" userId="S::s545550@nwmissouri.edu::6d5d5287-629e-421d-85b1-8fee42a451e6" providerId="AD" clId="Web-{FCAD6B97-2E39-40B0-BF4E-9CD712E60FA5}" dt="2022-10-14T04:30:15.752" v="23"/>
          <ac:spMkLst>
            <pc:docMk/>
            <pc:sldMk cId="1837471576" sldId="366"/>
            <ac:spMk id="28" creationId="{E6995CE5-F890-4ABA-82A2-26507CE8D2A3}"/>
          </ac:spMkLst>
        </pc:spChg>
        <pc:spChg chg="add del">
          <ac:chgData name="Lingampally,Archana" userId="S::s545550@nwmissouri.edu::6d5d5287-629e-421d-85b1-8fee42a451e6" providerId="AD" clId="Web-{FCAD6B97-2E39-40B0-BF4E-9CD712E60FA5}" dt="2022-10-14T04:30:21.237" v="25"/>
          <ac:spMkLst>
            <pc:docMk/>
            <pc:sldMk cId="1837471576" sldId="366"/>
            <ac:spMk id="30" creationId="{7FF47CB7-972F-479F-A36D-9E72D26EC8DA}"/>
          </ac:spMkLst>
        </pc:spChg>
        <pc:spChg chg="add del">
          <ac:chgData name="Lingampally,Archana" userId="S::s545550@nwmissouri.edu::6d5d5287-629e-421d-85b1-8fee42a451e6" providerId="AD" clId="Web-{FCAD6B97-2E39-40B0-BF4E-9CD712E60FA5}" dt="2022-10-14T04:30:21.237" v="25"/>
          <ac:spMkLst>
            <pc:docMk/>
            <pc:sldMk cId="1837471576" sldId="366"/>
            <ac:spMk id="31" creationId="{0D153B68-5844-490D-8E67-F616D6D721CA}"/>
          </ac:spMkLst>
        </pc:spChg>
        <pc:spChg chg="add del">
          <ac:chgData name="Lingampally,Archana" userId="S::s545550@nwmissouri.edu::6d5d5287-629e-421d-85b1-8fee42a451e6" providerId="AD" clId="Web-{FCAD6B97-2E39-40B0-BF4E-9CD712E60FA5}" dt="2022-10-14T04:30:21.237" v="25"/>
          <ac:spMkLst>
            <pc:docMk/>
            <pc:sldMk cId="1837471576" sldId="366"/>
            <ac:spMk id="32" creationId="{9A0D773F-7A7D-4DBB-9DEA-86BB8B8F4BC8}"/>
          </ac:spMkLst>
        </pc:spChg>
        <pc:spChg chg="add del">
          <ac:chgData name="Lingampally,Archana" userId="S::s545550@nwmissouri.edu::6d5d5287-629e-421d-85b1-8fee42a451e6" providerId="AD" clId="Web-{FCAD6B97-2E39-40B0-BF4E-9CD712E60FA5}" dt="2022-10-14T04:30:23.362" v="27"/>
          <ac:spMkLst>
            <pc:docMk/>
            <pc:sldMk cId="1837471576" sldId="366"/>
            <ac:spMk id="34" creationId="{2B97F24A-32CE-4C1C-A50D-3016B394DCFB}"/>
          </ac:spMkLst>
        </pc:spChg>
        <pc:spChg chg="add del">
          <ac:chgData name="Lingampally,Archana" userId="S::s545550@nwmissouri.edu::6d5d5287-629e-421d-85b1-8fee42a451e6" providerId="AD" clId="Web-{FCAD6B97-2E39-40B0-BF4E-9CD712E60FA5}" dt="2022-10-14T04:30:23.362" v="27"/>
          <ac:spMkLst>
            <pc:docMk/>
            <pc:sldMk cId="1837471576" sldId="366"/>
            <ac:spMk id="35" creationId="{CD8B4F24-440B-49E9-B85D-733523DC064B}"/>
          </ac:spMkLst>
        </pc:spChg>
        <pc:spChg chg="add">
          <ac:chgData name="Lingampally,Archana" userId="S::s545550@nwmissouri.edu::6d5d5287-629e-421d-85b1-8fee42a451e6" providerId="AD" clId="Web-{FCAD6B97-2E39-40B0-BF4E-9CD712E60FA5}" dt="2022-10-14T04:30:23.362" v="28"/>
          <ac:spMkLst>
            <pc:docMk/>
            <pc:sldMk cId="1837471576" sldId="366"/>
            <ac:spMk id="37" creationId="{5E39A796-BE83-48B1-B33F-35C4A32AAB57}"/>
          </ac:spMkLst>
        </pc:spChg>
        <pc:spChg chg="add">
          <ac:chgData name="Lingampally,Archana" userId="S::s545550@nwmissouri.edu::6d5d5287-629e-421d-85b1-8fee42a451e6" providerId="AD" clId="Web-{FCAD6B97-2E39-40B0-BF4E-9CD712E60FA5}" dt="2022-10-14T04:30:23.362" v="28"/>
          <ac:spMkLst>
            <pc:docMk/>
            <pc:sldMk cId="1837471576" sldId="366"/>
            <ac:spMk id="38" creationId="{72F84B47-E267-4194-8194-831DB7B5547F}"/>
          </ac:spMkLst>
        </pc:spChg>
        <pc:grpChg chg="add del">
          <ac:chgData name="Lingampally,Archana" userId="S::s545550@nwmissouri.edu::6d5d5287-629e-421d-85b1-8fee42a451e6" providerId="AD" clId="Web-{FCAD6B97-2E39-40B0-BF4E-9CD712E60FA5}" dt="2022-10-14T04:30:01.674" v="17"/>
          <ac:grpSpMkLst>
            <pc:docMk/>
            <pc:sldMk cId="1837471576" sldId="366"/>
            <ac:grpSpMk id="12" creationId="{828A5161-06F1-46CF-8AD7-844680A59E13}"/>
          </ac:grpSpMkLst>
        </pc:grpChg>
        <pc:grpChg chg="add del">
          <ac:chgData name="Lingampally,Archana" userId="S::s545550@nwmissouri.edu::6d5d5287-629e-421d-85b1-8fee42a451e6" providerId="AD" clId="Web-{FCAD6B97-2E39-40B0-BF4E-9CD712E60FA5}" dt="2022-10-14T04:30:01.674" v="17"/>
          <ac:grpSpMkLst>
            <pc:docMk/>
            <pc:sldMk cId="1837471576" sldId="366"/>
            <ac:grpSpMk id="16" creationId="{5995D10D-E9C9-47DB-AE7E-801FEF38F5C9}"/>
          </ac:grpSpMkLst>
        </pc:grpChg>
        <pc:picChg chg="add mod ord">
          <ac:chgData name="Lingampally,Archana" userId="S::s545550@nwmissouri.edu::6d5d5287-629e-421d-85b1-8fee42a451e6" providerId="AD" clId="Web-{FCAD6B97-2E39-40B0-BF4E-9CD712E60FA5}" dt="2022-10-14T04:30:23.362" v="28"/>
          <ac:picMkLst>
            <pc:docMk/>
            <pc:sldMk cId="1837471576" sldId="366"/>
            <ac:picMk id="5" creationId="{648EC96F-B08C-5E2D-87A7-D4153458F535}"/>
          </ac:picMkLst>
        </pc:picChg>
      </pc:sldChg>
      <pc:sldChg chg="modSp del">
        <pc:chgData name="Lingampally,Archana" userId="S::s545550@nwmissouri.edu::6d5d5287-629e-421d-85b1-8fee42a451e6" providerId="AD" clId="Web-{FCAD6B97-2E39-40B0-BF4E-9CD712E60FA5}" dt="2022-10-14T04:35:40.953" v="71"/>
        <pc:sldMkLst>
          <pc:docMk/>
          <pc:sldMk cId="3868749730" sldId="367"/>
        </pc:sldMkLst>
        <pc:spChg chg="mod">
          <ac:chgData name="Lingampally,Archana" userId="S::s545550@nwmissouri.edu::6d5d5287-629e-421d-85b1-8fee42a451e6" providerId="AD" clId="Web-{FCAD6B97-2E39-40B0-BF4E-9CD712E60FA5}" dt="2022-10-14T04:33:01.089" v="34" actId="20577"/>
          <ac:spMkLst>
            <pc:docMk/>
            <pc:sldMk cId="3868749730" sldId="367"/>
            <ac:spMk id="2" creationId="{B0B3554D-045E-A7DF-ADEE-5920476E61E9}"/>
          </ac:spMkLst>
        </pc:spChg>
        <pc:spChg chg="mod">
          <ac:chgData name="Lingampally,Archana" userId="S::s545550@nwmissouri.edu::6d5d5287-629e-421d-85b1-8fee42a451e6" providerId="AD" clId="Web-{FCAD6B97-2E39-40B0-BF4E-9CD712E60FA5}" dt="2022-10-14T04:33:03.605" v="35" actId="20577"/>
          <ac:spMkLst>
            <pc:docMk/>
            <pc:sldMk cId="3868749730" sldId="367"/>
            <ac:spMk id="3" creationId="{647AC2C6-D02F-936F-D40F-942848CF3526}"/>
          </ac:spMkLst>
        </pc:spChg>
      </pc:sldChg>
      <pc:sldChg chg="new del">
        <pc:chgData name="Lingampally,Archana" userId="S::s545550@nwmissouri.edu::6d5d5287-629e-421d-85b1-8fee42a451e6" providerId="AD" clId="Web-{FCAD6B97-2E39-40B0-BF4E-9CD712E60FA5}" dt="2022-10-14T04:35:55.484" v="73"/>
        <pc:sldMkLst>
          <pc:docMk/>
          <pc:sldMk cId="482910100" sldId="369"/>
        </pc:sldMkLst>
      </pc:sldChg>
      <pc:sldChg chg="addSp modSp new del">
        <pc:chgData name="Lingampally,Archana" userId="S::s545550@nwmissouri.edu::6d5d5287-629e-421d-85b1-8fee42a451e6" providerId="AD" clId="Web-{FCAD6B97-2E39-40B0-BF4E-9CD712E60FA5}" dt="2022-10-14T04:36:40.189" v="81"/>
        <pc:sldMkLst>
          <pc:docMk/>
          <pc:sldMk cId="3226338516" sldId="369"/>
        </pc:sldMkLst>
        <pc:spChg chg="add mod">
          <ac:chgData name="Lingampally,Archana" userId="S::s545550@nwmissouri.edu::6d5d5287-629e-421d-85b1-8fee42a451e6" providerId="AD" clId="Web-{FCAD6B97-2E39-40B0-BF4E-9CD712E60FA5}" dt="2022-10-14T04:36:31.579" v="80" actId="14100"/>
          <ac:spMkLst>
            <pc:docMk/>
            <pc:sldMk cId="3226338516" sldId="369"/>
            <ac:spMk id="3" creationId="{192EED14-BAD4-C303-E6BC-E48A41F20ED5}"/>
          </ac:spMkLst>
        </pc:spChg>
      </pc:sldChg>
      <pc:sldChg chg="addSp delSp modSp new mod setBg">
        <pc:chgData name="Lingampally,Archana" userId="S::s545550@nwmissouri.edu::6d5d5287-629e-421d-85b1-8fee42a451e6" providerId="AD" clId="Web-{FCAD6B97-2E39-40B0-BF4E-9CD712E60FA5}" dt="2022-10-14T04:39:09.318" v="104" actId="20577"/>
        <pc:sldMkLst>
          <pc:docMk/>
          <pc:sldMk cId="3832482965" sldId="369"/>
        </pc:sldMkLst>
        <pc:spChg chg="del mod">
          <ac:chgData name="Lingampally,Archana" userId="S::s545550@nwmissouri.edu::6d5d5287-629e-421d-85b1-8fee42a451e6" providerId="AD" clId="Web-{FCAD6B97-2E39-40B0-BF4E-9CD712E60FA5}" dt="2022-10-14T04:37:22.362" v="85"/>
          <ac:spMkLst>
            <pc:docMk/>
            <pc:sldMk cId="3832482965" sldId="369"/>
            <ac:spMk id="2" creationId="{020F33AB-323E-B43F-C95F-EBD95E5F9801}"/>
          </ac:spMkLst>
        </pc:spChg>
        <pc:spChg chg="mod">
          <ac:chgData name="Lingampally,Archana" userId="S::s545550@nwmissouri.edu::6d5d5287-629e-421d-85b1-8fee42a451e6" providerId="AD" clId="Web-{FCAD6B97-2E39-40B0-BF4E-9CD712E60FA5}" dt="2022-10-14T04:39:09.318" v="104" actId="20577"/>
          <ac:spMkLst>
            <pc:docMk/>
            <pc:sldMk cId="3832482965" sldId="369"/>
            <ac:spMk id="3" creationId="{ABC53B28-A702-CB39-14D5-C5D93E4EE12D}"/>
          </ac:spMkLst>
        </pc:spChg>
        <pc:spChg chg="mod">
          <ac:chgData name="Lingampally,Archana" userId="S::s545550@nwmissouri.edu::6d5d5287-629e-421d-85b1-8fee42a451e6" providerId="AD" clId="Web-{FCAD6B97-2E39-40B0-BF4E-9CD712E60FA5}" dt="2022-10-14T04:37:05.002" v="84"/>
          <ac:spMkLst>
            <pc:docMk/>
            <pc:sldMk cId="3832482965" sldId="369"/>
            <ac:spMk id="4" creationId="{2FE6C971-314E-93BC-7657-03293E5B84A6}"/>
          </ac:spMkLst>
        </pc:spChg>
        <pc:spChg chg="add del">
          <ac:chgData name="Lingampally,Archana" userId="S::s545550@nwmissouri.edu::6d5d5287-629e-421d-85b1-8fee42a451e6" providerId="AD" clId="Web-{FCAD6B97-2E39-40B0-BF4E-9CD712E60FA5}" dt="2022-10-14T04:37:05.002" v="84"/>
          <ac:spMkLst>
            <pc:docMk/>
            <pc:sldMk cId="3832482965" sldId="369"/>
            <ac:spMk id="9" creationId="{2B566528-1B12-4246-9431-5C2D7D081168}"/>
          </ac:spMkLst>
        </pc:spChg>
        <pc:spChg chg="add del">
          <ac:chgData name="Lingampally,Archana" userId="S::s545550@nwmissouri.edu::6d5d5287-629e-421d-85b1-8fee42a451e6" providerId="AD" clId="Web-{FCAD6B97-2E39-40B0-BF4E-9CD712E60FA5}" dt="2022-10-14T04:37:05.002" v="84"/>
          <ac:spMkLst>
            <pc:docMk/>
            <pc:sldMk cId="3832482965" sldId="369"/>
            <ac:spMk id="11" creationId="{2E80C965-DB6D-4F81-9E9E-B027384D0BD6}"/>
          </ac:spMkLst>
        </pc:spChg>
        <pc:spChg chg="add del">
          <ac:chgData name="Lingampally,Archana" userId="S::s545550@nwmissouri.edu::6d5d5287-629e-421d-85b1-8fee42a451e6" providerId="AD" clId="Web-{FCAD6B97-2E39-40B0-BF4E-9CD712E60FA5}" dt="2022-10-14T04:37:05.002" v="84"/>
          <ac:spMkLst>
            <pc:docMk/>
            <pc:sldMk cId="3832482965" sldId="369"/>
            <ac:spMk id="13" creationId="{A580F890-B085-4E95-96AA-55AEBEC5CE6E}"/>
          </ac:spMkLst>
        </pc:spChg>
        <pc:spChg chg="add del">
          <ac:chgData name="Lingampally,Archana" userId="S::s545550@nwmissouri.edu::6d5d5287-629e-421d-85b1-8fee42a451e6" providerId="AD" clId="Web-{FCAD6B97-2E39-40B0-BF4E-9CD712E60FA5}" dt="2022-10-14T04:37:05.002" v="84"/>
          <ac:spMkLst>
            <pc:docMk/>
            <pc:sldMk cId="3832482965" sldId="369"/>
            <ac:spMk id="15" creationId="{D3F51FEB-38FB-4F6C-9F7B-2F2AFAB65463}"/>
          </ac:spMkLst>
        </pc:spChg>
        <pc:spChg chg="add del">
          <ac:chgData name="Lingampally,Archana" userId="S::s545550@nwmissouri.edu::6d5d5287-629e-421d-85b1-8fee42a451e6" providerId="AD" clId="Web-{FCAD6B97-2E39-40B0-BF4E-9CD712E60FA5}" dt="2022-10-14T04:37:05.002" v="84"/>
          <ac:spMkLst>
            <pc:docMk/>
            <pc:sldMk cId="3832482965" sldId="369"/>
            <ac:spMk id="17" creationId="{1E547BA6-BAE0-43BB-A7CA-60F69CE252F0}"/>
          </ac:spMkLst>
        </pc:spChg>
      </pc:sldChg>
    </pc:docChg>
  </pc:docChgLst>
  <pc:docChgLst>
    <pc:chgData name="Mohammed,Abdul Rehman Sayeed" userId="S::s545401@nwmissouri.edu::ec91287c-2f25-40c2-83a5-709028914a19" providerId="AD" clId="Web-{EAC2218A-780A-4EB2-AD9D-DBBA957F5E35}"/>
    <pc:docChg chg="modSld">
      <pc:chgData name="Mohammed,Abdul Rehman Sayeed" userId="S::s545401@nwmissouri.edu::ec91287c-2f25-40c2-83a5-709028914a19" providerId="AD" clId="Web-{EAC2218A-780A-4EB2-AD9D-DBBA957F5E35}" dt="2022-10-13T23:36:23.466" v="61" actId="20577"/>
      <pc:docMkLst>
        <pc:docMk/>
      </pc:docMkLst>
      <pc:sldChg chg="modSp">
        <pc:chgData name="Mohammed,Abdul Rehman Sayeed" userId="S::s545401@nwmissouri.edu::ec91287c-2f25-40c2-83a5-709028914a19" providerId="AD" clId="Web-{EAC2218A-780A-4EB2-AD9D-DBBA957F5E35}" dt="2022-10-13T23:10:09.322" v="47" actId="20577"/>
        <pc:sldMkLst>
          <pc:docMk/>
          <pc:sldMk cId="1045016516" sldId="343"/>
        </pc:sldMkLst>
        <pc:spChg chg="mod">
          <ac:chgData name="Mohammed,Abdul Rehman Sayeed" userId="S::s545401@nwmissouri.edu::ec91287c-2f25-40c2-83a5-709028914a19" providerId="AD" clId="Web-{EAC2218A-780A-4EB2-AD9D-DBBA957F5E35}" dt="2022-10-13T23:10:09.322" v="47" actId="20577"/>
          <ac:spMkLst>
            <pc:docMk/>
            <pc:sldMk cId="1045016516" sldId="343"/>
            <ac:spMk id="3" creationId="{9EF72435-41D5-40ED-A1E0-F497D91EB7D3}"/>
          </ac:spMkLst>
        </pc:spChg>
      </pc:sldChg>
      <pc:sldChg chg="modSp">
        <pc:chgData name="Mohammed,Abdul Rehman Sayeed" userId="S::s545401@nwmissouri.edu::ec91287c-2f25-40c2-83a5-709028914a19" providerId="AD" clId="Web-{EAC2218A-780A-4EB2-AD9D-DBBA957F5E35}" dt="2022-10-13T23:36:23.466" v="61" actId="20577"/>
        <pc:sldMkLst>
          <pc:docMk/>
          <pc:sldMk cId="1841957312" sldId="357"/>
        </pc:sldMkLst>
        <pc:spChg chg="mod">
          <ac:chgData name="Mohammed,Abdul Rehman Sayeed" userId="S::s545401@nwmissouri.edu::ec91287c-2f25-40c2-83a5-709028914a19" providerId="AD" clId="Web-{EAC2218A-780A-4EB2-AD9D-DBBA957F5E35}" dt="2022-10-13T23:36:23.466" v="61" actId="20577"/>
          <ac:spMkLst>
            <pc:docMk/>
            <pc:sldMk cId="1841957312" sldId="357"/>
            <ac:spMk id="3" creationId="{66B15469-23DA-28F8-3644-BAB61795B752}"/>
          </ac:spMkLst>
        </pc:spChg>
      </pc:sldChg>
    </pc:docChg>
  </pc:docChgLst>
  <pc:docChgLst>
    <pc:chgData name="Vissapragada,Sai Tejaswee" userId="S::s545438@nwmissouri.edu::ac5152bd-e08b-42ef-87f5-6857be20e85f" providerId="AD" clId="Web-{874B8582-0C7F-4F1F-9F7E-123D6B1CBF9C}"/>
    <pc:docChg chg="addSld modSld">
      <pc:chgData name="Vissapragada,Sai Tejaswee" userId="S::s545438@nwmissouri.edu::ac5152bd-e08b-42ef-87f5-6857be20e85f" providerId="AD" clId="Web-{874B8582-0C7F-4F1F-9F7E-123D6B1CBF9C}" dt="2022-10-14T01:22:06.883" v="76" actId="20577"/>
      <pc:docMkLst>
        <pc:docMk/>
      </pc:docMkLst>
      <pc:sldChg chg="modSp">
        <pc:chgData name="Vissapragada,Sai Tejaswee" userId="S::s545438@nwmissouri.edu::ac5152bd-e08b-42ef-87f5-6857be20e85f" providerId="AD" clId="Web-{874B8582-0C7F-4F1F-9F7E-123D6B1CBF9C}" dt="2022-10-13T20:39:00.622" v="1" actId="20577"/>
        <pc:sldMkLst>
          <pc:docMk/>
          <pc:sldMk cId="1841957312" sldId="357"/>
        </pc:sldMkLst>
        <pc:spChg chg="mod">
          <ac:chgData name="Vissapragada,Sai Tejaswee" userId="S::s545438@nwmissouri.edu::ac5152bd-e08b-42ef-87f5-6857be20e85f" providerId="AD" clId="Web-{874B8582-0C7F-4F1F-9F7E-123D6B1CBF9C}" dt="2022-10-13T20:39:00.622" v="1" actId="20577"/>
          <ac:spMkLst>
            <pc:docMk/>
            <pc:sldMk cId="1841957312" sldId="357"/>
            <ac:spMk id="2" creationId="{00E763BB-9BA0-8B15-EC3A-9596592F3FC1}"/>
          </ac:spMkLst>
        </pc:spChg>
      </pc:sldChg>
      <pc:sldChg chg="modSp">
        <pc:chgData name="Vissapragada,Sai Tejaswee" userId="S::s545438@nwmissouri.edu::ac5152bd-e08b-42ef-87f5-6857be20e85f" providerId="AD" clId="Web-{874B8582-0C7F-4F1F-9F7E-123D6B1CBF9C}" dt="2022-10-14T01:19:11.441" v="29" actId="20577"/>
        <pc:sldMkLst>
          <pc:docMk/>
          <pc:sldMk cId="2423198090" sldId="363"/>
        </pc:sldMkLst>
        <pc:spChg chg="mod">
          <ac:chgData name="Vissapragada,Sai Tejaswee" userId="S::s545438@nwmissouri.edu::ac5152bd-e08b-42ef-87f5-6857be20e85f" providerId="AD" clId="Web-{874B8582-0C7F-4F1F-9F7E-123D6B1CBF9C}" dt="2022-10-14T01:19:11.441" v="29" actId="20577"/>
          <ac:spMkLst>
            <pc:docMk/>
            <pc:sldMk cId="2423198090" sldId="363"/>
            <ac:spMk id="3" creationId="{3C27D1C7-E779-949F-4B8F-5A301D08E902}"/>
          </ac:spMkLst>
        </pc:spChg>
      </pc:sldChg>
      <pc:sldChg chg="modSp">
        <pc:chgData name="Vissapragada,Sai Tejaswee" userId="S::s545438@nwmissouri.edu::ac5152bd-e08b-42ef-87f5-6857be20e85f" providerId="AD" clId="Web-{874B8582-0C7F-4F1F-9F7E-123D6B1CBF9C}" dt="2022-10-13T20:38:48.794" v="0" actId="20577"/>
        <pc:sldMkLst>
          <pc:docMk/>
          <pc:sldMk cId="3868749730" sldId="367"/>
        </pc:sldMkLst>
        <pc:spChg chg="mod">
          <ac:chgData name="Vissapragada,Sai Tejaswee" userId="S::s545438@nwmissouri.edu::ac5152bd-e08b-42ef-87f5-6857be20e85f" providerId="AD" clId="Web-{874B8582-0C7F-4F1F-9F7E-123D6B1CBF9C}" dt="2022-10-13T20:38:48.794" v="0" actId="20577"/>
          <ac:spMkLst>
            <pc:docMk/>
            <pc:sldMk cId="3868749730" sldId="367"/>
            <ac:spMk id="2" creationId="{B0B3554D-045E-A7DF-ADEE-5920476E61E9}"/>
          </ac:spMkLst>
        </pc:spChg>
      </pc:sldChg>
      <pc:sldChg chg="modSp new">
        <pc:chgData name="Vissapragada,Sai Tejaswee" userId="S::s545438@nwmissouri.edu::ac5152bd-e08b-42ef-87f5-6857be20e85f" providerId="AD" clId="Web-{874B8582-0C7F-4F1F-9F7E-123D6B1CBF9C}" dt="2022-10-14T01:22:06.883" v="76" actId="20577"/>
        <pc:sldMkLst>
          <pc:docMk/>
          <pc:sldMk cId="2698460313" sldId="368"/>
        </pc:sldMkLst>
        <pc:spChg chg="mod">
          <ac:chgData name="Vissapragada,Sai Tejaswee" userId="S::s545438@nwmissouri.edu::ac5152bd-e08b-42ef-87f5-6857be20e85f" providerId="AD" clId="Web-{874B8582-0C7F-4F1F-9F7E-123D6B1CBF9C}" dt="2022-10-14T01:19:21.645" v="39" actId="20577"/>
          <ac:spMkLst>
            <pc:docMk/>
            <pc:sldMk cId="2698460313" sldId="368"/>
            <ac:spMk id="2" creationId="{57E92D1A-143E-A8D1-5650-23C53F336A3A}"/>
          </ac:spMkLst>
        </pc:spChg>
        <pc:spChg chg="mod">
          <ac:chgData name="Vissapragada,Sai Tejaswee" userId="S::s545438@nwmissouri.edu::ac5152bd-e08b-42ef-87f5-6857be20e85f" providerId="AD" clId="Web-{874B8582-0C7F-4F1F-9F7E-123D6B1CBF9C}" dt="2022-10-14T01:22:06.883" v="76" actId="20577"/>
          <ac:spMkLst>
            <pc:docMk/>
            <pc:sldMk cId="2698460313" sldId="368"/>
            <ac:spMk id="3" creationId="{0485A877-B7E7-764E-DB9E-520F12AC7E8A}"/>
          </ac:spMkLst>
        </pc:spChg>
      </pc:sldChg>
    </pc:docChg>
  </pc:docChgLst>
  <pc:docChgLst>
    <pc:chgData name="Mohammed,Shahid" userId="S::s545032@nwmissouri.edu::9aecc2f4-f059-4cd3-b4f0-11f59c37e54f" providerId="AD" clId="Web-{9BBCA2FE-C1BF-4ABD-9148-B6D413E824D5}"/>
    <pc:docChg chg="addSld delSld modSld sldOrd">
      <pc:chgData name="Mohammed,Shahid" userId="S::s545032@nwmissouri.edu::9aecc2f4-f059-4cd3-b4f0-11f59c37e54f" providerId="AD" clId="Web-{9BBCA2FE-C1BF-4ABD-9148-B6D413E824D5}" dt="2022-10-14T15:53:18.540" v="128" actId="20577"/>
      <pc:docMkLst>
        <pc:docMk/>
      </pc:docMkLst>
      <pc:sldChg chg="addSp modSp">
        <pc:chgData name="Mohammed,Shahid" userId="S::s545032@nwmissouri.edu::9aecc2f4-f059-4cd3-b4f0-11f59c37e54f" providerId="AD" clId="Web-{9BBCA2FE-C1BF-4ABD-9148-B6D413E824D5}" dt="2022-10-14T14:54:58.564" v="15" actId="1076"/>
        <pc:sldMkLst>
          <pc:docMk/>
          <pc:sldMk cId="3128748201" sldId="362"/>
        </pc:sldMkLst>
        <pc:spChg chg="mod">
          <ac:chgData name="Mohammed,Shahid" userId="S::s545032@nwmissouri.edu::9aecc2f4-f059-4cd3-b4f0-11f59c37e54f" providerId="AD" clId="Web-{9BBCA2FE-C1BF-4ABD-9148-B6D413E824D5}" dt="2022-10-14T14:54:58.564" v="15" actId="1076"/>
          <ac:spMkLst>
            <pc:docMk/>
            <pc:sldMk cId="3128748201" sldId="362"/>
            <ac:spMk id="3" creationId="{EBA700B0-EE6F-549E-CF17-345BC994A623}"/>
          </ac:spMkLst>
        </pc:spChg>
        <pc:picChg chg="add mod">
          <ac:chgData name="Mohammed,Shahid" userId="S::s545032@nwmissouri.edu::9aecc2f4-f059-4cd3-b4f0-11f59c37e54f" providerId="AD" clId="Web-{9BBCA2FE-C1BF-4ABD-9148-B6D413E824D5}" dt="2022-10-14T14:54:00.374" v="12" actId="1076"/>
          <ac:picMkLst>
            <pc:docMk/>
            <pc:sldMk cId="3128748201" sldId="362"/>
            <ac:picMk id="5" creationId="{C3CEB1D1-984B-2F2F-1AB9-7B7BDD300F57}"/>
          </ac:picMkLst>
        </pc:picChg>
      </pc:sldChg>
      <pc:sldChg chg="addSp modSp">
        <pc:chgData name="Mohammed,Shahid" userId="S::s545032@nwmissouri.edu::9aecc2f4-f059-4cd3-b4f0-11f59c37e54f" providerId="AD" clId="Web-{9BBCA2FE-C1BF-4ABD-9148-B6D413E824D5}" dt="2022-10-14T15:08:13.452" v="62" actId="1076"/>
        <pc:sldMkLst>
          <pc:docMk/>
          <pc:sldMk cId="2459341095" sldId="364"/>
        </pc:sldMkLst>
        <pc:spChg chg="mod">
          <ac:chgData name="Mohammed,Shahid" userId="S::s545032@nwmissouri.edu::9aecc2f4-f059-4cd3-b4f0-11f59c37e54f" providerId="AD" clId="Web-{9BBCA2FE-C1BF-4ABD-9148-B6D413E824D5}" dt="2022-10-14T15:08:10.107" v="61" actId="1076"/>
          <ac:spMkLst>
            <pc:docMk/>
            <pc:sldMk cId="2459341095" sldId="364"/>
            <ac:spMk id="3" creationId="{386E58DB-AF1A-2DF3-7CF6-71CAE99743B8}"/>
          </ac:spMkLst>
        </pc:spChg>
        <pc:picChg chg="add mod">
          <ac:chgData name="Mohammed,Shahid" userId="S::s545032@nwmissouri.edu::9aecc2f4-f059-4cd3-b4f0-11f59c37e54f" providerId="AD" clId="Web-{9BBCA2FE-C1BF-4ABD-9148-B6D413E824D5}" dt="2022-10-14T15:08:13.452" v="62" actId="1076"/>
          <ac:picMkLst>
            <pc:docMk/>
            <pc:sldMk cId="2459341095" sldId="364"/>
            <ac:picMk id="5" creationId="{CB4F9A2D-D5A9-F4C9-EE29-F33A16A2DCC6}"/>
          </ac:picMkLst>
        </pc:picChg>
      </pc:sldChg>
      <pc:sldChg chg="modSp">
        <pc:chgData name="Mohammed,Shahid" userId="S::s545032@nwmissouri.edu::9aecc2f4-f059-4cd3-b4f0-11f59c37e54f" providerId="AD" clId="Web-{9BBCA2FE-C1BF-4ABD-9148-B6D413E824D5}" dt="2022-10-14T15:28:20.927" v="80" actId="20577"/>
        <pc:sldMkLst>
          <pc:docMk/>
          <pc:sldMk cId="437098969" sldId="370"/>
        </pc:sldMkLst>
        <pc:spChg chg="mod">
          <ac:chgData name="Mohammed,Shahid" userId="S::s545032@nwmissouri.edu::9aecc2f4-f059-4cd3-b4f0-11f59c37e54f" providerId="AD" clId="Web-{9BBCA2FE-C1BF-4ABD-9148-B6D413E824D5}" dt="2022-10-14T15:28:20.927" v="80" actId="20577"/>
          <ac:spMkLst>
            <pc:docMk/>
            <pc:sldMk cId="437098969" sldId="370"/>
            <ac:spMk id="3" creationId="{2717A627-2709-3E6E-A10A-905A446CF39D}"/>
          </ac:spMkLst>
        </pc:spChg>
      </pc:sldChg>
      <pc:sldChg chg="modSp">
        <pc:chgData name="Mohammed,Shahid" userId="S::s545032@nwmissouri.edu::9aecc2f4-f059-4cd3-b4f0-11f59c37e54f" providerId="AD" clId="Web-{9BBCA2FE-C1BF-4ABD-9148-B6D413E824D5}" dt="2022-10-14T15:53:18.540" v="128" actId="20577"/>
        <pc:sldMkLst>
          <pc:docMk/>
          <pc:sldMk cId="884823026" sldId="371"/>
        </pc:sldMkLst>
        <pc:spChg chg="mod">
          <ac:chgData name="Mohammed,Shahid" userId="S::s545032@nwmissouri.edu::9aecc2f4-f059-4cd3-b4f0-11f59c37e54f" providerId="AD" clId="Web-{9BBCA2FE-C1BF-4ABD-9148-B6D413E824D5}" dt="2022-10-14T15:53:18.540" v="128" actId="20577"/>
          <ac:spMkLst>
            <pc:docMk/>
            <pc:sldMk cId="884823026" sldId="371"/>
            <ac:spMk id="3" creationId="{1CE5B5B3-F968-7176-817F-D2DECAB3BFC0}"/>
          </ac:spMkLst>
        </pc:spChg>
      </pc:sldChg>
      <pc:sldChg chg="modSp new">
        <pc:chgData name="Mohammed,Shahid" userId="S::s545032@nwmissouri.edu::9aecc2f4-f059-4cd3-b4f0-11f59c37e54f" providerId="AD" clId="Web-{9BBCA2FE-C1BF-4ABD-9148-B6D413E824D5}" dt="2022-10-14T15:45:33.540" v="121" actId="20577"/>
        <pc:sldMkLst>
          <pc:docMk/>
          <pc:sldMk cId="3017103360" sldId="372"/>
        </pc:sldMkLst>
        <pc:spChg chg="mod">
          <ac:chgData name="Mohammed,Shahid" userId="S::s545032@nwmissouri.edu::9aecc2f4-f059-4cd3-b4f0-11f59c37e54f" providerId="AD" clId="Web-{9BBCA2FE-C1BF-4ABD-9148-B6D413E824D5}" dt="2022-10-14T14:55:22.408" v="25" actId="20577"/>
          <ac:spMkLst>
            <pc:docMk/>
            <pc:sldMk cId="3017103360" sldId="372"/>
            <ac:spMk id="2" creationId="{9B203523-CF4E-5660-E239-E185D27F83C7}"/>
          </ac:spMkLst>
        </pc:spChg>
        <pc:spChg chg="mod">
          <ac:chgData name="Mohammed,Shahid" userId="S::s545032@nwmissouri.edu::9aecc2f4-f059-4cd3-b4f0-11f59c37e54f" providerId="AD" clId="Web-{9BBCA2FE-C1BF-4ABD-9148-B6D413E824D5}" dt="2022-10-14T15:45:33.540" v="121" actId="20577"/>
          <ac:spMkLst>
            <pc:docMk/>
            <pc:sldMk cId="3017103360" sldId="372"/>
            <ac:spMk id="3" creationId="{0E3D6556-A722-02BE-F336-6B448678512B}"/>
          </ac:spMkLst>
        </pc:spChg>
      </pc:sldChg>
      <pc:sldChg chg="addSp modSp new">
        <pc:chgData name="Mohammed,Shahid" userId="S::s545032@nwmissouri.edu::9aecc2f4-f059-4cd3-b4f0-11f59c37e54f" providerId="AD" clId="Web-{9BBCA2FE-C1BF-4ABD-9148-B6D413E824D5}" dt="2022-10-14T15:12:01.723" v="78" actId="14100"/>
        <pc:sldMkLst>
          <pc:docMk/>
          <pc:sldMk cId="4113795527" sldId="375"/>
        </pc:sldMkLst>
        <pc:spChg chg="mod">
          <ac:chgData name="Mohammed,Shahid" userId="S::s545032@nwmissouri.edu::9aecc2f4-f059-4cd3-b4f0-11f59c37e54f" providerId="AD" clId="Web-{9BBCA2FE-C1BF-4ABD-9148-B6D413E824D5}" dt="2022-10-14T15:11:19.628" v="67" actId="1076"/>
          <ac:spMkLst>
            <pc:docMk/>
            <pc:sldMk cId="4113795527" sldId="375"/>
            <ac:spMk id="2" creationId="{7AC27030-194D-1EF6-AC29-5F692AEB8181}"/>
          </ac:spMkLst>
        </pc:spChg>
        <pc:spChg chg="mod">
          <ac:chgData name="Mohammed,Shahid" userId="S::s545032@nwmissouri.edu::9aecc2f4-f059-4cd3-b4f0-11f59c37e54f" providerId="AD" clId="Web-{9BBCA2FE-C1BF-4ABD-9148-B6D413E824D5}" dt="2022-10-14T15:11:50.426" v="73" actId="20577"/>
          <ac:spMkLst>
            <pc:docMk/>
            <pc:sldMk cId="4113795527" sldId="375"/>
            <ac:spMk id="3" creationId="{7CAED4AF-0819-0D07-042B-3BC87CBC8010}"/>
          </ac:spMkLst>
        </pc:spChg>
        <pc:picChg chg="add mod">
          <ac:chgData name="Mohammed,Shahid" userId="S::s545032@nwmissouri.edu::9aecc2f4-f059-4cd3-b4f0-11f59c37e54f" providerId="AD" clId="Web-{9BBCA2FE-C1BF-4ABD-9148-B6D413E824D5}" dt="2022-10-14T15:12:01.723" v="78" actId="14100"/>
          <ac:picMkLst>
            <pc:docMk/>
            <pc:sldMk cId="4113795527" sldId="375"/>
            <ac:picMk id="4" creationId="{074D5358-FD49-FD13-8281-A866D2376EC2}"/>
          </ac:picMkLst>
        </pc:picChg>
      </pc:sldChg>
      <pc:sldChg chg="addSp delSp modSp mod setBg">
        <pc:chgData name="Mohammed,Shahid" userId="S::s545032@nwmissouri.edu::9aecc2f4-f059-4cd3-b4f0-11f59c37e54f" providerId="AD" clId="Web-{9BBCA2FE-C1BF-4ABD-9148-B6D413E824D5}" dt="2022-10-14T15:52:47.070" v="124"/>
        <pc:sldMkLst>
          <pc:docMk/>
          <pc:sldMk cId="3225898199" sldId="378"/>
        </pc:sldMkLst>
        <pc:spChg chg="mod ord">
          <ac:chgData name="Mohammed,Shahid" userId="S::s545032@nwmissouri.edu::9aecc2f4-f059-4cd3-b4f0-11f59c37e54f" providerId="AD" clId="Web-{9BBCA2FE-C1BF-4ABD-9148-B6D413E824D5}" dt="2022-10-14T15:52:47.070" v="124"/>
          <ac:spMkLst>
            <pc:docMk/>
            <pc:sldMk cId="3225898199" sldId="378"/>
            <ac:spMk id="3" creationId="{627AC61C-9393-097F-8278-A135703BB589}"/>
          </ac:spMkLst>
        </pc:spChg>
        <pc:spChg chg="mod">
          <ac:chgData name="Mohammed,Shahid" userId="S::s545032@nwmissouri.edu::9aecc2f4-f059-4cd3-b4f0-11f59c37e54f" providerId="AD" clId="Web-{9BBCA2FE-C1BF-4ABD-9148-B6D413E824D5}" dt="2022-10-14T15:52:47.070" v="124"/>
          <ac:spMkLst>
            <pc:docMk/>
            <pc:sldMk cId="3225898199" sldId="378"/>
            <ac:spMk id="7" creationId="{D6B5D823-5C12-1AB8-3142-290071BA27E1}"/>
          </ac:spMkLst>
        </pc:spChg>
        <pc:picChg chg="del">
          <ac:chgData name="Mohammed,Shahid" userId="S::s545032@nwmissouri.edu::9aecc2f4-f059-4cd3-b4f0-11f59c37e54f" providerId="AD" clId="Web-{9BBCA2FE-C1BF-4ABD-9148-B6D413E824D5}" dt="2022-10-14T15:52:33.663" v="122"/>
          <ac:picMkLst>
            <pc:docMk/>
            <pc:sldMk cId="3225898199" sldId="378"/>
            <ac:picMk id="4" creationId="{B5949412-727A-B8B1-7800-52D93B576323}"/>
          </ac:picMkLst>
        </pc:picChg>
        <pc:picChg chg="add mod">
          <ac:chgData name="Mohammed,Shahid" userId="S::s545032@nwmissouri.edu::9aecc2f4-f059-4cd3-b4f0-11f59c37e54f" providerId="AD" clId="Web-{9BBCA2FE-C1BF-4ABD-9148-B6D413E824D5}" dt="2022-10-14T15:52:47.070" v="124"/>
          <ac:picMkLst>
            <pc:docMk/>
            <pc:sldMk cId="3225898199" sldId="378"/>
            <ac:picMk id="6" creationId="{B57B45FC-9368-4581-4C9F-961E7C20F2DF}"/>
          </ac:picMkLst>
        </pc:picChg>
      </pc:sldChg>
      <pc:sldChg chg="addSp modSp new ord">
        <pc:chgData name="Mohammed,Shahid" userId="S::s545032@nwmissouri.edu::9aecc2f4-f059-4cd3-b4f0-11f59c37e54f" providerId="AD" clId="Web-{9BBCA2FE-C1BF-4ABD-9148-B6D413E824D5}" dt="2022-10-14T15:43:58.037" v="119"/>
        <pc:sldMkLst>
          <pc:docMk/>
          <pc:sldMk cId="823308323" sldId="379"/>
        </pc:sldMkLst>
        <pc:spChg chg="mod">
          <ac:chgData name="Mohammed,Shahid" userId="S::s545032@nwmissouri.edu::9aecc2f4-f059-4cd3-b4f0-11f59c37e54f" providerId="AD" clId="Web-{9BBCA2FE-C1BF-4ABD-9148-B6D413E824D5}" dt="2022-10-14T15:43:40.974" v="116" actId="1076"/>
          <ac:spMkLst>
            <pc:docMk/>
            <pc:sldMk cId="823308323" sldId="379"/>
            <ac:spMk id="2" creationId="{E27B8719-56DF-1D34-43EB-43F412B69050}"/>
          </ac:spMkLst>
        </pc:spChg>
        <pc:spChg chg="mod">
          <ac:chgData name="Mohammed,Shahid" userId="S::s545032@nwmissouri.edu::9aecc2f4-f059-4cd3-b4f0-11f59c37e54f" providerId="AD" clId="Web-{9BBCA2FE-C1BF-4ABD-9148-B6D413E824D5}" dt="2022-10-14T15:43:47.568" v="117" actId="1076"/>
          <ac:spMkLst>
            <pc:docMk/>
            <pc:sldMk cId="823308323" sldId="379"/>
            <ac:spMk id="3" creationId="{ABDEE460-B203-FB49-6CA3-216BB52E9EEC}"/>
          </ac:spMkLst>
        </pc:spChg>
        <pc:picChg chg="add mod">
          <ac:chgData name="Mohammed,Shahid" userId="S::s545032@nwmissouri.edu::9aecc2f4-f059-4cd3-b4f0-11f59c37e54f" providerId="AD" clId="Web-{9BBCA2FE-C1BF-4ABD-9148-B6D413E824D5}" dt="2022-10-14T15:43:51.286" v="118" actId="1076"/>
          <ac:picMkLst>
            <pc:docMk/>
            <pc:sldMk cId="823308323" sldId="379"/>
            <ac:picMk id="4" creationId="{ADECC6D3-E6D4-7061-8C3B-B651F7871396}"/>
          </ac:picMkLst>
        </pc:picChg>
      </pc:sldChg>
      <pc:sldChg chg="addSp delSp modSp new del">
        <pc:chgData name="Mohammed,Shahid" userId="S::s545032@nwmissouri.edu::9aecc2f4-f059-4cd3-b4f0-11f59c37e54f" providerId="AD" clId="Web-{9BBCA2FE-C1BF-4ABD-9148-B6D413E824D5}" dt="2022-10-14T15:42:35.987" v="103"/>
        <pc:sldMkLst>
          <pc:docMk/>
          <pc:sldMk cId="836180278" sldId="379"/>
        </pc:sldMkLst>
        <pc:spChg chg="mod">
          <ac:chgData name="Mohammed,Shahid" userId="S::s545032@nwmissouri.edu::9aecc2f4-f059-4cd3-b4f0-11f59c37e54f" providerId="AD" clId="Web-{9BBCA2FE-C1BF-4ABD-9148-B6D413E824D5}" dt="2022-10-14T15:42:10.408" v="99" actId="20577"/>
          <ac:spMkLst>
            <pc:docMk/>
            <pc:sldMk cId="836180278" sldId="379"/>
            <ac:spMk id="2" creationId="{37BD639D-ECD5-3A8E-96A5-472FA621B18D}"/>
          </ac:spMkLst>
        </pc:spChg>
        <pc:spChg chg="mod">
          <ac:chgData name="Mohammed,Shahid" userId="S::s545032@nwmissouri.edu::9aecc2f4-f059-4cd3-b4f0-11f59c37e54f" providerId="AD" clId="Web-{9BBCA2FE-C1BF-4ABD-9148-B6D413E824D5}" dt="2022-10-14T15:42:29.674" v="102" actId="20577"/>
          <ac:spMkLst>
            <pc:docMk/>
            <pc:sldMk cId="836180278" sldId="379"/>
            <ac:spMk id="3" creationId="{6F325FD3-8624-CDB2-FF03-5B4140CC7C86}"/>
          </ac:spMkLst>
        </pc:spChg>
        <pc:spChg chg="add del mod">
          <ac:chgData name="Mohammed,Shahid" userId="S::s545032@nwmissouri.edu::9aecc2f4-f059-4cd3-b4f0-11f59c37e54f" providerId="AD" clId="Web-{9BBCA2FE-C1BF-4ABD-9148-B6D413E824D5}" dt="2022-10-14T15:42:06.314" v="98"/>
          <ac:spMkLst>
            <pc:docMk/>
            <pc:sldMk cId="836180278" sldId="379"/>
            <ac:spMk id="4" creationId="{77905A6B-5426-B365-0012-E443B79018DF}"/>
          </ac:spMkLst>
        </pc:spChg>
      </pc:sldChg>
    </pc:docChg>
  </pc:docChgLst>
  <pc:docChgLst>
    <pc:chgData name="Sanku,Dheemanth Reddy" userId="S::s545025@nwmissouri.edu::9f715dee-37bc-46e3-b096-3ccff95550fc" providerId="AD" clId="Web-{49FB3C54-C934-5136-F75A-12E3EE2BF7B7}"/>
    <pc:docChg chg="addSld modSld sldOrd">
      <pc:chgData name="Sanku,Dheemanth Reddy" userId="S::s545025@nwmissouri.edu::9f715dee-37bc-46e3-b096-3ccff95550fc" providerId="AD" clId="Web-{49FB3C54-C934-5136-F75A-12E3EE2BF7B7}" dt="2022-10-17T17:29:59.873" v="378" actId="1076"/>
      <pc:docMkLst>
        <pc:docMk/>
      </pc:docMkLst>
      <pc:sldChg chg="addSp delSp modSp new ord addAnim delAnim">
        <pc:chgData name="Sanku,Dheemanth Reddy" userId="S::s545025@nwmissouri.edu::9f715dee-37bc-46e3-b096-3ccff95550fc" providerId="AD" clId="Web-{49FB3C54-C934-5136-F75A-12E3EE2BF7B7}" dt="2022-10-17T17:29:59.873" v="378" actId="1076"/>
        <pc:sldMkLst>
          <pc:docMk/>
          <pc:sldMk cId="1436300927" sldId="381"/>
        </pc:sldMkLst>
        <pc:spChg chg="add mod">
          <ac:chgData name="Sanku,Dheemanth Reddy" userId="S::s545025@nwmissouri.edu::9f715dee-37bc-46e3-b096-3ccff95550fc" providerId="AD" clId="Web-{49FB3C54-C934-5136-F75A-12E3EE2BF7B7}" dt="2022-10-17T17:20:16.967" v="255" actId="1076"/>
          <ac:spMkLst>
            <pc:docMk/>
            <pc:sldMk cId="1436300927" sldId="381"/>
            <ac:spMk id="2" creationId="{12D35EB1-1C4C-7E28-0FBE-939B16B977D9}"/>
          </ac:spMkLst>
        </pc:spChg>
        <pc:spChg chg="add mod">
          <ac:chgData name="Sanku,Dheemanth Reddy" userId="S::s545025@nwmissouri.edu::9f715dee-37bc-46e3-b096-3ccff95550fc" providerId="AD" clId="Web-{49FB3C54-C934-5136-F75A-12E3EE2BF7B7}" dt="2022-10-17T17:16:58.447" v="181" actId="1076"/>
          <ac:spMkLst>
            <pc:docMk/>
            <pc:sldMk cId="1436300927" sldId="381"/>
            <ac:spMk id="3" creationId="{3444F04F-CF89-0BD6-FDC3-C09B64885C97}"/>
          </ac:spMkLst>
        </pc:spChg>
        <pc:spChg chg="add del mod">
          <ac:chgData name="Sanku,Dheemanth Reddy" userId="S::s545025@nwmissouri.edu::9f715dee-37bc-46e3-b096-3ccff95550fc" providerId="AD" clId="Web-{49FB3C54-C934-5136-F75A-12E3EE2BF7B7}" dt="2022-10-17T17:10:17.264" v="120"/>
          <ac:spMkLst>
            <pc:docMk/>
            <pc:sldMk cId="1436300927" sldId="381"/>
            <ac:spMk id="4" creationId="{7296688B-CAAA-C17D-DD3D-DDF9A7B3B33A}"/>
          </ac:spMkLst>
        </pc:spChg>
        <pc:spChg chg="add mod">
          <ac:chgData name="Sanku,Dheemanth Reddy" userId="S::s545025@nwmissouri.edu::9f715dee-37bc-46e3-b096-3ccff95550fc" providerId="AD" clId="Web-{49FB3C54-C934-5136-F75A-12E3EE2BF7B7}" dt="2022-10-17T17:11:03.578" v="128" actId="20577"/>
          <ac:spMkLst>
            <pc:docMk/>
            <pc:sldMk cId="1436300927" sldId="381"/>
            <ac:spMk id="6" creationId="{625A9FBF-712E-AD85-E126-3787A85CA25A}"/>
          </ac:spMkLst>
        </pc:spChg>
        <pc:spChg chg="add mod">
          <ac:chgData name="Sanku,Dheemanth Reddy" userId="S::s545025@nwmissouri.edu::9f715dee-37bc-46e3-b096-3ccff95550fc" providerId="AD" clId="Web-{49FB3C54-C934-5136-F75A-12E3EE2BF7B7}" dt="2022-10-17T17:13:18.503" v="167" actId="1076"/>
          <ac:spMkLst>
            <pc:docMk/>
            <pc:sldMk cId="1436300927" sldId="381"/>
            <ac:spMk id="8" creationId="{1527EE82-F424-27CD-BB3B-34C4BAF449F0}"/>
          </ac:spMkLst>
        </pc:spChg>
        <pc:spChg chg="add mod">
          <ac:chgData name="Sanku,Dheemanth Reddy" userId="S::s545025@nwmissouri.edu::9f715dee-37bc-46e3-b096-3ccff95550fc" providerId="AD" clId="Web-{49FB3C54-C934-5136-F75A-12E3EE2BF7B7}" dt="2022-10-17T17:13:43.207" v="170" actId="20577"/>
          <ac:spMkLst>
            <pc:docMk/>
            <pc:sldMk cId="1436300927" sldId="381"/>
            <ac:spMk id="10" creationId="{16F76ADC-F7E9-4210-7853-9786A2A4D3EF}"/>
          </ac:spMkLst>
        </pc:spChg>
        <pc:spChg chg="add mod">
          <ac:chgData name="Sanku,Dheemanth Reddy" userId="S::s545025@nwmissouri.edu::9f715dee-37bc-46e3-b096-3ccff95550fc" providerId="AD" clId="Web-{49FB3C54-C934-5136-F75A-12E3EE2BF7B7}" dt="2022-10-17T17:16:29.774" v="175" actId="1076"/>
          <ac:spMkLst>
            <pc:docMk/>
            <pc:sldMk cId="1436300927" sldId="381"/>
            <ac:spMk id="11" creationId="{0A9CC521-5CF1-91AD-A9F0-7E90D7BA8475}"/>
          </ac:spMkLst>
        </pc:spChg>
        <pc:spChg chg="add mod">
          <ac:chgData name="Sanku,Dheemanth Reddy" userId="S::s545025@nwmissouri.edu::9f715dee-37bc-46e3-b096-3ccff95550fc" providerId="AD" clId="Web-{49FB3C54-C934-5136-F75A-12E3EE2BF7B7}" dt="2022-10-17T17:16:48.243" v="180" actId="20577"/>
          <ac:spMkLst>
            <pc:docMk/>
            <pc:sldMk cId="1436300927" sldId="381"/>
            <ac:spMk id="13" creationId="{117E36FF-09D3-8F58-5F01-1FB385BECA48}"/>
          </ac:spMkLst>
        </pc:spChg>
        <pc:spChg chg="add mod">
          <ac:chgData name="Sanku,Dheemanth Reddy" userId="S::s545025@nwmissouri.edu::9f715dee-37bc-46e3-b096-3ccff95550fc" providerId="AD" clId="Web-{49FB3C54-C934-5136-F75A-12E3EE2BF7B7}" dt="2022-10-17T17:17:43.010" v="198" actId="20577"/>
          <ac:spMkLst>
            <pc:docMk/>
            <pc:sldMk cId="1436300927" sldId="381"/>
            <ac:spMk id="15" creationId="{EE508096-ECCC-2503-BF37-6666829F181B}"/>
          </ac:spMkLst>
        </pc:spChg>
        <pc:spChg chg="add mod">
          <ac:chgData name="Sanku,Dheemanth Reddy" userId="S::s545025@nwmissouri.edu::9f715dee-37bc-46e3-b096-3ccff95550fc" providerId="AD" clId="Web-{49FB3C54-C934-5136-F75A-12E3EE2BF7B7}" dt="2022-10-17T17:17:48.151" v="202" actId="20577"/>
          <ac:spMkLst>
            <pc:docMk/>
            <pc:sldMk cId="1436300927" sldId="381"/>
            <ac:spMk id="17" creationId="{904E7043-F28D-82B3-35C8-E13D5ABF9FFE}"/>
          </ac:spMkLst>
        </pc:spChg>
        <pc:spChg chg="add mod">
          <ac:chgData name="Sanku,Dheemanth Reddy" userId="S::s545025@nwmissouri.edu::9f715dee-37bc-46e3-b096-3ccff95550fc" providerId="AD" clId="Web-{49FB3C54-C934-5136-F75A-12E3EE2BF7B7}" dt="2022-10-17T17:17:57.151" v="204" actId="20577"/>
          <ac:spMkLst>
            <pc:docMk/>
            <pc:sldMk cId="1436300927" sldId="381"/>
            <ac:spMk id="19" creationId="{A852F0B2-10FE-0504-5C3C-4A472EABF586}"/>
          </ac:spMkLst>
        </pc:spChg>
        <pc:spChg chg="add mod">
          <ac:chgData name="Sanku,Dheemanth Reddy" userId="S::s545025@nwmissouri.edu::9f715dee-37bc-46e3-b096-3ccff95550fc" providerId="AD" clId="Web-{49FB3C54-C934-5136-F75A-12E3EE2BF7B7}" dt="2022-10-17T17:17:36.713" v="195" actId="1076"/>
          <ac:spMkLst>
            <pc:docMk/>
            <pc:sldMk cId="1436300927" sldId="381"/>
            <ac:spMk id="20" creationId="{F8A632FC-47D5-A490-FA3B-FA7515C67049}"/>
          </ac:spMkLst>
        </pc:spChg>
        <pc:spChg chg="add mod">
          <ac:chgData name="Sanku,Dheemanth Reddy" userId="S::s545025@nwmissouri.edu::9f715dee-37bc-46e3-b096-3ccff95550fc" providerId="AD" clId="Web-{49FB3C54-C934-5136-F75A-12E3EE2BF7B7}" dt="2022-10-17T17:18:12.823" v="212" actId="20577"/>
          <ac:spMkLst>
            <pc:docMk/>
            <pc:sldMk cId="1436300927" sldId="381"/>
            <ac:spMk id="22" creationId="{DF6CD902-E51D-0296-A6C2-564A93A98DF9}"/>
          </ac:spMkLst>
        </pc:spChg>
        <pc:spChg chg="add mod">
          <ac:chgData name="Sanku,Dheemanth Reddy" userId="S::s545025@nwmissouri.edu::9f715dee-37bc-46e3-b096-3ccff95550fc" providerId="AD" clId="Web-{49FB3C54-C934-5136-F75A-12E3EE2BF7B7}" dt="2022-10-17T17:18:51.371" v="229" actId="20577"/>
          <ac:spMkLst>
            <pc:docMk/>
            <pc:sldMk cId="1436300927" sldId="381"/>
            <ac:spMk id="24" creationId="{58684F71-8129-D8D1-F1DC-382B24DF6BD3}"/>
          </ac:spMkLst>
        </pc:spChg>
        <pc:spChg chg="add mod">
          <ac:chgData name="Sanku,Dheemanth Reddy" userId="S::s545025@nwmissouri.edu::9f715dee-37bc-46e3-b096-3ccff95550fc" providerId="AD" clId="Web-{49FB3C54-C934-5136-F75A-12E3EE2BF7B7}" dt="2022-10-17T17:18:54.153" v="231" actId="20577"/>
          <ac:spMkLst>
            <pc:docMk/>
            <pc:sldMk cId="1436300927" sldId="381"/>
            <ac:spMk id="26" creationId="{964D8F5E-F77C-81EE-A71C-AD2DC60A8C72}"/>
          </ac:spMkLst>
        </pc:spChg>
        <pc:spChg chg="add mod">
          <ac:chgData name="Sanku,Dheemanth Reddy" userId="S::s545025@nwmissouri.edu::9f715dee-37bc-46e3-b096-3ccff95550fc" providerId="AD" clId="Web-{49FB3C54-C934-5136-F75A-12E3EE2BF7B7}" dt="2022-10-17T17:18:59.918" v="235" actId="20577"/>
          <ac:spMkLst>
            <pc:docMk/>
            <pc:sldMk cId="1436300927" sldId="381"/>
            <ac:spMk id="28" creationId="{B4D52F4C-DE40-8437-03C0-D34AED6EC711}"/>
          </ac:spMkLst>
        </pc:spChg>
        <pc:spChg chg="add mod">
          <ac:chgData name="Sanku,Dheemanth Reddy" userId="S::s545025@nwmissouri.edu::9f715dee-37bc-46e3-b096-3ccff95550fc" providerId="AD" clId="Web-{49FB3C54-C934-5136-F75A-12E3EE2BF7B7}" dt="2022-10-17T17:20:55.484" v="273" actId="1076"/>
          <ac:spMkLst>
            <pc:docMk/>
            <pc:sldMk cId="1436300927" sldId="381"/>
            <ac:spMk id="29" creationId="{AE238D3A-C92A-5E0C-7198-A0BCBCFCCD65}"/>
          </ac:spMkLst>
        </pc:spChg>
        <pc:spChg chg="add mod">
          <ac:chgData name="Sanku,Dheemanth Reddy" userId="S::s545025@nwmissouri.edu::9f715dee-37bc-46e3-b096-3ccff95550fc" providerId="AD" clId="Web-{49FB3C54-C934-5136-F75A-12E3EE2BF7B7}" dt="2022-10-17T17:21:55.126" v="281" actId="20577"/>
          <ac:spMkLst>
            <pc:docMk/>
            <pc:sldMk cId="1436300927" sldId="381"/>
            <ac:spMk id="31" creationId="{603057A0-250D-E03A-7207-EC432DAA3DAA}"/>
          </ac:spMkLst>
        </pc:spChg>
        <pc:spChg chg="add del mod">
          <ac:chgData name="Sanku,Dheemanth Reddy" userId="S::s545025@nwmissouri.edu::9f715dee-37bc-46e3-b096-3ccff95550fc" providerId="AD" clId="Web-{49FB3C54-C934-5136-F75A-12E3EE2BF7B7}" dt="2022-10-17T17:20:19.467" v="266"/>
          <ac:spMkLst>
            <pc:docMk/>
            <pc:sldMk cId="1436300927" sldId="381"/>
            <ac:spMk id="33" creationId="{007DE2CE-0414-A846-90A5-EA22ED2F46B9}"/>
          </ac:spMkLst>
        </pc:spChg>
        <pc:spChg chg="add del mod">
          <ac:chgData name="Sanku,Dheemanth Reddy" userId="S::s545025@nwmissouri.edu::9f715dee-37bc-46e3-b096-3ccff95550fc" providerId="AD" clId="Web-{49FB3C54-C934-5136-F75A-12E3EE2BF7B7}" dt="2022-10-17T17:20:19.467" v="265"/>
          <ac:spMkLst>
            <pc:docMk/>
            <pc:sldMk cId="1436300927" sldId="381"/>
            <ac:spMk id="35" creationId="{7ACD22D7-63C1-92DA-E08C-E3533ADB07AE}"/>
          </ac:spMkLst>
        </pc:spChg>
        <pc:spChg chg="add del mod">
          <ac:chgData name="Sanku,Dheemanth Reddy" userId="S::s545025@nwmissouri.edu::9f715dee-37bc-46e3-b096-3ccff95550fc" providerId="AD" clId="Web-{49FB3C54-C934-5136-F75A-12E3EE2BF7B7}" dt="2022-10-17T17:20:19.467" v="264"/>
          <ac:spMkLst>
            <pc:docMk/>
            <pc:sldMk cId="1436300927" sldId="381"/>
            <ac:spMk id="37" creationId="{8D890A62-0A05-3E56-8E4F-B0520891C5A2}"/>
          </ac:spMkLst>
        </pc:spChg>
        <pc:spChg chg="add del mod">
          <ac:chgData name="Sanku,Dheemanth Reddy" userId="S::s545025@nwmissouri.edu::9f715dee-37bc-46e3-b096-3ccff95550fc" providerId="AD" clId="Web-{49FB3C54-C934-5136-F75A-12E3EE2BF7B7}" dt="2022-10-17T17:20:19.467" v="263"/>
          <ac:spMkLst>
            <pc:docMk/>
            <pc:sldMk cId="1436300927" sldId="381"/>
            <ac:spMk id="38" creationId="{521D52CE-F995-25B2-630F-468E1143C9D1}"/>
          </ac:spMkLst>
        </pc:spChg>
        <pc:spChg chg="add del mod">
          <ac:chgData name="Sanku,Dheemanth Reddy" userId="S::s545025@nwmissouri.edu::9f715dee-37bc-46e3-b096-3ccff95550fc" providerId="AD" clId="Web-{49FB3C54-C934-5136-F75A-12E3EE2BF7B7}" dt="2022-10-17T17:20:19.467" v="262"/>
          <ac:spMkLst>
            <pc:docMk/>
            <pc:sldMk cId="1436300927" sldId="381"/>
            <ac:spMk id="40" creationId="{E41C3FB5-55A8-6E52-F1F0-E0CEDED4B62B}"/>
          </ac:spMkLst>
        </pc:spChg>
        <pc:spChg chg="add del mod">
          <ac:chgData name="Sanku,Dheemanth Reddy" userId="S::s545025@nwmissouri.edu::9f715dee-37bc-46e3-b096-3ccff95550fc" providerId="AD" clId="Web-{49FB3C54-C934-5136-F75A-12E3EE2BF7B7}" dt="2022-10-17T17:22:24.549" v="301"/>
          <ac:spMkLst>
            <pc:docMk/>
            <pc:sldMk cId="1436300927" sldId="381"/>
            <ac:spMk id="42" creationId="{C4AE930C-4AB5-4B55-FC73-B8A1BE5FF038}"/>
          </ac:spMkLst>
        </pc:spChg>
        <pc:spChg chg="add del mod">
          <ac:chgData name="Sanku,Dheemanth Reddy" userId="S::s545025@nwmissouri.edu::9f715dee-37bc-46e3-b096-3ccff95550fc" providerId="AD" clId="Web-{49FB3C54-C934-5136-F75A-12E3EE2BF7B7}" dt="2022-10-17T17:22:24.549" v="300"/>
          <ac:spMkLst>
            <pc:docMk/>
            <pc:sldMk cId="1436300927" sldId="381"/>
            <ac:spMk id="44" creationId="{9FD1C01F-A5CE-55F4-5D81-DDB909736AAF}"/>
          </ac:spMkLst>
        </pc:spChg>
        <pc:spChg chg="add del mod">
          <ac:chgData name="Sanku,Dheemanth Reddy" userId="S::s545025@nwmissouri.edu::9f715dee-37bc-46e3-b096-3ccff95550fc" providerId="AD" clId="Web-{49FB3C54-C934-5136-F75A-12E3EE2BF7B7}" dt="2022-10-17T17:22:24.533" v="299"/>
          <ac:spMkLst>
            <pc:docMk/>
            <pc:sldMk cId="1436300927" sldId="381"/>
            <ac:spMk id="46" creationId="{8482F289-BB4A-5E94-0EE3-C55D58F0F65D}"/>
          </ac:spMkLst>
        </pc:spChg>
        <pc:spChg chg="add del mod">
          <ac:chgData name="Sanku,Dheemanth Reddy" userId="S::s545025@nwmissouri.edu::9f715dee-37bc-46e3-b096-3ccff95550fc" providerId="AD" clId="Web-{49FB3C54-C934-5136-F75A-12E3EE2BF7B7}" dt="2022-10-17T17:22:24.533" v="298"/>
          <ac:spMkLst>
            <pc:docMk/>
            <pc:sldMk cId="1436300927" sldId="381"/>
            <ac:spMk id="47" creationId="{5A6F1F42-0030-6F9C-01D5-67AFAE30A394}"/>
          </ac:spMkLst>
        </pc:spChg>
        <pc:spChg chg="add del mod">
          <ac:chgData name="Sanku,Dheemanth Reddy" userId="S::s545025@nwmissouri.edu::9f715dee-37bc-46e3-b096-3ccff95550fc" providerId="AD" clId="Web-{49FB3C54-C934-5136-F75A-12E3EE2BF7B7}" dt="2022-10-17T17:22:24.533" v="297"/>
          <ac:spMkLst>
            <pc:docMk/>
            <pc:sldMk cId="1436300927" sldId="381"/>
            <ac:spMk id="49" creationId="{34672D94-B874-2AA4-16B5-26239E4551A0}"/>
          </ac:spMkLst>
        </pc:spChg>
        <pc:spChg chg="add del">
          <ac:chgData name="Sanku,Dheemanth Reddy" userId="S::s545025@nwmissouri.edu::9f715dee-37bc-46e3-b096-3ccff95550fc" providerId="AD" clId="Web-{49FB3C54-C934-5136-F75A-12E3EE2BF7B7}" dt="2022-10-17T17:22:39.768" v="311"/>
          <ac:spMkLst>
            <pc:docMk/>
            <pc:sldMk cId="1436300927" sldId="381"/>
            <ac:spMk id="51" creationId="{1F5B5897-B0FB-9FBB-2F66-FAE2D0180E39}"/>
          </ac:spMkLst>
        </pc:spChg>
        <pc:spChg chg="add del">
          <ac:chgData name="Sanku,Dheemanth Reddy" userId="S::s545025@nwmissouri.edu::9f715dee-37bc-46e3-b096-3ccff95550fc" providerId="AD" clId="Web-{49FB3C54-C934-5136-F75A-12E3EE2BF7B7}" dt="2022-10-17T17:22:39.768" v="310"/>
          <ac:spMkLst>
            <pc:docMk/>
            <pc:sldMk cId="1436300927" sldId="381"/>
            <ac:spMk id="53" creationId="{0A61C116-32F3-95E6-F9F7-34380C36EBAC}"/>
          </ac:spMkLst>
        </pc:spChg>
        <pc:spChg chg="add del">
          <ac:chgData name="Sanku,Dheemanth Reddy" userId="S::s545025@nwmissouri.edu::9f715dee-37bc-46e3-b096-3ccff95550fc" providerId="AD" clId="Web-{49FB3C54-C934-5136-F75A-12E3EE2BF7B7}" dt="2022-10-17T17:22:39.752" v="309"/>
          <ac:spMkLst>
            <pc:docMk/>
            <pc:sldMk cId="1436300927" sldId="381"/>
            <ac:spMk id="55" creationId="{E3E54BB4-2B13-45A7-48A7-913842EC8139}"/>
          </ac:spMkLst>
        </pc:spChg>
        <pc:spChg chg="add del">
          <ac:chgData name="Sanku,Dheemanth Reddy" userId="S::s545025@nwmissouri.edu::9f715dee-37bc-46e3-b096-3ccff95550fc" providerId="AD" clId="Web-{49FB3C54-C934-5136-F75A-12E3EE2BF7B7}" dt="2022-10-17T17:22:39.752" v="308"/>
          <ac:spMkLst>
            <pc:docMk/>
            <pc:sldMk cId="1436300927" sldId="381"/>
            <ac:spMk id="56" creationId="{796C9C3C-47B1-409B-22B7-581DAAA8CEBD}"/>
          </ac:spMkLst>
        </pc:spChg>
        <pc:spChg chg="add del">
          <ac:chgData name="Sanku,Dheemanth Reddy" userId="S::s545025@nwmissouri.edu::9f715dee-37bc-46e3-b096-3ccff95550fc" providerId="AD" clId="Web-{49FB3C54-C934-5136-F75A-12E3EE2BF7B7}" dt="2022-10-17T17:22:39.752" v="307"/>
          <ac:spMkLst>
            <pc:docMk/>
            <pc:sldMk cId="1436300927" sldId="381"/>
            <ac:spMk id="58" creationId="{F3B2836F-B0F4-1B18-CB37-1CBB85B45418}"/>
          </ac:spMkLst>
        </pc:spChg>
        <pc:spChg chg="add mod">
          <ac:chgData name="Sanku,Dheemanth Reddy" userId="S::s545025@nwmissouri.edu::9f715dee-37bc-46e3-b096-3ccff95550fc" providerId="AD" clId="Web-{49FB3C54-C934-5136-F75A-12E3EE2BF7B7}" dt="2022-10-17T17:23:27.066" v="329" actId="20577"/>
          <ac:spMkLst>
            <pc:docMk/>
            <pc:sldMk cId="1436300927" sldId="381"/>
            <ac:spMk id="60" creationId="{5B09D351-EDEC-4051-1CEA-632665A2D237}"/>
          </ac:spMkLst>
        </pc:spChg>
        <pc:spChg chg="add mod">
          <ac:chgData name="Sanku,Dheemanth Reddy" userId="S::s545025@nwmissouri.edu::9f715dee-37bc-46e3-b096-3ccff95550fc" providerId="AD" clId="Web-{49FB3C54-C934-5136-F75A-12E3EE2BF7B7}" dt="2022-10-17T17:23:35.050" v="331" actId="20577"/>
          <ac:spMkLst>
            <pc:docMk/>
            <pc:sldMk cId="1436300927" sldId="381"/>
            <ac:spMk id="62" creationId="{CE0BE6A4-7C85-7496-6714-641A656BC5D1}"/>
          </ac:spMkLst>
        </pc:spChg>
        <pc:spChg chg="add mod">
          <ac:chgData name="Sanku,Dheemanth Reddy" userId="S::s545025@nwmissouri.edu::9f715dee-37bc-46e3-b096-3ccff95550fc" providerId="AD" clId="Web-{49FB3C54-C934-5136-F75A-12E3EE2BF7B7}" dt="2022-10-17T17:23:39.394" v="333" actId="20577"/>
          <ac:spMkLst>
            <pc:docMk/>
            <pc:sldMk cId="1436300927" sldId="381"/>
            <ac:spMk id="64" creationId="{D59599D0-E854-54CB-4384-DC0B881A0C29}"/>
          </ac:spMkLst>
        </pc:spChg>
        <pc:spChg chg="add mod">
          <ac:chgData name="Sanku,Dheemanth Reddy" userId="S::s545025@nwmissouri.edu::9f715dee-37bc-46e3-b096-3ccff95550fc" providerId="AD" clId="Web-{49FB3C54-C934-5136-F75A-12E3EE2BF7B7}" dt="2022-10-17T17:25:19.631" v="338" actId="1076"/>
          <ac:spMkLst>
            <pc:docMk/>
            <pc:sldMk cId="1436300927" sldId="381"/>
            <ac:spMk id="65" creationId="{7B0F7F45-2DCA-DEA1-3259-13024CB84D03}"/>
          </ac:spMkLst>
        </pc:spChg>
        <pc:spChg chg="add mod">
          <ac:chgData name="Sanku,Dheemanth Reddy" userId="S::s545025@nwmissouri.edu::9f715dee-37bc-46e3-b096-3ccff95550fc" providerId="AD" clId="Web-{49FB3C54-C934-5136-F75A-12E3EE2BF7B7}" dt="2022-10-17T17:23:46.816" v="337" actId="20577"/>
          <ac:spMkLst>
            <pc:docMk/>
            <pc:sldMk cId="1436300927" sldId="381"/>
            <ac:spMk id="67" creationId="{87871F6E-3DBC-5C54-B274-7A06BAD80E14}"/>
          </ac:spMkLst>
        </pc:spChg>
        <pc:spChg chg="add mod">
          <ac:chgData name="Sanku,Dheemanth Reddy" userId="S::s545025@nwmissouri.edu::9f715dee-37bc-46e3-b096-3ccff95550fc" providerId="AD" clId="Web-{49FB3C54-C934-5136-F75A-12E3EE2BF7B7}" dt="2022-10-17T17:29:43.044" v="375" actId="1076"/>
          <ac:spMkLst>
            <pc:docMk/>
            <pc:sldMk cId="1436300927" sldId="381"/>
            <ac:spMk id="68" creationId="{DF9D7618-5111-7190-CDA2-B174471497D0}"/>
          </ac:spMkLst>
        </pc:spChg>
        <pc:spChg chg="add mod">
          <ac:chgData name="Sanku,Dheemanth Reddy" userId="S::s545025@nwmissouri.edu::9f715dee-37bc-46e3-b096-3ccff95550fc" providerId="AD" clId="Web-{49FB3C54-C934-5136-F75A-12E3EE2BF7B7}" dt="2022-10-17T17:29:46.029" v="376" actId="1076"/>
          <ac:spMkLst>
            <pc:docMk/>
            <pc:sldMk cId="1436300927" sldId="381"/>
            <ac:spMk id="69" creationId="{E25A936C-2DE9-FEBF-5286-53B228590403}"/>
          </ac:spMkLst>
        </pc:spChg>
        <pc:spChg chg="add mod">
          <ac:chgData name="Sanku,Dheemanth Reddy" userId="S::s545025@nwmissouri.edu::9f715dee-37bc-46e3-b096-3ccff95550fc" providerId="AD" clId="Web-{49FB3C54-C934-5136-F75A-12E3EE2BF7B7}" dt="2022-10-17T17:29:53.029" v="377" actId="1076"/>
          <ac:spMkLst>
            <pc:docMk/>
            <pc:sldMk cId="1436300927" sldId="381"/>
            <ac:spMk id="70" creationId="{A952E6CB-2B7A-637C-8DD3-D2077E5F05A5}"/>
          </ac:spMkLst>
        </pc:spChg>
        <pc:spChg chg="add mod">
          <ac:chgData name="Sanku,Dheemanth Reddy" userId="S::s545025@nwmissouri.edu::9f715dee-37bc-46e3-b096-3ccff95550fc" providerId="AD" clId="Web-{49FB3C54-C934-5136-F75A-12E3EE2BF7B7}" dt="2022-10-17T17:29:59.873" v="378" actId="1076"/>
          <ac:spMkLst>
            <pc:docMk/>
            <pc:sldMk cId="1436300927" sldId="381"/>
            <ac:spMk id="71" creationId="{2DD1ED87-EB33-3868-8F47-3452393B8D72}"/>
          </ac:spMkLst>
        </pc:spChg>
        <pc:spChg chg="add mod">
          <ac:chgData name="Sanku,Dheemanth Reddy" userId="S::s545025@nwmissouri.edu::9f715dee-37bc-46e3-b096-3ccff95550fc" providerId="AD" clId="Web-{49FB3C54-C934-5136-F75A-12E3EE2BF7B7}" dt="2022-10-17T17:28:56.027" v="363" actId="20577"/>
          <ac:spMkLst>
            <pc:docMk/>
            <pc:sldMk cId="1436300927" sldId="381"/>
            <ac:spMk id="73" creationId="{E6713405-AA92-5419-40B8-B54F47080415}"/>
          </ac:spMkLst>
        </pc:spChg>
        <pc:spChg chg="add mod">
          <ac:chgData name="Sanku,Dheemanth Reddy" userId="S::s545025@nwmissouri.edu::9f715dee-37bc-46e3-b096-3ccff95550fc" providerId="AD" clId="Web-{49FB3C54-C934-5136-F75A-12E3EE2BF7B7}" dt="2022-10-17T17:28:58.309" v="365" actId="20577"/>
          <ac:spMkLst>
            <pc:docMk/>
            <pc:sldMk cId="1436300927" sldId="381"/>
            <ac:spMk id="75" creationId="{4263F6AF-8F88-42BD-369B-DB875AE4C45B}"/>
          </ac:spMkLst>
        </pc:spChg>
        <pc:spChg chg="add mod">
          <ac:chgData name="Sanku,Dheemanth Reddy" userId="S::s545025@nwmissouri.edu::9f715dee-37bc-46e3-b096-3ccff95550fc" providerId="AD" clId="Web-{49FB3C54-C934-5136-F75A-12E3EE2BF7B7}" dt="2022-10-17T17:29:14.356" v="370" actId="20577"/>
          <ac:spMkLst>
            <pc:docMk/>
            <pc:sldMk cId="1436300927" sldId="381"/>
            <ac:spMk id="77" creationId="{7FA59E7C-B69F-7123-F55D-36678DE9C9A0}"/>
          </ac:spMkLst>
        </pc:spChg>
        <pc:spChg chg="add mod">
          <ac:chgData name="Sanku,Dheemanth Reddy" userId="S::s545025@nwmissouri.edu::9f715dee-37bc-46e3-b096-3ccff95550fc" providerId="AD" clId="Web-{49FB3C54-C934-5136-F75A-12E3EE2BF7B7}" dt="2022-10-17T17:28:49.340" v="360" actId="1076"/>
          <ac:spMkLst>
            <pc:docMk/>
            <pc:sldMk cId="1436300927" sldId="381"/>
            <ac:spMk id="78" creationId="{41304023-B976-89BE-E5BB-1D2A6565BD02}"/>
          </ac:spMkLst>
        </pc:spChg>
        <pc:spChg chg="add mod">
          <ac:chgData name="Sanku,Dheemanth Reddy" userId="S::s545025@nwmissouri.edu::9f715dee-37bc-46e3-b096-3ccff95550fc" providerId="AD" clId="Web-{49FB3C54-C934-5136-F75A-12E3EE2BF7B7}" dt="2022-10-17T17:29:25.419" v="374" actId="20577"/>
          <ac:spMkLst>
            <pc:docMk/>
            <pc:sldMk cId="1436300927" sldId="381"/>
            <ac:spMk id="80" creationId="{445E78D2-A2C4-9CC8-48E9-4EA3CF439708}"/>
          </ac:spMkLst>
        </pc:spChg>
      </pc:sldChg>
    </pc:docChg>
  </pc:docChgLst>
  <pc:docChgLst>
    <pc:chgData name="Mohammed,Abdul Rehman Sayeed" userId="ec91287c-2f25-40c2-83a5-709028914a19" providerId="ADAL" clId="{F3114997-6C2F-4E67-BF73-6AF76EB7D47F}"/>
    <pc:docChg chg="custSel modSld">
      <pc:chgData name="Mohammed,Abdul Rehman Sayeed" userId="ec91287c-2f25-40c2-83a5-709028914a19" providerId="ADAL" clId="{F3114997-6C2F-4E67-BF73-6AF76EB7D47F}" dt="2022-10-17T17:06:14.220" v="0" actId="27636"/>
      <pc:docMkLst>
        <pc:docMk/>
      </pc:docMkLst>
      <pc:sldChg chg="modSp mod">
        <pc:chgData name="Mohammed,Abdul Rehman Sayeed" userId="ec91287c-2f25-40c2-83a5-709028914a19" providerId="ADAL" clId="{F3114997-6C2F-4E67-BF73-6AF76EB7D47F}" dt="2022-10-17T17:06:14.220" v="0" actId="27636"/>
        <pc:sldMkLst>
          <pc:docMk/>
          <pc:sldMk cId="3225898199" sldId="378"/>
        </pc:sldMkLst>
        <pc:spChg chg="mod">
          <ac:chgData name="Mohammed,Abdul Rehman Sayeed" userId="ec91287c-2f25-40c2-83a5-709028914a19" providerId="ADAL" clId="{F3114997-6C2F-4E67-BF73-6AF76EB7D47F}" dt="2022-10-17T17:06:14.220" v="0" actId="27636"/>
          <ac:spMkLst>
            <pc:docMk/>
            <pc:sldMk cId="3225898199" sldId="378"/>
            <ac:spMk id="3" creationId="{627AC61C-9393-097F-8278-A135703BB589}"/>
          </ac:spMkLst>
        </pc:spChg>
      </pc:sldChg>
    </pc:docChg>
  </pc:docChgLst>
  <pc:docChgLst>
    <pc:chgData name="Vissapragada,Sai Tejaswee" userId="S::s545438@nwmissouri.edu::ac5152bd-e08b-42ef-87f5-6857be20e85f" providerId="AD" clId="Web-{A8C22E62-5AA5-483F-A10E-5EB0B6850044}"/>
    <pc:docChg chg="addSld delSld modSld sldOrd addMainMaster delMainMaster">
      <pc:chgData name="Vissapragada,Sai Tejaswee" userId="S::s545438@nwmissouri.edu::ac5152bd-e08b-42ef-87f5-6857be20e85f" providerId="AD" clId="Web-{A8C22E62-5AA5-483F-A10E-5EB0B6850044}" dt="2022-10-14T16:25:57.626" v="510" actId="20577"/>
      <pc:docMkLst>
        <pc:docMk/>
      </pc:docMkLst>
      <pc:sldChg chg="delSp modSp mod modClrScheme chgLayout">
        <pc:chgData name="Vissapragada,Sai Tejaswee" userId="S::s545438@nwmissouri.edu::ac5152bd-e08b-42ef-87f5-6857be20e85f" providerId="AD" clId="Web-{A8C22E62-5AA5-483F-A10E-5EB0B6850044}" dt="2022-10-14T15:33:54.842" v="357" actId="20577"/>
        <pc:sldMkLst>
          <pc:docMk/>
          <pc:sldMk cId="2985600738" sldId="256"/>
        </pc:sldMkLst>
        <pc:spChg chg="mod ord">
          <ac:chgData name="Vissapragada,Sai Tejaswee" userId="S::s545438@nwmissouri.edu::ac5152bd-e08b-42ef-87f5-6857be20e85f" providerId="AD" clId="Web-{A8C22E62-5AA5-483F-A10E-5EB0B6850044}" dt="2022-10-14T14:54:02.291" v="189"/>
          <ac:spMkLst>
            <pc:docMk/>
            <pc:sldMk cId="2985600738" sldId="256"/>
            <ac:spMk id="2" creationId="{9C11EC8D-E2F8-47A8-86F0-53A644871CB0}"/>
          </ac:spMkLst>
        </pc:spChg>
        <pc:spChg chg="mod ord">
          <ac:chgData name="Vissapragada,Sai Tejaswee" userId="S::s545438@nwmissouri.edu::ac5152bd-e08b-42ef-87f5-6857be20e85f" providerId="AD" clId="Web-{A8C22E62-5AA5-483F-A10E-5EB0B6850044}" dt="2022-10-14T15:33:54.842" v="357" actId="20577"/>
          <ac:spMkLst>
            <pc:docMk/>
            <pc:sldMk cId="2985600738" sldId="256"/>
            <ac:spMk id="3" creationId="{40718280-D32F-4892-B800-93AAD39A2582}"/>
          </ac:spMkLst>
        </pc:spChg>
        <pc:spChg chg="del">
          <ac:chgData name="Vissapragada,Sai Tejaswee" userId="S::s545438@nwmissouri.edu::ac5152bd-e08b-42ef-87f5-6857be20e85f" providerId="AD" clId="Web-{A8C22E62-5AA5-483F-A10E-5EB0B6850044}" dt="2022-10-14T15:11:13.375" v="309"/>
          <ac:spMkLst>
            <pc:docMk/>
            <pc:sldMk cId="2985600738" sldId="256"/>
            <ac:spMk id="4" creationId="{1A844C8B-BD82-45AC-9223-D9EBA59A555F}"/>
          </ac:spMkLst>
        </pc:spChg>
      </pc:sldChg>
      <pc:sldChg chg="delSp modSp mod modClrScheme chgLayout">
        <pc:chgData name="Vissapragada,Sai Tejaswee" userId="S::s545438@nwmissouri.edu::ac5152bd-e08b-42ef-87f5-6857be20e85f" providerId="AD" clId="Web-{A8C22E62-5AA5-483F-A10E-5EB0B6850044}" dt="2022-10-14T15:32:43.262" v="349" actId="20577"/>
        <pc:sldMkLst>
          <pc:docMk/>
          <pc:sldMk cId="2442537970" sldId="341"/>
        </pc:sldMkLst>
        <pc:spChg chg="mod ord">
          <ac:chgData name="Vissapragada,Sai Tejaswee" userId="S::s545438@nwmissouri.edu::ac5152bd-e08b-42ef-87f5-6857be20e85f" providerId="AD" clId="Web-{A8C22E62-5AA5-483F-A10E-5EB0B6850044}" dt="2022-10-14T15:01:20.207" v="235" actId="20577"/>
          <ac:spMkLst>
            <pc:docMk/>
            <pc:sldMk cId="2442537970" sldId="341"/>
            <ac:spMk id="2" creationId="{A03556A8-306D-4AAD-A818-C5F7CD7DCAA6}"/>
          </ac:spMkLst>
        </pc:spChg>
        <pc:spChg chg="del mod ord">
          <ac:chgData name="Vissapragada,Sai Tejaswee" userId="S::s545438@nwmissouri.edu::ac5152bd-e08b-42ef-87f5-6857be20e85f" providerId="AD" clId="Web-{A8C22E62-5AA5-483F-A10E-5EB0B6850044}" dt="2022-10-14T15:10:50.906" v="305"/>
          <ac:spMkLst>
            <pc:docMk/>
            <pc:sldMk cId="2442537970" sldId="341"/>
            <ac:spMk id="4" creationId="{138D912F-AF88-4AC6-85CE-BF905A5B5706}"/>
          </ac:spMkLst>
        </pc:spChg>
        <pc:spChg chg="mod ord">
          <ac:chgData name="Vissapragada,Sai Tejaswee" userId="S::s545438@nwmissouri.edu::ac5152bd-e08b-42ef-87f5-6857be20e85f" providerId="AD" clId="Web-{A8C22E62-5AA5-483F-A10E-5EB0B6850044}" dt="2022-10-14T15:32:43.262" v="349" actId="20577"/>
          <ac:spMkLst>
            <pc:docMk/>
            <pc:sldMk cId="2442537970" sldId="341"/>
            <ac:spMk id="28" creationId="{5625D5E9-34CA-4D00-BCB5-EB2CB1EDEA0D}"/>
          </ac:spMkLst>
        </pc:spChg>
      </pc:sldChg>
      <pc:sldChg chg="delSp modSp mod modClrScheme chgLayout">
        <pc:chgData name="Vissapragada,Sai Tejaswee" userId="S::s545438@nwmissouri.edu::ac5152bd-e08b-42ef-87f5-6857be20e85f" providerId="AD" clId="Web-{A8C22E62-5AA5-483F-A10E-5EB0B6850044}" dt="2022-10-14T15:10:58.063" v="306"/>
        <pc:sldMkLst>
          <pc:docMk/>
          <pc:sldMk cId="552338012" sldId="342"/>
        </pc:sldMkLst>
        <pc:spChg chg="mod ord">
          <ac:chgData name="Vissapragada,Sai Tejaswee" userId="S::s545438@nwmissouri.edu::ac5152bd-e08b-42ef-87f5-6857be20e85f" providerId="AD" clId="Web-{A8C22E62-5AA5-483F-A10E-5EB0B6850044}" dt="2022-10-14T14:54:02.291" v="189"/>
          <ac:spMkLst>
            <pc:docMk/>
            <pc:sldMk cId="552338012" sldId="342"/>
            <ac:spMk id="2" creationId="{9808F5F9-4D67-45B6-B64A-8EB48D97F519}"/>
          </ac:spMkLst>
        </pc:spChg>
        <pc:spChg chg="del mod ord">
          <ac:chgData name="Vissapragada,Sai Tejaswee" userId="S::s545438@nwmissouri.edu::ac5152bd-e08b-42ef-87f5-6857be20e85f" providerId="AD" clId="Web-{A8C22E62-5AA5-483F-A10E-5EB0B6850044}" dt="2022-10-14T15:10:58.063" v="306"/>
          <ac:spMkLst>
            <pc:docMk/>
            <pc:sldMk cId="552338012" sldId="342"/>
            <ac:spMk id="4" creationId="{FB2979EF-7D42-4D7E-B0EA-A04305C20AA3}"/>
          </ac:spMkLst>
        </pc:spChg>
      </pc:sldChg>
      <pc:sldChg chg="delSp modSp mod modClrScheme chgLayout">
        <pc:chgData name="Vissapragada,Sai Tejaswee" userId="S::s545438@nwmissouri.edu::ac5152bd-e08b-42ef-87f5-6857be20e85f" providerId="AD" clId="Web-{A8C22E62-5AA5-483F-A10E-5EB0B6850044}" dt="2022-10-14T15:33:06.950" v="352" actId="20577"/>
        <pc:sldMkLst>
          <pc:docMk/>
          <pc:sldMk cId="1045016516" sldId="343"/>
        </pc:sldMkLst>
        <pc:spChg chg="mod ord">
          <ac:chgData name="Vissapragada,Sai Tejaswee" userId="S::s545438@nwmissouri.edu::ac5152bd-e08b-42ef-87f5-6857be20e85f" providerId="AD" clId="Web-{A8C22E62-5AA5-483F-A10E-5EB0B6850044}" dt="2022-10-14T14:54:02.291" v="189"/>
          <ac:spMkLst>
            <pc:docMk/>
            <pc:sldMk cId="1045016516" sldId="343"/>
            <ac:spMk id="2" creationId="{AD3A397E-08A5-421B-83E3-0BCD6A6F8F56}"/>
          </ac:spMkLst>
        </pc:spChg>
        <pc:spChg chg="mod ord">
          <ac:chgData name="Vissapragada,Sai Tejaswee" userId="S::s545438@nwmissouri.edu::ac5152bd-e08b-42ef-87f5-6857be20e85f" providerId="AD" clId="Web-{A8C22E62-5AA5-483F-A10E-5EB0B6850044}" dt="2022-10-14T15:33:06.950" v="352" actId="20577"/>
          <ac:spMkLst>
            <pc:docMk/>
            <pc:sldMk cId="1045016516" sldId="343"/>
            <ac:spMk id="3" creationId="{9EF72435-41D5-40ED-A1E0-F497D91EB7D3}"/>
          </ac:spMkLst>
        </pc:spChg>
        <pc:spChg chg="del mod ord">
          <ac:chgData name="Vissapragada,Sai Tejaswee" userId="S::s545438@nwmissouri.edu::ac5152bd-e08b-42ef-87f5-6857be20e85f" providerId="AD" clId="Web-{A8C22E62-5AA5-483F-A10E-5EB0B6850044}" dt="2022-10-14T15:11:08.422" v="308"/>
          <ac:spMkLst>
            <pc:docMk/>
            <pc:sldMk cId="1045016516" sldId="343"/>
            <ac:spMk id="4" creationId="{BF9D6BA6-993E-40BB-A086-4BD7B61F7AAF}"/>
          </ac:spMkLst>
        </pc:spChg>
      </pc:sldChg>
      <pc:sldChg chg="delSp modSp mod modClrScheme chgLayout">
        <pc:chgData name="Vissapragada,Sai Tejaswee" userId="S::s545438@nwmissouri.edu::ac5152bd-e08b-42ef-87f5-6857be20e85f" providerId="AD" clId="Web-{A8C22E62-5AA5-483F-A10E-5EB0B6850044}" dt="2022-10-14T15:10:41.375" v="304" actId="1076"/>
        <pc:sldMkLst>
          <pc:docMk/>
          <pc:sldMk cId="1898072782" sldId="344"/>
        </pc:sldMkLst>
        <pc:spChg chg="mod ord">
          <ac:chgData name="Vissapragada,Sai Tejaswee" userId="S::s545438@nwmissouri.edu::ac5152bd-e08b-42ef-87f5-6857be20e85f" providerId="AD" clId="Web-{A8C22E62-5AA5-483F-A10E-5EB0B6850044}" dt="2022-10-14T14:54:02.291" v="189"/>
          <ac:spMkLst>
            <pc:docMk/>
            <pc:sldMk cId="1898072782" sldId="344"/>
            <ac:spMk id="2" creationId="{B68093B9-6981-40EC-9AFD-1A8DBA15D2B3}"/>
          </ac:spMkLst>
        </pc:spChg>
        <pc:spChg chg="del mod ord">
          <ac:chgData name="Vissapragada,Sai Tejaswee" userId="S::s545438@nwmissouri.edu::ac5152bd-e08b-42ef-87f5-6857be20e85f" providerId="AD" clId="Web-{A8C22E62-5AA5-483F-A10E-5EB0B6850044}" dt="2022-10-14T15:10:34.781" v="303"/>
          <ac:spMkLst>
            <pc:docMk/>
            <pc:sldMk cId="1898072782" sldId="344"/>
            <ac:spMk id="4" creationId="{FA12FCA5-CA9E-48B3-8CDF-8CAC941C2C35}"/>
          </ac:spMkLst>
        </pc:spChg>
        <pc:spChg chg="mod">
          <ac:chgData name="Vissapragada,Sai Tejaswee" userId="S::s545438@nwmissouri.edu::ac5152bd-e08b-42ef-87f5-6857be20e85f" providerId="AD" clId="Web-{A8C22E62-5AA5-483F-A10E-5EB0B6850044}" dt="2022-10-14T15:10:41.375" v="304" actId="1076"/>
          <ac:spMkLst>
            <pc:docMk/>
            <pc:sldMk cId="1898072782" sldId="344"/>
            <ac:spMk id="17" creationId="{B86EB294-945B-45F4-B366-6F962417C70F}"/>
          </ac:spMkLst>
        </pc:spChg>
      </pc:sldChg>
      <pc:sldChg chg="modSp mod modClrScheme chgLayout">
        <pc:chgData name="Vissapragada,Sai Tejaswee" userId="S::s545438@nwmissouri.edu::ac5152bd-e08b-42ef-87f5-6857be20e85f" providerId="AD" clId="Web-{A8C22E62-5AA5-483F-A10E-5EB0B6850044}" dt="2022-10-14T15:41:42.711" v="394" actId="20577"/>
        <pc:sldMkLst>
          <pc:docMk/>
          <pc:sldMk cId="219102181" sldId="350"/>
        </pc:sldMkLst>
        <pc:spChg chg="mod ord">
          <ac:chgData name="Vissapragada,Sai Tejaswee" userId="S::s545438@nwmissouri.edu::ac5152bd-e08b-42ef-87f5-6857be20e85f" providerId="AD" clId="Web-{A8C22E62-5AA5-483F-A10E-5EB0B6850044}" dt="2022-10-14T15:41:42.711" v="394" actId="20577"/>
          <ac:spMkLst>
            <pc:docMk/>
            <pc:sldMk cId="219102181" sldId="350"/>
            <ac:spMk id="2" creationId="{823C8B64-1E38-4FF9-9F3B-F5E69809B377}"/>
          </ac:spMkLst>
        </pc:spChg>
        <pc:spChg chg="mod ord">
          <ac:chgData name="Vissapragada,Sai Tejaswee" userId="S::s545438@nwmissouri.edu::ac5152bd-e08b-42ef-87f5-6857be20e85f" providerId="AD" clId="Web-{A8C22E62-5AA5-483F-A10E-5EB0B6850044}" dt="2022-10-14T14:54:02.291" v="189"/>
          <ac:spMkLst>
            <pc:docMk/>
            <pc:sldMk cId="219102181" sldId="350"/>
            <ac:spMk id="4" creationId="{7C79D3E6-8253-4877-8B5A-5E0FF1CCEEC1}"/>
          </ac:spMkLst>
        </pc:spChg>
      </pc:sldChg>
      <pc:sldChg chg="delSp modSp mod modClrScheme chgLayout">
        <pc:chgData name="Vissapragada,Sai Tejaswee" userId="S::s545438@nwmissouri.edu::ac5152bd-e08b-42ef-87f5-6857be20e85f" providerId="AD" clId="Web-{A8C22E62-5AA5-483F-A10E-5EB0B6850044}" dt="2022-10-14T15:09:01.685" v="286" actId="1076"/>
        <pc:sldMkLst>
          <pc:docMk/>
          <pc:sldMk cId="3939176308" sldId="351"/>
        </pc:sldMkLst>
        <pc:spChg chg="mod ord">
          <ac:chgData name="Vissapragada,Sai Tejaswee" userId="S::s545438@nwmissouri.edu::ac5152bd-e08b-42ef-87f5-6857be20e85f" providerId="AD" clId="Web-{A8C22E62-5AA5-483F-A10E-5EB0B6850044}" dt="2022-10-14T14:54:02.291" v="189"/>
          <ac:spMkLst>
            <pc:docMk/>
            <pc:sldMk cId="3939176308" sldId="351"/>
            <ac:spMk id="2" creationId="{32E2E634-DDFF-4EE1-9D86-F940664BE3DC}"/>
          </ac:spMkLst>
        </pc:spChg>
        <pc:spChg chg="del mod ord">
          <ac:chgData name="Vissapragada,Sai Tejaswee" userId="S::s545438@nwmissouri.edu::ac5152bd-e08b-42ef-87f5-6857be20e85f" providerId="AD" clId="Web-{A8C22E62-5AA5-483F-A10E-5EB0B6850044}" dt="2022-10-14T15:08:49.669" v="284"/>
          <ac:spMkLst>
            <pc:docMk/>
            <pc:sldMk cId="3939176308" sldId="351"/>
            <ac:spMk id="4" creationId="{A2D4F142-5B88-4EF7-A3A7-EBAC0CB63769}"/>
          </ac:spMkLst>
        </pc:spChg>
        <pc:spChg chg="mod">
          <ac:chgData name="Vissapragada,Sai Tejaswee" userId="S::s545438@nwmissouri.edu::ac5152bd-e08b-42ef-87f5-6857be20e85f" providerId="AD" clId="Web-{A8C22E62-5AA5-483F-A10E-5EB0B6850044}" dt="2022-10-14T15:09:01.685" v="286" actId="1076"/>
          <ac:spMkLst>
            <pc:docMk/>
            <pc:sldMk cId="3939176308" sldId="351"/>
            <ac:spMk id="5" creationId="{13BA4C93-B95F-41BF-A1C9-9216CE9854AF}"/>
          </ac:spMkLst>
        </pc:spChg>
      </pc:sldChg>
      <pc:sldChg chg="delSp modSp mod modClrScheme chgLayout">
        <pc:chgData name="Vissapragada,Sai Tejaswee" userId="S::s545438@nwmissouri.edu::ac5152bd-e08b-42ef-87f5-6857be20e85f" providerId="AD" clId="Web-{A8C22E62-5AA5-483F-A10E-5EB0B6850044}" dt="2022-10-14T15:30:35.838" v="337" actId="20577"/>
        <pc:sldMkLst>
          <pc:docMk/>
          <pc:sldMk cId="3416718736" sldId="354"/>
        </pc:sldMkLst>
        <pc:spChg chg="mod ord">
          <ac:chgData name="Vissapragada,Sai Tejaswee" userId="S::s545438@nwmissouri.edu::ac5152bd-e08b-42ef-87f5-6857be20e85f" providerId="AD" clId="Web-{A8C22E62-5AA5-483F-A10E-5EB0B6850044}" dt="2022-10-14T14:54:02.291" v="189"/>
          <ac:spMkLst>
            <pc:docMk/>
            <pc:sldMk cId="3416718736" sldId="354"/>
            <ac:spMk id="2" creationId="{0766B607-6105-4582-BC98-8E35CE39574E}"/>
          </ac:spMkLst>
        </pc:spChg>
        <pc:spChg chg="mod ord">
          <ac:chgData name="Vissapragada,Sai Tejaswee" userId="S::s545438@nwmissouri.edu::ac5152bd-e08b-42ef-87f5-6857be20e85f" providerId="AD" clId="Web-{A8C22E62-5AA5-483F-A10E-5EB0B6850044}" dt="2022-10-14T15:30:35.838" v="337" actId="20577"/>
          <ac:spMkLst>
            <pc:docMk/>
            <pc:sldMk cId="3416718736" sldId="354"/>
            <ac:spMk id="3" creationId="{A04DE8D9-0B5E-47D8-90F9-96463A6646BA}"/>
          </ac:spMkLst>
        </pc:spChg>
        <pc:spChg chg="del mod ord">
          <ac:chgData name="Vissapragada,Sai Tejaswee" userId="S::s545438@nwmissouri.edu::ac5152bd-e08b-42ef-87f5-6857be20e85f" providerId="AD" clId="Web-{A8C22E62-5AA5-483F-A10E-5EB0B6850044}" dt="2022-10-14T15:08:22.700" v="281"/>
          <ac:spMkLst>
            <pc:docMk/>
            <pc:sldMk cId="3416718736" sldId="354"/>
            <ac:spMk id="4" creationId="{8799341D-0A1F-47EF-A691-D497A3FBF766}"/>
          </ac:spMkLst>
        </pc:spChg>
      </pc:sldChg>
      <pc:sldChg chg="del">
        <pc:chgData name="Vissapragada,Sai Tejaswee" userId="S::s545438@nwmissouri.edu::ac5152bd-e08b-42ef-87f5-6857be20e85f" providerId="AD" clId="Web-{A8C22E62-5AA5-483F-A10E-5EB0B6850044}" dt="2022-10-14T14:22:12.366" v="107"/>
        <pc:sldMkLst>
          <pc:docMk/>
          <pc:sldMk cId="4194509776" sldId="356"/>
        </pc:sldMkLst>
      </pc:sldChg>
      <pc:sldChg chg="delSp modSp mod modClrScheme chgLayout">
        <pc:chgData name="Vissapragada,Sai Tejaswee" userId="S::s545438@nwmissouri.edu::ac5152bd-e08b-42ef-87f5-6857be20e85f" providerId="AD" clId="Web-{A8C22E62-5AA5-483F-A10E-5EB0B6850044}" dt="2022-10-14T15:32:54.543" v="350" actId="20577"/>
        <pc:sldMkLst>
          <pc:docMk/>
          <pc:sldMk cId="1841957312" sldId="357"/>
        </pc:sldMkLst>
        <pc:spChg chg="mod ord">
          <ac:chgData name="Vissapragada,Sai Tejaswee" userId="S::s545438@nwmissouri.edu::ac5152bd-e08b-42ef-87f5-6857be20e85f" providerId="AD" clId="Web-{A8C22E62-5AA5-483F-A10E-5EB0B6850044}" dt="2022-10-14T14:54:02.291" v="189"/>
          <ac:spMkLst>
            <pc:docMk/>
            <pc:sldMk cId="1841957312" sldId="357"/>
            <ac:spMk id="2" creationId="{00E763BB-9BA0-8B15-EC3A-9596592F3FC1}"/>
          </ac:spMkLst>
        </pc:spChg>
        <pc:spChg chg="mod ord">
          <ac:chgData name="Vissapragada,Sai Tejaswee" userId="S::s545438@nwmissouri.edu::ac5152bd-e08b-42ef-87f5-6857be20e85f" providerId="AD" clId="Web-{A8C22E62-5AA5-483F-A10E-5EB0B6850044}" dt="2022-10-14T15:32:54.543" v="350" actId="20577"/>
          <ac:spMkLst>
            <pc:docMk/>
            <pc:sldMk cId="1841957312" sldId="357"/>
            <ac:spMk id="3" creationId="{66B15469-23DA-28F8-3644-BAB61795B752}"/>
          </ac:spMkLst>
        </pc:spChg>
        <pc:spChg chg="del mod ord">
          <ac:chgData name="Vissapragada,Sai Tejaswee" userId="S::s545438@nwmissouri.edu::ac5152bd-e08b-42ef-87f5-6857be20e85f" providerId="AD" clId="Web-{A8C22E62-5AA5-483F-A10E-5EB0B6850044}" dt="2022-10-14T15:11:03.657" v="307"/>
          <ac:spMkLst>
            <pc:docMk/>
            <pc:sldMk cId="1841957312" sldId="357"/>
            <ac:spMk id="4" creationId="{91717223-F755-64C7-4639-B04FAD293BD0}"/>
          </ac:spMkLst>
        </pc:spChg>
      </pc:sldChg>
      <pc:sldChg chg="delSp modSp del mod modClrScheme chgLayout">
        <pc:chgData name="Vissapragada,Sai Tejaswee" userId="S::s545438@nwmissouri.edu::ac5152bd-e08b-42ef-87f5-6857be20e85f" providerId="AD" clId="Web-{A8C22E62-5AA5-483F-A10E-5EB0B6850044}" dt="2022-10-14T15:24:59.346" v="329"/>
        <pc:sldMkLst>
          <pc:docMk/>
          <pc:sldMk cId="2615451039" sldId="359"/>
        </pc:sldMkLst>
        <pc:spChg chg="mod ord">
          <ac:chgData name="Vissapragada,Sai Tejaswee" userId="S::s545438@nwmissouri.edu::ac5152bd-e08b-42ef-87f5-6857be20e85f" providerId="AD" clId="Web-{A8C22E62-5AA5-483F-A10E-5EB0B6850044}" dt="2022-10-14T14:54:02.291" v="189"/>
          <ac:spMkLst>
            <pc:docMk/>
            <pc:sldMk cId="2615451039" sldId="359"/>
            <ac:spMk id="2" creationId="{5D613BA6-E68F-21F9-0C54-720CE635B62B}"/>
          </ac:spMkLst>
        </pc:spChg>
        <pc:spChg chg="mod ord">
          <ac:chgData name="Vissapragada,Sai Tejaswee" userId="S::s545438@nwmissouri.edu::ac5152bd-e08b-42ef-87f5-6857be20e85f" providerId="AD" clId="Web-{A8C22E62-5AA5-483F-A10E-5EB0B6850044}" dt="2022-10-14T14:54:02.291" v="189"/>
          <ac:spMkLst>
            <pc:docMk/>
            <pc:sldMk cId="2615451039" sldId="359"/>
            <ac:spMk id="3" creationId="{53F44DDF-3ED2-A853-9443-CA9C52F9790C}"/>
          </ac:spMkLst>
        </pc:spChg>
        <pc:spChg chg="del mod ord">
          <ac:chgData name="Vissapragada,Sai Tejaswee" userId="S::s545438@nwmissouri.edu::ac5152bd-e08b-42ef-87f5-6857be20e85f" providerId="AD" clId="Web-{A8C22E62-5AA5-483F-A10E-5EB0B6850044}" dt="2022-10-14T15:08:29.185" v="282"/>
          <ac:spMkLst>
            <pc:docMk/>
            <pc:sldMk cId="2615451039" sldId="359"/>
            <ac:spMk id="4" creationId="{1AE0D728-6607-F08C-7642-439B4B69E578}"/>
          </ac:spMkLst>
        </pc:spChg>
      </pc:sldChg>
      <pc:sldChg chg="delSp modSp del mod modClrScheme chgLayout">
        <pc:chgData name="Vissapragada,Sai Tejaswee" userId="S::s545438@nwmissouri.edu::ac5152bd-e08b-42ef-87f5-6857be20e85f" providerId="AD" clId="Web-{A8C22E62-5AA5-483F-A10E-5EB0B6850044}" dt="2022-10-14T15:15:12.756" v="311"/>
        <pc:sldMkLst>
          <pc:docMk/>
          <pc:sldMk cId="3128748201" sldId="362"/>
        </pc:sldMkLst>
        <pc:spChg chg="mod ord">
          <ac:chgData name="Vissapragada,Sai Tejaswee" userId="S::s545438@nwmissouri.edu::ac5152bd-e08b-42ef-87f5-6857be20e85f" providerId="AD" clId="Web-{A8C22E62-5AA5-483F-A10E-5EB0B6850044}" dt="2022-10-14T14:54:02.291" v="189"/>
          <ac:spMkLst>
            <pc:docMk/>
            <pc:sldMk cId="3128748201" sldId="362"/>
            <ac:spMk id="2" creationId="{6F6EC735-A4DA-28E0-5532-FBE50F8A1D8A}"/>
          </ac:spMkLst>
        </pc:spChg>
        <pc:spChg chg="mod ord">
          <ac:chgData name="Vissapragada,Sai Tejaswee" userId="S::s545438@nwmissouri.edu::ac5152bd-e08b-42ef-87f5-6857be20e85f" providerId="AD" clId="Web-{A8C22E62-5AA5-483F-A10E-5EB0B6850044}" dt="2022-10-14T14:54:02.291" v="189"/>
          <ac:spMkLst>
            <pc:docMk/>
            <pc:sldMk cId="3128748201" sldId="362"/>
            <ac:spMk id="3" creationId="{EBA700B0-EE6F-549E-CF17-345BC994A623}"/>
          </ac:spMkLst>
        </pc:spChg>
        <pc:spChg chg="del mod ord">
          <ac:chgData name="Vissapragada,Sai Tejaswee" userId="S::s545438@nwmissouri.edu::ac5152bd-e08b-42ef-87f5-6857be20e85f" providerId="AD" clId="Web-{A8C22E62-5AA5-483F-A10E-5EB0B6850044}" dt="2022-10-14T15:09:20.420" v="289"/>
          <ac:spMkLst>
            <pc:docMk/>
            <pc:sldMk cId="3128748201" sldId="362"/>
            <ac:spMk id="4" creationId="{F09C8ABB-92DC-7D4D-703A-6645A2A6F037}"/>
          </ac:spMkLst>
        </pc:spChg>
      </pc:sldChg>
      <pc:sldChg chg="delSp modSp mod modClrScheme chgLayout">
        <pc:chgData name="Vissapragada,Sai Tejaswee" userId="S::s545438@nwmissouri.edu::ac5152bd-e08b-42ef-87f5-6857be20e85f" providerId="AD" clId="Web-{A8C22E62-5AA5-483F-A10E-5EB0B6850044}" dt="2022-10-14T15:59:36.890" v="467" actId="20577"/>
        <pc:sldMkLst>
          <pc:docMk/>
          <pc:sldMk cId="2423198090" sldId="363"/>
        </pc:sldMkLst>
        <pc:spChg chg="mod ord">
          <ac:chgData name="Vissapragada,Sai Tejaswee" userId="S::s545438@nwmissouri.edu::ac5152bd-e08b-42ef-87f5-6857be20e85f" providerId="AD" clId="Web-{A8C22E62-5AA5-483F-A10E-5EB0B6850044}" dt="2022-10-14T14:54:02.291" v="189"/>
          <ac:spMkLst>
            <pc:docMk/>
            <pc:sldMk cId="2423198090" sldId="363"/>
            <ac:spMk id="2" creationId="{D410B586-2A06-5C9A-314A-C3DDBE0097DE}"/>
          </ac:spMkLst>
        </pc:spChg>
        <pc:spChg chg="mod ord">
          <ac:chgData name="Vissapragada,Sai Tejaswee" userId="S::s545438@nwmissouri.edu::ac5152bd-e08b-42ef-87f5-6857be20e85f" providerId="AD" clId="Web-{A8C22E62-5AA5-483F-A10E-5EB0B6850044}" dt="2022-10-14T15:59:36.890" v="467" actId="20577"/>
          <ac:spMkLst>
            <pc:docMk/>
            <pc:sldMk cId="2423198090" sldId="363"/>
            <ac:spMk id="3" creationId="{3C27D1C7-E779-949F-4B8F-5A301D08E902}"/>
          </ac:spMkLst>
        </pc:spChg>
        <pc:spChg chg="del mod ord">
          <ac:chgData name="Vissapragada,Sai Tejaswee" userId="S::s545438@nwmissouri.edu::ac5152bd-e08b-42ef-87f5-6857be20e85f" providerId="AD" clId="Web-{A8C22E62-5AA5-483F-A10E-5EB0B6850044}" dt="2022-10-14T15:09:12.607" v="288"/>
          <ac:spMkLst>
            <pc:docMk/>
            <pc:sldMk cId="2423198090" sldId="363"/>
            <ac:spMk id="4" creationId="{6C4ABEAF-5E95-D7AB-7B2F-F5AD8C35B370}"/>
          </ac:spMkLst>
        </pc:spChg>
      </pc:sldChg>
      <pc:sldChg chg="delSp modSp mod modClrScheme chgLayout">
        <pc:chgData name="Vissapragada,Sai Tejaswee" userId="S::s545438@nwmissouri.edu::ac5152bd-e08b-42ef-87f5-6857be20e85f" providerId="AD" clId="Web-{A8C22E62-5AA5-483F-A10E-5EB0B6850044}" dt="2022-10-14T15:09:51.171" v="298" actId="20577"/>
        <pc:sldMkLst>
          <pc:docMk/>
          <pc:sldMk cId="2459341095" sldId="364"/>
        </pc:sldMkLst>
        <pc:spChg chg="mod ord">
          <ac:chgData name="Vissapragada,Sai Tejaswee" userId="S::s545438@nwmissouri.edu::ac5152bd-e08b-42ef-87f5-6857be20e85f" providerId="AD" clId="Web-{A8C22E62-5AA5-483F-A10E-5EB0B6850044}" dt="2022-10-14T14:54:02.291" v="189"/>
          <ac:spMkLst>
            <pc:docMk/>
            <pc:sldMk cId="2459341095" sldId="364"/>
            <ac:spMk id="2" creationId="{DC980566-5AA5-75AE-3878-F3B8B65B360F}"/>
          </ac:spMkLst>
        </pc:spChg>
        <pc:spChg chg="mod ord">
          <ac:chgData name="Vissapragada,Sai Tejaswee" userId="S::s545438@nwmissouri.edu::ac5152bd-e08b-42ef-87f5-6857be20e85f" providerId="AD" clId="Web-{A8C22E62-5AA5-483F-A10E-5EB0B6850044}" dt="2022-10-14T15:09:51.171" v="298" actId="20577"/>
          <ac:spMkLst>
            <pc:docMk/>
            <pc:sldMk cId="2459341095" sldId="364"/>
            <ac:spMk id="3" creationId="{386E58DB-AF1A-2DF3-7CF6-71CAE99743B8}"/>
          </ac:spMkLst>
        </pc:spChg>
        <pc:spChg chg="del mod ord">
          <ac:chgData name="Vissapragada,Sai Tejaswee" userId="S::s545438@nwmissouri.edu::ac5152bd-e08b-42ef-87f5-6857be20e85f" providerId="AD" clId="Web-{A8C22E62-5AA5-483F-A10E-5EB0B6850044}" dt="2022-10-14T15:09:27.764" v="290"/>
          <ac:spMkLst>
            <pc:docMk/>
            <pc:sldMk cId="2459341095" sldId="364"/>
            <ac:spMk id="4" creationId="{07793932-1B44-9BA4-21C6-7C6863E8F3FF}"/>
          </ac:spMkLst>
        </pc:spChg>
      </pc:sldChg>
      <pc:sldChg chg="delSp modSp mod modClrScheme chgLayout">
        <pc:chgData name="Vissapragada,Sai Tejaswee" userId="S::s545438@nwmissouri.edu::ac5152bd-e08b-42ef-87f5-6857be20e85f" providerId="AD" clId="Web-{A8C22E62-5AA5-483F-A10E-5EB0B6850044}" dt="2022-10-14T15:32:30.043" v="348" actId="20577"/>
        <pc:sldMkLst>
          <pc:docMk/>
          <pc:sldMk cId="1168084508" sldId="365"/>
        </pc:sldMkLst>
        <pc:spChg chg="mod ord">
          <ac:chgData name="Vissapragada,Sai Tejaswee" userId="S::s545438@nwmissouri.edu::ac5152bd-e08b-42ef-87f5-6857be20e85f" providerId="AD" clId="Web-{A8C22E62-5AA5-483F-A10E-5EB0B6850044}" dt="2022-10-14T15:01:41.301" v="254" actId="20577"/>
          <ac:spMkLst>
            <pc:docMk/>
            <pc:sldMk cId="1168084508" sldId="365"/>
            <ac:spMk id="2" creationId="{0A99E831-0FE4-BBC0-F1D0-9F150956F9CB}"/>
          </ac:spMkLst>
        </pc:spChg>
        <pc:spChg chg="mod ord">
          <ac:chgData name="Vissapragada,Sai Tejaswee" userId="S::s545438@nwmissouri.edu::ac5152bd-e08b-42ef-87f5-6857be20e85f" providerId="AD" clId="Web-{A8C22E62-5AA5-483F-A10E-5EB0B6850044}" dt="2022-10-14T15:32:30.043" v="348" actId="20577"/>
          <ac:spMkLst>
            <pc:docMk/>
            <pc:sldMk cId="1168084508" sldId="365"/>
            <ac:spMk id="3" creationId="{3CC905E3-3707-BA22-DDB9-9FF9CDFDF532}"/>
          </ac:spMkLst>
        </pc:spChg>
        <pc:spChg chg="del mod ord">
          <ac:chgData name="Vissapragada,Sai Tejaswee" userId="S::s545438@nwmissouri.edu::ac5152bd-e08b-42ef-87f5-6857be20e85f" providerId="AD" clId="Web-{A8C22E62-5AA5-483F-A10E-5EB0B6850044}" dt="2022-10-14T15:10:21.124" v="301"/>
          <ac:spMkLst>
            <pc:docMk/>
            <pc:sldMk cId="1168084508" sldId="365"/>
            <ac:spMk id="4" creationId="{9325BA59-088F-F932-168B-94207CA13343}"/>
          </ac:spMkLst>
        </pc:spChg>
      </pc:sldChg>
      <pc:sldChg chg="delSp modSp mod modClrScheme delDesignElem chgLayout">
        <pc:chgData name="Vissapragada,Sai Tejaswee" userId="S::s545438@nwmissouri.edu::ac5152bd-e08b-42ef-87f5-6857be20e85f" providerId="AD" clId="Web-{A8C22E62-5AA5-483F-A10E-5EB0B6850044}" dt="2022-10-14T15:32:20.012" v="346" actId="20577"/>
        <pc:sldMkLst>
          <pc:docMk/>
          <pc:sldMk cId="1837471576" sldId="366"/>
        </pc:sldMkLst>
        <pc:spChg chg="mod ord">
          <ac:chgData name="Vissapragada,Sai Tejaswee" userId="S::s545438@nwmissouri.edu::ac5152bd-e08b-42ef-87f5-6857be20e85f" providerId="AD" clId="Web-{A8C22E62-5AA5-483F-A10E-5EB0B6850044}" dt="2022-10-14T14:54:02.291" v="189"/>
          <ac:spMkLst>
            <pc:docMk/>
            <pc:sldMk cId="1837471576" sldId="366"/>
            <ac:spMk id="2" creationId="{699FDC42-B1C1-8EF3-24EB-74E32AB17A6B}"/>
          </ac:spMkLst>
        </pc:spChg>
        <pc:spChg chg="mod ord">
          <ac:chgData name="Vissapragada,Sai Tejaswee" userId="S::s545438@nwmissouri.edu::ac5152bd-e08b-42ef-87f5-6857be20e85f" providerId="AD" clId="Web-{A8C22E62-5AA5-483F-A10E-5EB0B6850044}" dt="2022-10-14T15:32:20.012" v="346" actId="20577"/>
          <ac:spMkLst>
            <pc:docMk/>
            <pc:sldMk cId="1837471576" sldId="366"/>
            <ac:spMk id="3" creationId="{A8E34014-DCF4-FA40-FD67-BBA08040D734}"/>
          </ac:spMkLst>
        </pc:spChg>
        <pc:spChg chg="del mod ord">
          <ac:chgData name="Vissapragada,Sai Tejaswee" userId="S::s545438@nwmissouri.edu::ac5152bd-e08b-42ef-87f5-6857be20e85f" providerId="AD" clId="Web-{A8C22E62-5AA5-483F-A10E-5EB0B6850044}" dt="2022-10-14T15:10:14.749" v="300"/>
          <ac:spMkLst>
            <pc:docMk/>
            <pc:sldMk cId="1837471576" sldId="366"/>
            <ac:spMk id="4" creationId="{1D8F33DF-6D51-678F-B93A-CFECC5B6B34B}"/>
          </ac:spMkLst>
        </pc:spChg>
        <pc:spChg chg="del">
          <ac:chgData name="Vissapragada,Sai Tejaswee" userId="S::s545438@nwmissouri.edu::ac5152bd-e08b-42ef-87f5-6857be20e85f" providerId="AD" clId="Web-{A8C22E62-5AA5-483F-A10E-5EB0B6850044}" dt="2022-10-14T14:54:02.291" v="189"/>
          <ac:spMkLst>
            <pc:docMk/>
            <pc:sldMk cId="1837471576" sldId="366"/>
            <ac:spMk id="37" creationId="{5E39A796-BE83-48B1-B33F-35C4A32AAB57}"/>
          </ac:spMkLst>
        </pc:spChg>
        <pc:spChg chg="del">
          <ac:chgData name="Vissapragada,Sai Tejaswee" userId="S::s545438@nwmissouri.edu::ac5152bd-e08b-42ef-87f5-6857be20e85f" providerId="AD" clId="Web-{A8C22E62-5AA5-483F-A10E-5EB0B6850044}" dt="2022-10-14T14:54:02.291" v="189"/>
          <ac:spMkLst>
            <pc:docMk/>
            <pc:sldMk cId="1837471576" sldId="366"/>
            <ac:spMk id="38" creationId="{72F84B47-E267-4194-8194-831DB7B5547F}"/>
          </ac:spMkLst>
        </pc:spChg>
      </pc:sldChg>
      <pc:sldChg chg="delSp modSp mod modClrScheme chgLayout">
        <pc:chgData name="Vissapragada,Sai Tejaswee" userId="S::s545438@nwmissouri.edu::ac5152bd-e08b-42ef-87f5-6857be20e85f" providerId="AD" clId="Web-{A8C22E62-5AA5-483F-A10E-5EB0B6850044}" dt="2022-10-14T15:28:27.225" v="330" actId="20577"/>
        <pc:sldMkLst>
          <pc:docMk/>
          <pc:sldMk cId="2698460313" sldId="368"/>
        </pc:sldMkLst>
        <pc:spChg chg="mod ord">
          <ac:chgData name="Vissapragada,Sai Tejaswee" userId="S::s545438@nwmissouri.edu::ac5152bd-e08b-42ef-87f5-6857be20e85f" providerId="AD" clId="Web-{A8C22E62-5AA5-483F-A10E-5EB0B6850044}" dt="2022-10-14T15:02:58.271" v="256" actId="20577"/>
          <ac:spMkLst>
            <pc:docMk/>
            <pc:sldMk cId="2698460313" sldId="368"/>
            <ac:spMk id="2" creationId="{57E92D1A-143E-A8D1-5650-23C53F336A3A}"/>
          </ac:spMkLst>
        </pc:spChg>
        <pc:spChg chg="mod ord">
          <ac:chgData name="Vissapragada,Sai Tejaswee" userId="S::s545438@nwmissouri.edu::ac5152bd-e08b-42ef-87f5-6857be20e85f" providerId="AD" clId="Web-{A8C22E62-5AA5-483F-A10E-5EB0B6850044}" dt="2022-10-14T15:28:27.225" v="330" actId="20577"/>
          <ac:spMkLst>
            <pc:docMk/>
            <pc:sldMk cId="2698460313" sldId="368"/>
            <ac:spMk id="3" creationId="{0485A877-B7E7-764E-DB9E-520F12AC7E8A}"/>
          </ac:spMkLst>
        </pc:spChg>
        <pc:spChg chg="del mod ord">
          <ac:chgData name="Vissapragada,Sai Tejaswee" userId="S::s545438@nwmissouri.edu::ac5152bd-e08b-42ef-87f5-6857be20e85f" providerId="AD" clId="Web-{A8C22E62-5AA5-483F-A10E-5EB0B6850044}" dt="2022-10-14T15:09:06.748" v="287"/>
          <ac:spMkLst>
            <pc:docMk/>
            <pc:sldMk cId="2698460313" sldId="368"/>
            <ac:spMk id="4" creationId="{E21CBC94-1453-F549-F5A2-F9CA55491551}"/>
          </ac:spMkLst>
        </pc:spChg>
      </pc:sldChg>
      <pc:sldChg chg="delSp modSp mod modClrScheme chgLayout">
        <pc:chgData name="Vissapragada,Sai Tejaswee" userId="S::s545438@nwmissouri.edu::ac5152bd-e08b-42ef-87f5-6857be20e85f" providerId="AD" clId="Web-{A8C22E62-5AA5-483F-A10E-5EB0B6850044}" dt="2022-10-14T15:32:09.464" v="345" actId="20577"/>
        <pc:sldMkLst>
          <pc:docMk/>
          <pc:sldMk cId="3832482965" sldId="369"/>
        </pc:sldMkLst>
        <pc:spChg chg="mod ord">
          <ac:chgData name="Vissapragada,Sai Tejaswee" userId="S::s545438@nwmissouri.edu::ac5152bd-e08b-42ef-87f5-6857be20e85f" providerId="AD" clId="Web-{A8C22E62-5AA5-483F-A10E-5EB0B6850044}" dt="2022-10-14T15:32:09.464" v="345" actId="20577"/>
          <ac:spMkLst>
            <pc:docMk/>
            <pc:sldMk cId="3832482965" sldId="369"/>
            <ac:spMk id="3" creationId="{ABC53B28-A702-CB39-14D5-C5D93E4EE12D}"/>
          </ac:spMkLst>
        </pc:spChg>
        <pc:spChg chg="del mod ord">
          <ac:chgData name="Vissapragada,Sai Tejaswee" userId="S::s545438@nwmissouri.edu::ac5152bd-e08b-42ef-87f5-6857be20e85f" providerId="AD" clId="Web-{A8C22E62-5AA5-483F-A10E-5EB0B6850044}" dt="2022-10-14T15:10:08.093" v="299"/>
          <ac:spMkLst>
            <pc:docMk/>
            <pc:sldMk cId="3832482965" sldId="369"/>
            <ac:spMk id="4" creationId="{2FE6C971-314E-93BC-7657-03293E5B84A6}"/>
          </ac:spMkLst>
        </pc:spChg>
      </pc:sldChg>
      <pc:sldChg chg="delSp modSp mod modClrScheme delDesignElem chgLayout">
        <pc:chgData name="Vissapragada,Sai Tejaswee" userId="S::s545438@nwmissouri.edu::ac5152bd-e08b-42ef-87f5-6857be20e85f" providerId="AD" clId="Web-{A8C22E62-5AA5-483F-A10E-5EB0B6850044}" dt="2022-10-14T14:54:33.308" v="194" actId="20577"/>
        <pc:sldMkLst>
          <pc:docMk/>
          <pc:sldMk cId="437098969" sldId="370"/>
        </pc:sldMkLst>
        <pc:spChg chg="mod ord">
          <ac:chgData name="Vissapragada,Sai Tejaswee" userId="S::s545438@nwmissouri.edu::ac5152bd-e08b-42ef-87f5-6857be20e85f" providerId="AD" clId="Web-{A8C22E62-5AA5-483F-A10E-5EB0B6850044}" dt="2022-10-14T14:54:33.308" v="194" actId="20577"/>
          <ac:spMkLst>
            <pc:docMk/>
            <pc:sldMk cId="437098969" sldId="370"/>
            <ac:spMk id="2" creationId="{A8723335-4D01-C533-AC17-BB39BC5E4AB8}"/>
          </ac:spMkLst>
        </pc:spChg>
        <pc:spChg chg="mod ord">
          <ac:chgData name="Vissapragada,Sai Tejaswee" userId="S::s545438@nwmissouri.edu::ac5152bd-e08b-42ef-87f5-6857be20e85f" providerId="AD" clId="Web-{A8C22E62-5AA5-483F-A10E-5EB0B6850044}" dt="2022-10-14T14:54:02.291" v="189"/>
          <ac:spMkLst>
            <pc:docMk/>
            <pc:sldMk cId="437098969" sldId="370"/>
            <ac:spMk id="3" creationId="{2717A627-2709-3E6E-A10A-905A446CF39D}"/>
          </ac:spMkLst>
        </pc:spChg>
        <pc:spChg chg="mod ord">
          <ac:chgData name="Vissapragada,Sai Tejaswee" userId="S::s545438@nwmissouri.edu::ac5152bd-e08b-42ef-87f5-6857be20e85f" providerId="AD" clId="Web-{A8C22E62-5AA5-483F-A10E-5EB0B6850044}" dt="2022-10-14T14:54:02.291" v="189"/>
          <ac:spMkLst>
            <pc:docMk/>
            <pc:sldMk cId="437098969" sldId="370"/>
            <ac:spMk id="4" creationId="{5A0C8046-7569-8FB5-356C-E4DB27FB3CE6}"/>
          </ac:spMkLst>
        </pc:spChg>
        <pc:spChg chg="del">
          <ac:chgData name="Vissapragada,Sai Tejaswee" userId="S::s545438@nwmissouri.edu::ac5152bd-e08b-42ef-87f5-6857be20e85f" providerId="AD" clId="Web-{A8C22E62-5AA5-483F-A10E-5EB0B6850044}" dt="2022-10-14T14:54:02.291" v="189"/>
          <ac:spMkLst>
            <pc:docMk/>
            <pc:sldMk cId="437098969" sldId="370"/>
            <ac:spMk id="17" creationId="{3346177D-ADC4-4968-B747-5CFCD390B5B9}"/>
          </ac:spMkLst>
        </pc:spChg>
        <pc:spChg chg="del">
          <ac:chgData name="Vissapragada,Sai Tejaswee" userId="S::s545438@nwmissouri.edu::ac5152bd-e08b-42ef-87f5-6857be20e85f" providerId="AD" clId="Web-{A8C22E62-5AA5-483F-A10E-5EB0B6850044}" dt="2022-10-14T14:54:02.291" v="189"/>
          <ac:spMkLst>
            <pc:docMk/>
            <pc:sldMk cId="437098969" sldId="370"/>
            <ac:spMk id="19" creationId="{0844A943-BF79-4FEA-ABB1-3BD54D236606}"/>
          </ac:spMkLst>
        </pc:spChg>
        <pc:spChg chg="del">
          <ac:chgData name="Vissapragada,Sai Tejaswee" userId="S::s545438@nwmissouri.edu::ac5152bd-e08b-42ef-87f5-6857be20e85f" providerId="AD" clId="Web-{A8C22E62-5AA5-483F-A10E-5EB0B6850044}" dt="2022-10-14T14:54:02.291" v="189"/>
          <ac:spMkLst>
            <pc:docMk/>
            <pc:sldMk cId="437098969" sldId="370"/>
            <ac:spMk id="21" creationId="{6437CC72-F4A8-4DC3-AFAB-D22C482C8100}"/>
          </ac:spMkLst>
        </pc:spChg>
        <pc:picChg chg="mod">
          <ac:chgData name="Vissapragada,Sai Tejaswee" userId="S::s545438@nwmissouri.edu::ac5152bd-e08b-42ef-87f5-6857be20e85f" providerId="AD" clId="Web-{A8C22E62-5AA5-483F-A10E-5EB0B6850044}" dt="2022-10-14T14:54:15.635" v="190" actId="1076"/>
          <ac:picMkLst>
            <pc:docMk/>
            <pc:sldMk cId="437098969" sldId="370"/>
            <ac:picMk id="5" creationId="{8BC2E01F-BB52-CA40-F63F-63DFB1D2B6F5}"/>
          </ac:picMkLst>
        </pc:picChg>
      </pc:sldChg>
      <pc:sldChg chg="delSp modSp mod modClrScheme chgLayout">
        <pc:chgData name="Vissapragada,Sai Tejaswee" userId="S::s545438@nwmissouri.edu::ac5152bd-e08b-42ef-87f5-6857be20e85f" providerId="AD" clId="Web-{A8C22E62-5AA5-483F-A10E-5EB0B6850044}" dt="2022-10-14T15:46:32.264" v="463" actId="20577"/>
        <pc:sldMkLst>
          <pc:docMk/>
          <pc:sldMk cId="884823026" sldId="371"/>
        </pc:sldMkLst>
        <pc:spChg chg="mod ord">
          <ac:chgData name="Vissapragada,Sai Tejaswee" userId="S::s545438@nwmissouri.edu::ac5152bd-e08b-42ef-87f5-6857be20e85f" providerId="AD" clId="Web-{A8C22E62-5AA5-483F-A10E-5EB0B6850044}" dt="2022-10-14T15:46:32.264" v="463" actId="20577"/>
          <ac:spMkLst>
            <pc:docMk/>
            <pc:sldMk cId="884823026" sldId="371"/>
            <ac:spMk id="3" creationId="{1CE5B5B3-F968-7176-817F-D2DECAB3BFC0}"/>
          </ac:spMkLst>
        </pc:spChg>
        <pc:spChg chg="del mod ord">
          <ac:chgData name="Vissapragada,Sai Tejaswee" userId="S::s545438@nwmissouri.edu::ac5152bd-e08b-42ef-87f5-6857be20e85f" providerId="AD" clId="Web-{A8C22E62-5AA5-483F-A10E-5EB0B6850044}" dt="2022-10-14T15:08:06.668" v="280"/>
          <ac:spMkLst>
            <pc:docMk/>
            <pc:sldMk cId="884823026" sldId="371"/>
            <ac:spMk id="4" creationId="{E3A7E43B-9E7A-B4A6-17AC-16297ABC4F50}"/>
          </ac:spMkLst>
        </pc:spChg>
      </pc:sldChg>
      <pc:sldChg chg="modSp">
        <pc:chgData name="Vissapragada,Sai Tejaswee" userId="S::s545438@nwmissouri.edu::ac5152bd-e08b-42ef-87f5-6857be20e85f" providerId="AD" clId="Web-{A8C22E62-5AA5-483F-A10E-5EB0B6850044}" dt="2022-10-14T15:59:45.390" v="468" actId="20577"/>
        <pc:sldMkLst>
          <pc:docMk/>
          <pc:sldMk cId="3017103360" sldId="372"/>
        </pc:sldMkLst>
        <pc:spChg chg="mod">
          <ac:chgData name="Vissapragada,Sai Tejaswee" userId="S::s545438@nwmissouri.edu::ac5152bd-e08b-42ef-87f5-6857be20e85f" providerId="AD" clId="Web-{A8C22E62-5AA5-483F-A10E-5EB0B6850044}" dt="2022-10-14T15:15:02.162" v="310" actId="20577"/>
          <ac:spMkLst>
            <pc:docMk/>
            <pc:sldMk cId="3017103360" sldId="372"/>
            <ac:spMk id="2" creationId="{9B203523-CF4E-5660-E239-E185D27F83C7}"/>
          </ac:spMkLst>
        </pc:spChg>
        <pc:spChg chg="mod">
          <ac:chgData name="Vissapragada,Sai Tejaswee" userId="S::s545438@nwmissouri.edu::ac5152bd-e08b-42ef-87f5-6857be20e85f" providerId="AD" clId="Web-{A8C22E62-5AA5-483F-A10E-5EB0B6850044}" dt="2022-10-14T15:59:45.390" v="468" actId="20577"/>
          <ac:spMkLst>
            <pc:docMk/>
            <pc:sldMk cId="3017103360" sldId="372"/>
            <ac:spMk id="3" creationId="{0E3D6556-A722-02BE-F336-6B448678512B}"/>
          </ac:spMkLst>
        </pc:spChg>
      </pc:sldChg>
      <pc:sldChg chg="modSp">
        <pc:chgData name="Vissapragada,Sai Tejaswee" userId="S::s545438@nwmissouri.edu::ac5152bd-e08b-42ef-87f5-6857be20e85f" providerId="AD" clId="Web-{A8C22E62-5AA5-483F-A10E-5EB0B6850044}" dt="2022-10-14T15:30:19.165" v="336" actId="20577"/>
        <pc:sldMkLst>
          <pc:docMk/>
          <pc:sldMk cId="3360226570" sldId="373"/>
        </pc:sldMkLst>
        <pc:spChg chg="mod">
          <ac:chgData name="Vissapragada,Sai Tejaswee" userId="S::s545438@nwmissouri.edu::ac5152bd-e08b-42ef-87f5-6857be20e85f" providerId="AD" clId="Web-{A8C22E62-5AA5-483F-A10E-5EB0B6850044}" dt="2022-10-14T15:02:42.693" v="255" actId="20577"/>
          <ac:spMkLst>
            <pc:docMk/>
            <pc:sldMk cId="3360226570" sldId="373"/>
            <ac:spMk id="2" creationId="{C70D7201-9327-5D3D-7F01-45617E65561E}"/>
          </ac:spMkLst>
        </pc:spChg>
        <pc:spChg chg="mod">
          <ac:chgData name="Vissapragada,Sai Tejaswee" userId="S::s545438@nwmissouri.edu::ac5152bd-e08b-42ef-87f5-6857be20e85f" providerId="AD" clId="Web-{A8C22E62-5AA5-483F-A10E-5EB0B6850044}" dt="2022-10-14T15:30:19.165" v="336" actId="20577"/>
          <ac:spMkLst>
            <pc:docMk/>
            <pc:sldMk cId="3360226570" sldId="373"/>
            <ac:spMk id="3" creationId="{479AB6C6-DF7C-4F0A-419D-EED753033418}"/>
          </ac:spMkLst>
        </pc:spChg>
      </pc:sldChg>
      <pc:sldChg chg="modSp">
        <pc:chgData name="Vissapragada,Sai Tejaswee" userId="S::s545438@nwmissouri.edu::ac5152bd-e08b-42ef-87f5-6857be20e85f" providerId="AD" clId="Web-{A8C22E62-5AA5-483F-A10E-5EB0B6850044}" dt="2022-10-14T15:04:19.429" v="278" actId="20577"/>
        <pc:sldMkLst>
          <pc:docMk/>
          <pc:sldMk cId="1614585721" sldId="374"/>
        </pc:sldMkLst>
        <pc:spChg chg="mod">
          <ac:chgData name="Vissapragada,Sai Tejaswee" userId="S::s545438@nwmissouri.edu::ac5152bd-e08b-42ef-87f5-6857be20e85f" providerId="AD" clId="Web-{A8C22E62-5AA5-483F-A10E-5EB0B6850044}" dt="2022-10-14T15:04:19.429" v="278" actId="20577"/>
          <ac:spMkLst>
            <pc:docMk/>
            <pc:sldMk cId="1614585721" sldId="374"/>
            <ac:spMk id="2" creationId="{0F872AB6-0F89-8C23-9855-C08AB0E40A22}"/>
          </ac:spMkLst>
        </pc:spChg>
      </pc:sldChg>
      <pc:sldChg chg="modSp">
        <pc:chgData name="Vissapragada,Sai Tejaswee" userId="S::s545438@nwmissouri.edu::ac5152bd-e08b-42ef-87f5-6857be20e85f" providerId="AD" clId="Web-{A8C22E62-5AA5-483F-A10E-5EB0B6850044}" dt="2022-10-14T15:40:20.272" v="358" actId="20577"/>
        <pc:sldMkLst>
          <pc:docMk/>
          <pc:sldMk cId="4113795527" sldId="375"/>
        </pc:sldMkLst>
        <pc:spChg chg="mod">
          <ac:chgData name="Vissapragada,Sai Tejaswee" userId="S::s545438@nwmissouri.edu::ac5152bd-e08b-42ef-87f5-6857be20e85f" providerId="AD" clId="Web-{A8C22E62-5AA5-483F-A10E-5EB0B6850044}" dt="2022-10-14T15:40:20.272" v="358" actId="20577"/>
          <ac:spMkLst>
            <pc:docMk/>
            <pc:sldMk cId="4113795527" sldId="375"/>
            <ac:spMk id="2" creationId="{7AC27030-194D-1EF6-AC29-5F692AEB8181}"/>
          </ac:spMkLst>
        </pc:spChg>
        <pc:spChg chg="mod">
          <ac:chgData name="Vissapragada,Sai Tejaswee" userId="S::s545438@nwmissouri.edu::ac5152bd-e08b-42ef-87f5-6857be20e85f" providerId="AD" clId="Web-{A8C22E62-5AA5-483F-A10E-5EB0B6850044}" dt="2022-10-14T15:31:37.057" v="343" actId="20577"/>
          <ac:spMkLst>
            <pc:docMk/>
            <pc:sldMk cId="4113795527" sldId="375"/>
            <ac:spMk id="3" creationId="{7CAED4AF-0819-0D07-042B-3BC87CBC8010}"/>
          </ac:spMkLst>
        </pc:spChg>
      </pc:sldChg>
      <pc:sldChg chg="modSp add">
        <pc:chgData name="Vissapragada,Sai Tejaswee" userId="S::s545438@nwmissouri.edu::ac5152bd-e08b-42ef-87f5-6857be20e85f" providerId="AD" clId="Web-{A8C22E62-5AA5-483F-A10E-5EB0B6850044}" dt="2022-10-14T16:07:04.181" v="472" actId="20577"/>
        <pc:sldMkLst>
          <pc:docMk/>
          <pc:sldMk cId="659270591" sldId="376"/>
        </pc:sldMkLst>
        <pc:spChg chg="mod">
          <ac:chgData name="Vissapragada,Sai Tejaswee" userId="S::s545438@nwmissouri.edu::ac5152bd-e08b-42ef-87f5-6857be20e85f" providerId="AD" clId="Web-{A8C22E62-5AA5-483F-A10E-5EB0B6850044}" dt="2022-10-14T16:07:04.181" v="472" actId="20577"/>
          <ac:spMkLst>
            <pc:docMk/>
            <pc:sldMk cId="659270591" sldId="376"/>
            <ac:spMk id="3" creationId="{00000000-0000-0000-0000-000000000000}"/>
          </ac:spMkLst>
        </pc:spChg>
      </pc:sldChg>
      <pc:sldChg chg="modSp add">
        <pc:chgData name="Vissapragada,Sai Tejaswee" userId="S::s545438@nwmissouri.edu::ac5152bd-e08b-42ef-87f5-6857be20e85f" providerId="AD" clId="Web-{A8C22E62-5AA5-483F-A10E-5EB0B6850044}" dt="2022-10-14T16:08:27.245" v="491" actId="1076"/>
        <pc:sldMkLst>
          <pc:docMk/>
          <pc:sldMk cId="824242017" sldId="377"/>
        </pc:sldMkLst>
        <pc:spChg chg="mod">
          <ac:chgData name="Vissapragada,Sai Tejaswee" userId="S::s545438@nwmissouri.edu::ac5152bd-e08b-42ef-87f5-6857be20e85f" providerId="AD" clId="Web-{A8C22E62-5AA5-483F-A10E-5EB0B6850044}" dt="2022-10-14T16:08:27.245" v="491" actId="1076"/>
          <ac:spMkLst>
            <pc:docMk/>
            <pc:sldMk cId="824242017" sldId="377"/>
            <ac:spMk id="15" creationId="{F6ECBACC-0B57-3040-504E-48379878B34E}"/>
          </ac:spMkLst>
        </pc:spChg>
        <pc:spChg chg="mod">
          <ac:chgData name="Vissapragada,Sai Tejaswee" userId="S::s545438@nwmissouri.edu::ac5152bd-e08b-42ef-87f5-6857be20e85f" providerId="AD" clId="Web-{A8C22E62-5AA5-483F-A10E-5EB0B6850044}" dt="2022-10-14T15:29:55.883" v="334" actId="20577"/>
          <ac:spMkLst>
            <pc:docMk/>
            <pc:sldMk cId="824242017" sldId="377"/>
            <ac:spMk id="18" creationId="{0D575FF4-A0A5-5D5F-E422-A3C3DF894EF5}"/>
          </ac:spMkLst>
        </pc:spChg>
      </pc:sldChg>
      <pc:sldChg chg="addSp delSp modSp add">
        <pc:chgData name="Vissapragada,Sai Tejaswee" userId="S::s545438@nwmissouri.edu::ac5152bd-e08b-42ef-87f5-6857be20e85f" providerId="AD" clId="Web-{A8C22E62-5AA5-483F-A10E-5EB0B6850044}" dt="2022-10-14T15:24:37.267" v="328" actId="20577"/>
        <pc:sldMkLst>
          <pc:docMk/>
          <pc:sldMk cId="3225898199" sldId="378"/>
        </pc:sldMkLst>
        <pc:spChg chg="del">
          <ac:chgData name="Vissapragada,Sai Tejaswee" userId="S::s545438@nwmissouri.edu::ac5152bd-e08b-42ef-87f5-6857be20e85f" providerId="AD" clId="Web-{A8C22E62-5AA5-483F-A10E-5EB0B6850044}" dt="2022-10-14T15:23:36.782" v="321"/>
          <ac:spMkLst>
            <pc:docMk/>
            <pc:sldMk cId="3225898199" sldId="378"/>
            <ac:spMk id="2" creationId="{C841DDDB-09FE-0770-F467-1A6644329CFC}"/>
          </ac:spMkLst>
        </pc:spChg>
        <pc:spChg chg="mod">
          <ac:chgData name="Vissapragada,Sai Tejaswee" userId="S::s545438@nwmissouri.edu::ac5152bd-e08b-42ef-87f5-6857be20e85f" providerId="AD" clId="Web-{A8C22E62-5AA5-483F-A10E-5EB0B6850044}" dt="2022-10-14T15:24:37.267" v="328" actId="20577"/>
          <ac:spMkLst>
            <pc:docMk/>
            <pc:sldMk cId="3225898199" sldId="378"/>
            <ac:spMk id="3" creationId="{627AC61C-9393-097F-8278-A135703BB589}"/>
          </ac:spMkLst>
        </pc:spChg>
        <pc:spChg chg="add del mod">
          <ac:chgData name="Vissapragada,Sai Tejaswee" userId="S::s545438@nwmissouri.edu::ac5152bd-e08b-42ef-87f5-6857be20e85f" providerId="AD" clId="Web-{A8C22E62-5AA5-483F-A10E-5EB0B6850044}" dt="2022-10-14T15:23:40.344" v="322"/>
          <ac:spMkLst>
            <pc:docMk/>
            <pc:sldMk cId="3225898199" sldId="378"/>
            <ac:spMk id="5" creationId="{0CC146A7-8589-151D-467A-2DFFFD93A847}"/>
          </ac:spMkLst>
        </pc:spChg>
        <pc:spChg chg="add mod">
          <ac:chgData name="Vissapragada,Sai Tejaswee" userId="S::s545438@nwmissouri.edu::ac5152bd-e08b-42ef-87f5-6857be20e85f" providerId="AD" clId="Web-{A8C22E62-5AA5-483F-A10E-5EB0B6850044}" dt="2022-10-14T15:24:10.829" v="325" actId="20577"/>
          <ac:spMkLst>
            <pc:docMk/>
            <pc:sldMk cId="3225898199" sldId="378"/>
            <ac:spMk id="7" creationId="{D6B5D823-5C12-1AB8-3142-290071BA27E1}"/>
          </ac:spMkLst>
        </pc:spChg>
      </pc:sldChg>
      <pc:sldChg chg="modSp ord">
        <pc:chgData name="Vissapragada,Sai Tejaswee" userId="S::s545438@nwmissouri.edu::ac5152bd-e08b-42ef-87f5-6857be20e85f" providerId="AD" clId="Web-{A8C22E62-5AA5-483F-A10E-5EB0B6850044}" dt="2022-10-14T15:42:03.477" v="397" actId="20577"/>
        <pc:sldMkLst>
          <pc:docMk/>
          <pc:sldMk cId="836180278" sldId="379"/>
        </pc:sldMkLst>
        <pc:spChg chg="mod">
          <ac:chgData name="Vissapragada,Sai Tejaswee" userId="S::s545438@nwmissouri.edu::ac5152bd-e08b-42ef-87f5-6857be20e85f" providerId="AD" clId="Web-{A8C22E62-5AA5-483F-A10E-5EB0B6850044}" dt="2022-10-14T15:42:03.477" v="397" actId="20577"/>
          <ac:spMkLst>
            <pc:docMk/>
            <pc:sldMk cId="836180278" sldId="379"/>
            <ac:spMk id="3" creationId="{6F325FD3-8624-CDB2-FF03-5B4140CC7C86}"/>
          </ac:spMkLst>
        </pc:spChg>
      </pc:sldChg>
      <pc:sldChg chg="modSp add">
        <pc:chgData name="Vissapragada,Sai Tejaswee" userId="S::s545438@nwmissouri.edu::ac5152bd-e08b-42ef-87f5-6857be20e85f" providerId="AD" clId="Web-{A8C22E62-5AA5-483F-A10E-5EB0B6850044}" dt="2022-10-14T16:25:57.626" v="510" actId="20577"/>
        <pc:sldMkLst>
          <pc:docMk/>
          <pc:sldMk cId="3033080522" sldId="380"/>
        </pc:sldMkLst>
        <pc:spChg chg="mod">
          <ac:chgData name="Vissapragada,Sai Tejaswee" userId="S::s545438@nwmissouri.edu::ac5152bd-e08b-42ef-87f5-6857be20e85f" providerId="AD" clId="Web-{A8C22E62-5AA5-483F-A10E-5EB0B6850044}" dt="2022-10-14T16:11:23.139" v="493" actId="1076"/>
          <ac:spMkLst>
            <pc:docMk/>
            <pc:sldMk cId="3033080522" sldId="380"/>
            <ac:spMk id="2" creationId="{C841DDDB-09FE-0770-F467-1A6644329CFC}"/>
          </ac:spMkLst>
        </pc:spChg>
        <pc:spChg chg="mod">
          <ac:chgData name="Vissapragada,Sai Tejaswee" userId="S::s545438@nwmissouri.edu::ac5152bd-e08b-42ef-87f5-6857be20e85f" providerId="AD" clId="Web-{A8C22E62-5AA5-483F-A10E-5EB0B6850044}" dt="2022-10-14T16:25:57.626" v="510" actId="20577"/>
          <ac:spMkLst>
            <pc:docMk/>
            <pc:sldMk cId="3033080522" sldId="380"/>
            <ac:spMk id="3" creationId="{627AC61C-9393-097F-8278-A135703BB589}"/>
          </ac:spMkLst>
        </pc:spChg>
      </pc:sldChg>
      <pc:sldMasterChg chg="add addSldLayout">
        <pc:chgData name="Vissapragada,Sai Tejaswee" userId="S::s545438@nwmissouri.edu::ac5152bd-e08b-42ef-87f5-6857be20e85f" providerId="AD" clId="Web-{A8C22E62-5AA5-483F-A10E-5EB0B6850044}" dt="2022-10-14T15:23:13.109" v="318"/>
        <pc:sldMasterMkLst>
          <pc:docMk/>
          <pc:sldMasterMk cId="665472013" sldId="2147483648"/>
        </pc:sldMasterMkLst>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1458169407" sldId="2147483649"/>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33810693" sldId="2147483650"/>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055460370" sldId="2147483651"/>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245278729" sldId="2147483652"/>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460712989" sldId="2147483653"/>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420868276" sldId="2147483654"/>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188320448" sldId="2147483655"/>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1478049854" sldId="2147483656"/>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62202188" sldId="2147483657"/>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294843928" sldId="2147483658"/>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209405923" sldId="2147483659"/>
          </pc:sldLayoutMkLst>
        </pc:sldLayoutChg>
      </pc:sldMasterChg>
      <pc:sldMasterChg chg="del delSldLayout">
        <pc:chgData name="Vissapragada,Sai Tejaswee" userId="S::s545438@nwmissouri.edu::ac5152bd-e08b-42ef-87f5-6857be20e85f" providerId="AD" clId="Web-{A8C22E62-5AA5-483F-A10E-5EB0B6850044}" dt="2022-10-14T14:54:02.291" v="189"/>
        <pc:sldMasterMkLst>
          <pc:docMk/>
          <pc:sldMasterMk cId="3402309836" sldId="2147483712"/>
        </pc:sldMasterMkLst>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55847499" sldId="2147483713"/>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458528500" sldId="2147483714"/>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3981056472" sldId="2147483715"/>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2156215914" sldId="2147483716"/>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92506806" sldId="2147483717"/>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320739255" sldId="2147483718"/>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287267590" sldId="2147483719"/>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2468964331" sldId="2147483720"/>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84800665" sldId="2147483721"/>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079905034" sldId="2147483722"/>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67894319" sldId="2147483723"/>
          </pc:sldLayoutMkLst>
        </pc:sldLayoutChg>
      </pc:sldMasterChg>
      <pc:sldMasterChg chg="add addSldLayout modSldLayout">
        <pc:chgData name="Vissapragada,Sai Tejaswee" userId="S::s545438@nwmissouri.edu::ac5152bd-e08b-42ef-87f5-6857be20e85f" providerId="AD" clId="Web-{A8C22E62-5AA5-483F-A10E-5EB0B6850044}" dt="2022-10-14T14:54:02.291" v="189"/>
        <pc:sldMasterMkLst>
          <pc:docMk/>
          <pc:sldMasterMk cId="811897821" sldId="2147483724"/>
        </pc:sldMasterMkLst>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208152015" sldId="2147483725"/>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627695572" sldId="2147483726"/>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061910980" sldId="2147483727"/>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022701550" sldId="2147483728"/>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897638432" sldId="2147483729"/>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695812942" sldId="2147483730"/>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1239700076" sldId="2147483731"/>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558372690" sldId="2147483732"/>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715583257" sldId="2147483733"/>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125951674" sldId="2147483734"/>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617663772" sldId="2147483735"/>
          </pc:sldLayoutMkLst>
        </pc:sldLayoutChg>
      </pc:sldMasterChg>
    </pc:docChg>
  </pc:docChgLst>
  <pc:docChgLst>
    <pc:chgData name="Dammannagari,Jahnavi" userId="S::s545241@nwmissouri.edu::57b5fd11-6565-4914-86c8-bc292b5f2f1b" providerId="AD" clId="Web-{B027FBD9-1FB0-4A80-A451-F01E0C52357B}"/>
    <pc:docChg chg="modSld">
      <pc:chgData name="Dammannagari,Jahnavi" userId="S::s545241@nwmissouri.edu::57b5fd11-6565-4914-86c8-bc292b5f2f1b" providerId="AD" clId="Web-{B027FBD9-1FB0-4A80-A451-F01E0C52357B}" dt="2022-10-14T16:30:58.849" v="3" actId="20577"/>
      <pc:docMkLst>
        <pc:docMk/>
      </pc:docMkLst>
      <pc:sldChg chg="modSp">
        <pc:chgData name="Dammannagari,Jahnavi" userId="S::s545241@nwmissouri.edu::57b5fd11-6565-4914-86c8-bc292b5f2f1b" providerId="AD" clId="Web-{B027FBD9-1FB0-4A80-A451-F01E0C52357B}" dt="2022-10-14T16:30:58.849" v="3" actId="20577"/>
        <pc:sldMkLst>
          <pc:docMk/>
          <pc:sldMk cId="884823026" sldId="371"/>
        </pc:sldMkLst>
        <pc:spChg chg="mod">
          <ac:chgData name="Dammannagari,Jahnavi" userId="S::s545241@nwmissouri.edu::57b5fd11-6565-4914-86c8-bc292b5f2f1b" providerId="AD" clId="Web-{B027FBD9-1FB0-4A80-A451-F01E0C52357B}" dt="2022-10-14T16:30:58.849" v="3" actId="20577"/>
          <ac:spMkLst>
            <pc:docMk/>
            <pc:sldMk cId="884823026" sldId="371"/>
            <ac:spMk id="3" creationId="{1CE5B5B3-F968-7176-817F-D2DECAB3BFC0}"/>
          </ac:spMkLst>
        </pc:spChg>
      </pc:sldChg>
    </pc:docChg>
  </pc:docChgLst>
  <pc:docChgLst>
    <pc:chgData name="Vissapragada,Sai Tejaswee" userId="ac5152bd-e08b-42ef-87f5-6857be20e85f" providerId="ADAL" clId="{97312CED-9575-4606-A328-07082E28D64F}"/>
    <pc:docChg chg="undo custSel addSld delSld modSld sldOrd">
      <pc:chgData name="Vissapragada,Sai Tejaswee" userId="ac5152bd-e08b-42ef-87f5-6857be20e85f" providerId="ADAL" clId="{97312CED-9575-4606-A328-07082E28D64F}" dt="2022-12-01T17:25:22.338" v="503" actId="20577"/>
      <pc:docMkLst>
        <pc:docMk/>
      </pc:docMkLst>
      <pc:sldChg chg="modSp mod">
        <pc:chgData name="Vissapragada,Sai Tejaswee" userId="ac5152bd-e08b-42ef-87f5-6857be20e85f" providerId="ADAL" clId="{97312CED-9575-4606-A328-07082E28D64F}" dt="2022-11-30T18:13:55.278" v="170" actId="20577"/>
        <pc:sldMkLst>
          <pc:docMk/>
          <pc:sldMk cId="1407598965" sldId="259"/>
        </pc:sldMkLst>
        <pc:spChg chg="mod">
          <ac:chgData name="Vissapragada,Sai Tejaswee" userId="ac5152bd-e08b-42ef-87f5-6857be20e85f" providerId="ADAL" clId="{97312CED-9575-4606-A328-07082E28D64F}" dt="2022-11-30T18:13:55.278" v="170" actId="20577"/>
          <ac:spMkLst>
            <pc:docMk/>
            <pc:sldMk cId="1407598965" sldId="259"/>
            <ac:spMk id="3" creationId="{A5942236-8E5C-5516-A831-74F50A87BCB4}"/>
          </ac:spMkLst>
        </pc:spChg>
      </pc:sldChg>
      <pc:sldChg chg="modSp mod">
        <pc:chgData name="Vissapragada,Sai Tejaswee" userId="ac5152bd-e08b-42ef-87f5-6857be20e85f" providerId="ADAL" clId="{97312CED-9575-4606-A328-07082E28D64F}" dt="2022-11-30T18:04:15.752" v="22" actId="20577"/>
        <pc:sldMkLst>
          <pc:docMk/>
          <pc:sldMk cId="2442537970" sldId="341"/>
        </pc:sldMkLst>
        <pc:spChg chg="mod">
          <ac:chgData name="Vissapragada,Sai Tejaswee" userId="ac5152bd-e08b-42ef-87f5-6857be20e85f" providerId="ADAL" clId="{97312CED-9575-4606-A328-07082E28D64F}" dt="2022-11-30T18:04:15.752" v="22" actId="20577"/>
          <ac:spMkLst>
            <pc:docMk/>
            <pc:sldMk cId="2442537970" sldId="341"/>
            <ac:spMk id="2" creationId="{A03556A8-306D-4AAD-A818-C5F7CD7DCAA6}"/>
          </ac:spMkLst>
        </pc:spChg>
      </pc:sldChg>
      <pc:sldChg chg="modSp">
        <pc:chgData name="Vissapragada,Sai Tejaswee" userId="ac5152bd-e08b-42ef-87f5-6857be20e85f" providerId="ADAL" clId="{97312CED-9575-4606-A328-07082E28D64F}" dt="2022-11-28T18:42:52.605" v="16" actId="962"/>
        <pc:sldMkLst>
          <pc:docMk/>
          <pc:sldMk cId="552338012" sldId="342"/>
        </pc:sldMkLst>
        <pc:picChg chg="mod">
          <ac:chgData name="Vissapragada,Sai Tejaswee" userId="ac5152bd-e08b-42ef-87f5-6857be20e85f" providerId="ADAL" clId="{97312CED-9575-4606-A328-07082E28D64F}" dt="2022-11-28T18:42:52.605" v="16" actId="962"/>
          <ac:picMkLst>
            <pc:docMk/>
            <pc:sldMk cId="552338012" sldId="342"/>
            <ac:picMk id="6" creationId="{EB3BA4DD-4E8B-4D77-BBE5-9E0B9750644F}"/>
          </ac:picMkLst>
        </pc:picChg>
      </pc:sldChg>
      <pc:sldChg chg="modSp mod">
        <pc:chgData name="Vissapragada,Sai Tejaswee" userId="ac5152bd-e08b-42ef-87f5-6857be20e85f" providerId="ADAL" clId="{97312CED-9575-4606-A328-07082E28D64F}" dt="2022-11-30T18:10:10.410" v="133" actId="20577"/>
        <pc:sldMkLst>
          <pc:docMk/>
          <pc:sldMk cId="1045016516" sldId="343"/>
        </pc:sldMkLst>
        <pc:spChg chg="mod">
          <ac:chgData name="Vissapragada,Sai Tejaswee" userId="ac5152bd-e08b-42ef-87f5-6857be20e85f" providerId="ADAL" clId="{97312CED-9575-4606-A328-07082E28D64F}" dt="2022-11-30T18:10:10.410" v="133" actId="20577"/>
          <ac:spMkLst>
            <pc:docMk/>
            <pc:sldMk cId="1045016516" sldId="343"/>
            <ac:spMk id="3" creationId="{9EF72435-41D5-40ED-A1E0-F497D91EB7D3}"/>
          </ac:spMkLst>
        </pc:spChg>
      </pc:sldChg>
      <pc:sldChg chg="modSp mod">
        <pc:chgData name="Vissapragada,Sai Tejaswee" userId="ac5152bd-e08b-42ef-87f5-6857be20e85f" providerId="ADAL" clId="{97312CED-9575-4606-A328-07082E28D64F}" dt="2022-11-30T18:28:45.025" v="375" actId="20577"/>
        <pc:sldMkLst>
          <pc:docMk/>
          <pc:sldMk cId="2459341095" sldId="364"/>
        </pc:sldMkLst>
        <pc:spChg chg="mod">
          <ac:chgData name="Vissapragada,Sai Tejaswee" userId="ac5152bd-e08b-42ef-87f5-6857be20e85f" providerId="ADAL" clId="{97312CED-9575-4606-A328-07082E28D64F}" dt="2022-11-30T18:28:45.025" v="375" actId="20577"/>
          <ac:spMkLst>
            <pc:docMk/>
            <pc:sldMk cId="2459341095" sldId="364"/>
            <ac:spMk id="3" creationId="{386E58DB-AF1A-2DF3-7CF6-71CAE99743B8}"/>
          </ac:spMkLst>
        </pc:spChg>
      </pc:sldChg>
      <pc:sldChg chg="ord">
        <pc:chgData name="Vissapragada,Sai Tejaswee" userId="ac5152bd-e08b-42ef-87f5-6857be20e85f" providerId="ADAL" clId="{97312CED-9575-4606-A328-07082E28D64F}" dt="2022-12-01T17:16:52.309" v="423"/>
        <pc:sldMkLst>
          <pc:docMk/>
          <pc:sldMk cId="1168084508" sldId="365"/>
        </pc:sldMkLst>
      </pc:sldChg>
      <pc:sldChg chg="modSp mod ord">
        <pc:chgData name="Vissapragada,Sai Tejaswee" userId="ac5152bd-e08b-42ef-87f5-6857be20e85f" providerId="ADAL" clId="{97312CED-9575-4606-A328-07082E28D64F}" dt="2022-12-01T17:25:22.338" v="503" actId="20577"/>
        <pc:sldMkLst>
          <pc:docMk/>
          <pc:sldMk cId="1837471576" sldId="366"/>
        </pc:sldMkLst>
        <pc:spChg chg="mod">
          <ac:chgData name="Vissapragada,Sai Tejaswee" userId="ac5152bd-e08b-42ef-87f5-6857be20e85f" providerId="ADAL" clId="{97312CED-9575-4606-A328-07082E28D64F}" dt="2022-12-01T17:22:25.593" v="458" actId="20577"/>
          <ac:spMkLst>
            <pc:docMk/>
            <pc:sldMk cId="1837471576" sldId="366"/>
            <ac:spMk id="2" creationId="{699FDC42-B1C1-8EF3-24EB-74E32AB17A6B}"/>
          </ac:spMkLst>
        </pc:spChg>
        <pc:spChg chg="mod">
          <ac:chgData name="Vissapragada,Sai Tejaswee" userId="ac5152bd-e08b-42ef-87f5-6857be20e85f" providerId="ADAL" clId="{97312CED-9575-4606-A328-07082E28D64F}" dt="2022-12-01T17:25:22.338" v="503" actId="20577"/>
          <ac:spMkLst>
            <pc:docMk/>
            <pc:sldMk cId="1837471576" sldId="366"/>
            <ac:spMk id="3" creationId="{A8E34014-DCF4-FA40-FD67-BBA08040D734}"/>
          </ac:spMkLst>
        </pc:spChg>
      </pc:sldChg>
      <pc:sldChg chg="modSp del mod">
        <pc:chgData name="Vissapragada,Sai Tejaswee" userId="ac5152bd-e08b-42ef-87f5-6857be20e85f" providerId="ADAL" clId="{97312CED-9575-4606-A328-07082E28D64F}" dt="2022-11-30T18:14:30.513" v="173" actId="2696"/>
        <pc:sldMkLst>
          <pc:docMk/>
          <pc:sldMk cId="3832482965" sldId="369"/>
        </pc:sldMkLst>
        <pc:spChg chg="mod">
          <ac:chgData name="Vissapragada,Sai Tejaswee" userId="ac5152bd-e08b-42ef-87f5-6857be20e85f" providerId="ADAL" clId="{97312CED-9575-4606-A328-07082E28D64F}" dt="2022-11-30T18:14:15.453" v="171" actId="20577"/>
          <ac:spMkLst>
            <pc:docMk/>
            <pc:sldMk cId="3832482965" sldId="369"/>
            <ac:spMk id="3" creationId="{ABC53B28-A702-CB39-14D5-C5D93E4EE12D}"/>
          </ac:spMkLst>
        </pc:spChg>
      </pc:sldChg>
      <pc:sldChg chg="modSp mod">
        <pc:chgData name="Vissapragada,Sai Tejaswee" userId="ac5152bd-e08b-42ef-87f5-6857be20e85f" providerId="ADAL" clId="{97312CED-9575-4606-A328-07082E28D64F}" dt="2022-12-01T17:21:12.806" v="436" actId="20577"/>
        <pc:sldMkLst>
          <pc:docMk/>
          <pc:sldMk cId="3017103360" sldId="372"/>
        </pc:sldMkLst>
        <pc:spChg chg="mod">
          <ac:chgData name="Vissapragada,Sai Tejaswee" userId="ac5152bd-e08b-42ef-87f5-6857be20e85f" providerId="ADAL" clId="{97312CED-9575-4606-A328-07082E28D64F}" dt="2022-12-01T17:21:12.806" v="436" actId="20577"/>
          <ac:spMkLst>
            <pc:docMk/>
            <pc:sldMk cId="3017103360" sldId="372"/>
            <ac:spMk id="3" creationId="{0E3D6556-A722-02BE-F336-6B448678512B}"/>
          </ac:spMkLst>
        </pc:spChg>
      </pc:sldChg>
      <pc:sldChg chg="modSp mod">
        <pc:chgData name="Vissapragada,Sai Tejaswee" userId="ac5152bd-e08b-42ef-87f5-6857be20e85f" providerId="ADAL" clId="{97312CED-9575-4606-A328-07082E28D64F}" dt="2022-12-01T17:20:59.038" v="432" actId="1076"/>
        <pc:sldMkLst>
          <pc:docMk/>
          <pc:sldMk cId="823308323" sldId="379"/>
        </pc:sldMkLst>
        <pc:spChg chg="mod">
          <ac:chgData name="Vissapragada,Sai Tejaswee" userId="ac5152bd-e08b-42ef-87f5-6857be20e85f" providerId="ADAL" clId="{97312CED-9575-4606-A328-07082E28D64F}" dt="2022-12-01T17:20:49.056" v="431" actId="5793"/>
          <ac:spMkLst>
            <pc:docMk/>
            <pc:sldMk cId="823308323" sldId="379"/>
            <ac:spMk id="3" creationId="{ABDEE460-B203-FB49-6CA3-216BB52E9EEC}"/>
          </ac:spMkLst>
        </pc:spChg>
        <pc:picChg chg="mod">
          <ac:chgData name="Vissapragada,Sai Tejaswee" userId="ac5152bd-e08b-42ef-87f5-6857be20e85f" providerId="ADAL" clId="{97312CED-9575-4606-A328-07082E28D64F}" dt="2022-12-01T17:20:59.038" v="432" actId="1076"/>
          <ac:picMkLst>
            <pc:docMk/>
            <pc:sldMk cId="823308323" sldId="379"/>
            <ac:picMk id="5" creationId="{CB635F71-EF6E-5388-3464-01D1BE9D5598}"/>
          </ac:picMkLst>
        </pc:picChg>
      </pc:sldChg>
      <pc:sldChg chg="modSp new mod">
        <pc:chgData name="Vissapragada,Sai Tejaswee" userId="ac5152bd-e08b-42ef-87f5-6857be20e85f" providerId="ADAL" clId="{97312CED-9575-4606-A328-07082E28D64F}" dt="2022-12-01T17:16:07.940" v="421" actId="255"/>
        <pc:sldMkLst>
          <pc:docMk/>
          <pc:sldMk cId="1719887273" sldId="380"/>
        </pc:sldMkLst>
        <pc:spChg chg="mod">
          <ac:chgData name="Vissapragada,Sai Tejaswee" userId="ac5152bd-e08b-42ef-87f5-6857be20e85f" providerId="ADAL" clId="{97312CED-9575-4606-A328-07082E28D64F}" dt="2022-12-01T17:14:44.921" v="418" actId="113"/>
          <ac:spMkLst>
            <pc:docMk/>
            <pc:sldMk cId="1719887273" sldId="380"/>
            <ac:spMk id="2" creationId="{4163873F-2445-771F-7C3C-DB4B51C24BCA}"/>
          </ac:spMkLst>
        </pc:spChg>
        <pc:spChg chg="mod">
          <ac:chgData name="Vissapragada,Sai Tejaswee" userId="ac5152bd-e08b-42ef-87f5-6857be20e85f" providerId="ADAL" clId="{97312CED-9575-4606-A328-07082E28D64F}" dt="2022-12-01T17:16:07.940" v="421" actId="255"/>
          <ac:spMkLst>
            <pc:docMk/>
            <pc:sldMk cId="1719887273" sldId="380"/>
            <ac:spMk id="3" creationId="{1CF5E8F7-4059-9C97-B4AC-DFD78B0E433C}"/>
          </ac:spMkLst>
        </pc:spChg>
      </pc:sldChg>
      <pc:sldChg chg="addSp delSp modSp new mod setBg">
        <pc:chgData name="Vissapragada,Sai Tejaswee" userId="ac5152bd-e08b-42ef-87f5-6857be20e85f" providerId="ADAL" clId="{97312CED-9575-4606-A328-07082E28D64F}" dt="2022-12-01T17:02:13.867" v="417" actId="255"/>
        <pc:sldMkLst>
          <pc:docMk/>
          <pc:sldMk cId="33053877" sldId="381"/>
        </pc:sldMkLst>
        <pc:spChg chg="del">
          <ac:chgData name="Vissapragada,Sai Tejaswee" userId="ac5152bd-e08b-42ef-87f5-6857be20e85f" providerId="ADAL" clId="{97312CED-9575-4606-A328-07082E28D64F}" dt="2022-12-01T16:59:37.214" v="377" actId="478"/>
          <ac:spMkLst>
            <pc:docMk/>
            <pc:sldMk cId="33053877" sldId="381"/>
            <ac:spMk id="2" creationId="{DFE2F05A-79EF-C5AD-26D8-0F602A6FB42A}"/>
          </ac:spMkLst>
        </pc:spChg>
        <pc:spChg chg="mod">
          <ac:chgData name="Vissapragada,Sai Tejaswee" userId="ac5152bd-e08b-42ef-87f5-6857be20e85f" providerId="ADAL" clId="{97312CED-9575-4606-A328-07082E28D64F}" dt="2022-12-01T17:02:13.867" v="417" actId="255"/>
          <ac:spMkLst>
            <pc:docMk/>
            <pc:sldMk cId="33053877" sldId="381"/>
            <ac:spMk id="3" creationId="{C96D0731-AC58-AB78-3B3C-17717D28033A}"/>
          </ac:spMkLst>
        </pc:spChg>
        <pc:spChg chg="add">
          <ac:chgData name="Vissapragada,Sai Tejaswee" userId="ac5152bd-e08b-42ef-87f5-6857be20e85f" providerId="ADAL" clId="{97312CED-9575-4606-A328-07082E28D64F}" dt="2022-12-01T17:02:05.978" v="416" actId="26606"/>
          <ac:spMkLst>
            <pc:docMk/>
            <pc:sldMk cId="33053877" sldId="381"/>
            <ac:spMk id="8" creationId="{F837543A-6020-4505-A233-C9DB4BF74011}"/>
          </ac:spMkLst>
        </pc:spChg>
        <pc:spChg chg="add">
          <ac:chgData name="Vissapragada,Sai Tejaswee" userId="ac5152bd-e08b-42ef-87f5-6857be20e85f" providerId="ADAL" clId="{97312CED-9575-4606-A328-07082E28D64F}" dt="2022-12-01T17:02:05.978" v="416" actId="26606"/>
          <ac:spMkLst>
            <pc:docMk/>
            <pc:sldMk cId="33053877" sldId="381"/>
            <ac:spMk id="10" creationId="{35B16301-FB18-48BA-A6DD-C37CAF6F9A18}"/>
          </ac:spMkLst>
        </pc:spChg>
        <pc:spChg chg="add">
          <ac:chgData name="Vissapragada,Sai Tejaswee" userId="ac5152bd-e08b-42ef-87f5-6857be20e85f" providerId="ADAL" clId="{97312CED-9575-4606-A328-07082E28D64F}" dt="2022-12-01T17:02:05.978" v="416" actId="26606"/>
          <ac:spMkLst>
            <pc:docMk/>
            <pc:sldMk cId="33053877" sldId="381"/>
            <ac:spMk id="12" creationId="{C3C0D90E-074A-4F52-9B11-B52BEF4BCBE5}"/>
          </ac:spMkLst>
        </pc:spChg>
        <pc:spChg chg="add">
          <ac:chgData name="Vissapragada,Sai Tejaswee" userId="ac5152bd-e08b-42ef-87f5-6857be20e85f" providerId="ADAL" clId="{97312CED-9575-4606-A328-07082E28D64F}" dt="2022-12-01T17:02:05.978" v="416" actId="26606"/>
          <ac:spMkLst>
            <pc:docMk/>
            <pc:sldMk cId="33053877" sldId="381"/>
            <ac:spMk id="14" creationId="{CABBD4C1-E6F8-46F6-8152-A8A97490BF4D}"/>
          </ac:spMkLst>
        </pc:spChg>
        <pc:spChg chg="add">
          <ac:chgData name="Vissapragada,Sai Tejaswee" userId="ac5152bd-e08b-42ef-87f5-6857be20e85f" providerId="ADAL" clId="{97312CED-9575-4606-A328-07082E28D64F}" dt="2022-12-01T17:02:05.978" v="416" actId="26606"/>
          <ac:spMkLst>
            <pc:docMk/>
            <pc:sldMk cId="33053877" sldId="381"/>
            <ac:spMk id="16" creationId="{83BA5EF5-1FE9-4BF9-83BB-269BCDDF6156}"/>
          </ac:spMkLst>
        </pc:spChg>
        <pc:spChg chg="add">
          <ac:chgData name="Vissapragada,Sai Tejaswee" userId="ac5152bd-e08b-42ef-87f5-6857be20e85f" providerId="ADAL" clId="{97312CED-9575-4606-A328-07082E28D64F}" dt="2022-12-01T17:02:05.978" v="416" actId="26606"/>
          <ac:spMkLst>
            <pc:docMk/>
            <pc:sldMk cId="33053877" sldId="381"/>
            <ac:spMk id="20" creationId="{88853921-7BC9-4BDE-ACAB-133C683C82D6}"/>
          </ac:spMkLst>
        </pc:spChg>
        <pc:spChg chg="add">
          <ac:chgData name="Vissapragada,Sai Tejaswee" userId="ac5152bd-e08b-42ef-87f5-6857be20e85f" providerId="ADAL" clId="{97312CED-9575-4606-A328-07082E28D64F}" dt="2022-12-01T17:02:05.978" v="416" actId="26606"/>
          <ac:spMkLst>
            <pc:docMk/>
            <pc:sldMk cId="33053877" sldId="381"/>
            <ac:spMk id="22" creationId="{09192968-3AE7-4470-A61C-97294BB92731}"/>
          </ac:spMkLst>
        </pc:spChg>
        <pc:spChg chg="add">
          <ac:chgData name="Vissapragada,Sai Tejaswee" userId="ac5152bd-e08b-42ef-87f5-6857be20e85f" providerId="ADAL" clId="{97312CED-9575-4606-A328-07082E28D64F}" dt="2022-12-01T17:02:05.978" v="416" actId="26606"/>
          <ac:spMkLst>
            <pc:docMk/>
            <pc:sldMk cId="33053877" sldId="381"/>
            <ac:spMk id="24" creationId="{3AB72E55-43E4-4356-BFE8-E2102CB0B505}"/>
          </ac:spMkLst>
        </pc:spChg>
        <pc:cxnChg chg="add">
          <ac:chgData name="Vissapragada,Sai Tejaswee" userId="ac5152bd-e08b-42ef-87f5-6857be20e85f" providerId="ADAL" clId="{97312CED-9575-4606-A328-07082E28D64F}" dt="2022-12-01T17:02:05.978" v="416" actId="26606"/>
          <ac:cxnSpMkLst>
            <pc:docMk/>
            <pc:sldMk cId="33053877" sldId="381"/>
            <ac:cxnSpMk id="18" creationId="{4B3BCACB-5880-460B-9606-8C433A9AF99D}"/>
          </ac:cxnSpMkLst>
        </pc:cxnChg>
      </pc:sldChg>
      <pc:sldChg chg="addSp delSp modSp new mod setBg setClrOvrMap">
        <pc:chgData name="Vissapragada,Sai Tejaswee" userId="ac5152bd-e08b-42ef-87f5-6857be20e85f" providerId="ADAL" clId="{97312CED-9575-4606-A328-07082E28D64F}" dt="2022-12-01T17:01:50.658" v="415" actId="255"/>
        <pc:sldMkLst>
          <pc:docMk/>
          <pc:sldMk cId="1624363699" sldId="382"/>
        </pc:sldMkLst>
        <pc:spChg chg="del">
          <ac:chgData name="Vissapragada,Sai Tejaswee" userId="ac5152bd-e08b-42ef-87f5-6857be20e85f" providerId="ADAL" clId="{97312CED-9575-4606-A328-07082E28D64F}" dt="2022-12-01T17:00:33.246" v="390" actId="478"/>
          <ac:spMkLst>
            <pc:docMk/>
            <pc:sldMk cId="1624363699" sldId="382"/>
            <ac:spMk id="2" creationId="{DD9D3A2A-BE64-549A-AC15-149E6D2A7788}"/>
          </ac:spMkLst>
        </pc:spChg>
        <pc:spChg chg="mod">
          <ac:chgData name="Vissapragada,Sai Tejaswee" userId="ac5152bd-e08b-42ef-87f5-6857be20e85f" providerId="ADAL" clId="{97312CED-9575-4606-A328-07082E28D64F}" dt="2022-12-01T17:01:50.658" v="415" actId="255"/>
          <ac:spMkLst>
            <pc:docMk/>
            <pc:sldMk cId="1624363699" sldId="382"/>
            <ac:spMk id="3" creationId="{51FBCFCD-66E2-17B8-526A-ABE905A30482}"/>
          </ac:spMkLst>
        </pc:spChg>
        <pc:spChg chg="add">
          <ac:chgData name="Vissapragada,Sai Tejaswee" userId="ac5152bd-e08b-42ef-87f5-6857be20e85f" providerId="ADAL" clId="{97312CED-9575-4606-A328-07082E28D64F}" dt="2022-12-01T17:01:35.589" v="413" actId="26606"/>
          <ac:spMkLst>
            <pc:docMk/>
            <pc:sldMk cId="1624363699" sldId="382"/>
            <ac:spMk id="10" creationId="{EF9B8DF2-C3F5-49A2-94D2-F7B65A0F1F15}"/>
          </ac:spMkLst>
        </pc:spChg>
        <pc:spChg chg="add">
          <ac:chgData name="Vissapragada,Sai Tejaswee" userId="ac5152bd-e08b-42ef-87f5-6857be20e85f" providerId="ADAL" clId="{97312CED-9575-4606-A328-07082E28D64F}" dt="2022-12-01T17:01:35.589" v="413" actId="26606"/>
          <ac:spMkLst>
            <pc:docMk/>
            <pc:sldMk cId="1624363699" sldId="382"/>
            <ac:spMk id="12" creationId="{4330B6AC-E6AB-45E4-A303-C8DE90EB2AAC}"/>
          </ac:spMkLst>
        </pc:spChg>
        <pc:picChg chg="add">
          <ac:chgData name="Vissapragada,Sai Tejaswee" userId="ac5152bd-e08b-42ef-87f5-6857be20e85f" providerId="ADAL" clId="{97312CED-9575-4606-A328-07082E28D64F}" dt="2022-12-01T17:01:35.589" v="413" actId="26606"/>
          <ac:picMkLst>
            <pc:docMk/>
            <pc:sldMk cId="1624363699" sldId="382"/>
            <ac:picMk id="7" creationId="{AA33671C-89D5-7485-1248-683E673E8D06}"/>
          </ac:picMkLst>
        </pc:picChg>
      </pc:sldChg>
    </pc:docChg>
  </pc:docChgLst>
  <pc:docChgLst>
    <pc:chgData name="Lingampally,Archana" userId="S::s545550@nwmissouri.edu::6d5d5287-629e-421d-85b1-8fee42a451e6" providerId="AD" clId="Web-{4F68B6D5-D164-44AD-9ECA-0B32CE455A0B}"/>
    <pc:docChg chg="modSld">
      <pc:chgData name="Lingampally,Archana" userId="S::s545550@nwmissouri.edu::6d5d5287-629e-421d-85b1-8fee42a451e6" providerId="AD" clId="Web-{4F68B6D5-D164-44AD-9ECA-0B32CE455A0B}" dt="2022-10-14T16:13:55.008" v="6" actId="20577"/>
      <pc:docMkLst>
        <pc:docMk/>
      </pc:docMkLst>
      <pc:sldChg chg="modSp">
        <pc:chgData name="Lingampally,Archana" userId="S::s545550@nwmissouri.edu::6d5d5287-629e-421d-85b1-8fee42a451e6" providerId="AD" clId="Web-{4F68B6D5-D164-44AD-9ECA-0B32CE455A0B}" dt="2022-10-14T16:13:55.008" v="6" actId="20577"/>
        <pc:sldMkLst>
          <pc:docMk/>
          <pc:sldMk cId="884823026" sldId="371"/>
        </pc:sldMkLst>
        <pc:spChg chg="mod">
          <ac:chgData name="Lingampally,Archana" userId="S::s545550@nwmissouri.edu::6d5d5287-629e-421d-85b1-8fee42a451e6" providerId="AD" clId="Web-{4F68B6D5-D164-44AD-9ECA-0B32CE455A0B}" dt="2022-10-14T16:13:55.008" v="6" actId="20577"/>
          <ac:spMkLst>
            <pc:docMk/>
            <pc:sldMk cId="884823026" sldId="371"/>
            <ac:spMk id="3" creationId="{1CE5B5B3-F968-7176-817F-D2DECAB3BFC0}"/>
          </ac:spMkLst>
        </pc:spChg>
      </pc:sldChg>
      <pc:sldChg chg="delSp">
        <pc:chgData name="Lingampally,Archana" userId="S::s545550@nwmissouri.edu::6d5d5287-629e-421d-85b1-8fee42a451e6" providerId="AD" clId="Web-{4F68B6D5-D164-44AD-9ECA-0B32CE455A0B}" dt="2022-10-14T16:11:55.224" v="0"/>
        <pc:sldMkLst>
          <pc:docMk/>
          <pc:sldMk cId="3360226570" sldId="373"/>
        </pc:sldMkLst>
        <pc:picChg chg="del">
          <ac:chgData name="Lingampally,Archana" userId="S::s545550@nwmissouri.edu::6d5d5287-629e-421d-85b1-8fee42a451e6" providerId="AD" clId="Web-{4F68B6D5-D164-44AD-9ECA-0B32CE455A0B}" dt="2022-10-14T16:11:55.224" v="0"/>
          <ac:picMkLst>
            <pc:docMk/>
            <pc:sldMk cId="3360226570" sldId="373"/>
            <ac:picMk id="4" creationId="{73EA9A43-DEC8-EBBE-28F0-5259D002A528}"/>
          </ac:picMkLst>
        </pc:picChg>
      </pc:sldChg>
    </pc:docChg>
  </pc:docChgLst>
  <pc:docChgLst>
    <pc:chgData name="Lingampally,Archana" userId="S::s545550@nwmissouri.edu::6d5d5287-629e-421d-85b1-8fee42a451e6" providerId="AD" clId="Web-{11477E9C-2C84-6BF6-6DA8-3F349EBD56F1}"/>
    <pc:docChg chg="modSld">
      <pc:chgData name="Lingampally,Archana" userId="S::s545550@nwmissouri.edu::6d5d5287-629e-421d-85b1-8fee42a451e6" providerId="AD" clId="Web-{11477E9C-2C84-6BF6-6DA8-3F349EBD56F1}" dt="2022-10-19T17:17:32.916" v="2" actId="14100"/>
      <pc:docMkLst>
        <pc:docMk/>
      </pc:docMkLst>
      <pc:sldChg chg="delSp modSp">
        <pc:chgData name="Lingampally,Archana" userId="S::s545550@nwmissouri.edu::6d5d5287-629e-421d-85b1-8fee42a451e6" providerId="AD" clId="Web-{11477E9C-2C84-6BF6-6DA8-3F349EBD56F1}" dt="2022-10-19T17:17:32.916" v="2" actId="14100"/>
        <pc:sldMkLst>
          <pc:docMk/>
          <pc:sldMk cId="1837471576" sldId="366"/>
        </pc:sldMkLst>
        <pc:spChg chg="mod">
          <ac:chgData name="Lingampally,Archana" userId="S::s545550@nwmissouri.edu::6d5d5287-629e-421d-85b1-8fee42a451e6" providerId="AD" clId="Web-{11477E9C-2C84-6BF6-6DA8-3F349EBD56F1}" dt="2022-10-19T17:17:32.916" v="2" actId="14100"/>
          <ac:spMkLst>
            <pc:docMk/>
            <pc:sldMk cId="1837471576" sldId="366"/>
            <ac:spMk id="3" creationId="{A8E34014-DCF4-FA40-FD67-BBA08040D734}"/>
          </ac:spMkLst>
        </pc:spChg>
        <pc:picChg chg="del">
          <ac:chgData name="Lingampally,Archana" userId="S::s545550@nwmissouri.edu::6d5d5287-629e-421d-85b1-8fee42a451e6" providerId="AD" clId="Web-{11477E9C-2C84-6BF6-6DA8-3F349EBD56F1}" dt="2022-10-19T17:17:22.743" v="0"/>
          <ac:picMkLst>
            <pc:docMk/>
            <pc:sldMk cId="1837471576" sldId="366"/>
            <ac:picMk id="5" creationId="{648EC96F-B08C-5E2D-87A7-D4153458F535}"/>
          </ac:picMkLst>
        </pc:picChg>
      </pc:sldChg>
    </pc:docChg>
  </pc:docChgLst>
  <pc:docChgLst>
    <pc:chgData name="Janumula,Sailaxman" userId="S::s544100@nwmissouri.edu::057ba501-34c5-48a9-a77d-e6ca3e3b42d5" providerId="AD" clId="Web-{2D846336-9554-2D9E-6BB0-D4386FA2A1C3}"/>
    <pc:docChg chg="modSld">
      <pc:chgData name="Janumula,Sailaxman" userId="S::s544100@nwmissouri.edu::057ba501-34c5-48a9-a77d-e6ca3e3b42d5" providerId="AD" clId="Web-{2D846336-9554-2D9E-6BB0-D4386FA2A1C3}" dt="2022-10-14T13:06:11.337" v="131" actId="20577"/>
      <pc:docMkLst>
        <pc:docMk/>
      </pc:docMkLst>
      <pc:sldChg chg="modSp">
        <pc:chgData name="Janumula,Sailaxman" userId="S::s544100@nwmissouri.edu::057ba501-34c5-48a9-a77d-e6ca3e3b42d5" providerId="AD" clId="Web-{2D846336-9554-2D9E-6BB0-D4386FA2A1C3}" dt="2022-10-14T13:06:11.337" v="131" actId="20577"/>
        <pc:sldMkLst>
          <pc:docMk/>
          <pc:sldMk cId="1168084508" sldId="365"/>
        </pc:sldMkLst>
        <pc:spChg chg="mod">
          <ac:chgData name="Janumula,Sailaxman" userId="S::s544100@nwmissouri.edu::057ba501-34c5-48a9-a77d-e6ca3e3b42d5" providerId="AD" clId="Web-{2D846336-9554-2D9E-6BB0-D4386FA2A1C3}" dt="2022-10-14T13:06:11.337" v="131" actId="20577"/>
          <ac:spMkLst>
            <pc:docMk/>
            <pc:sldMk cId="1168084508" sldId="365"/>
            <ac:spMk id="3" creationId="{3CC905E3-3707-BA22-DDB9-9FF9CDFDF532}"/>
          </ac:spMkLst>
        </pc:spChg>
      </pc:sldChg>
    </pc:docChg>
  </pc:docChgLst>
  <pc:docChgLst>
    <pc:chgData name="Dammannagari,Jahnavi" userId="S::s545241@nwmissouri.edu::57b5fd11-6565-4914-86c8-bc292b5f2f1b" providerId="AD" clId="Web-{72B7A399-1939-47E8-9585-A1B89A43E5B4}"/>
    <pc:docChg chg="modSld">
      <pc:chgData name="Dammannagari,Jahnavi" userId="S::s545241@nwmissouri.edu::57b5fd11-6565-4914-86c8-bc292b5f2f1b" providerId="AD" clId="Web-{72B7A399-1939-47E8-9585-A1B89A43E5B4}" dt="2022-10-14T15:41:53.681" v="0" actId="20577"/>
      <pc:docMkLst>
        <pc:docMk/>
      </pc:docMkLst>
      <pc:sldChg chg="modSp">
        <pc:chgData name="Dammannagari,Jahnavi" userId="S::s545241@nwmissouri.edu::57b5fd11-6565-4914-86c8-bc292b5f2f1b" providerId="AD" clId="Web-{72B7A399-1939-47E8-9585-A1B89A43E5B4}" dt="2022-10-14T15:41:53.681" v="0" actId="20577"/>
        <pc:sldMkLst>
          <pc:docMk/>
          <pc:sldMk cId="884823026" sldId="371"/>
        </pc:sldMkLst>
        <pc:spChg chg="mod">
          <ac:chgData name="Dammannagari,Jahnavi" userId="S::s545241@nwmissouri.edu::57b5fd11-6565-4914-86c8-bc292b5f2f1b" providerId="AD" clId="Web-{72B7A399-1939-47E8-9585-A1B89A43E5B4}" dt="2022-10-14T15:41:53.681" v="0" actId="20577"/>
          <ac:spMkLst>
            <pc:docMk/>
            <pc:sldMk cId="884823026" sldId="371"/>
            <ac:spMk id="3" creationId="{1CE5B5B3-F968-7176-817F-D2DECAB3BFC0}"/>
          </ac:spMkLst>
        </pc:spChg>
      </pc:sldChg>
    </pc:docChg>
  </pc:docChgLst>
  <pc:docChgLst>
    <pc:chgData name="Myakala,Shiva Krishna" userId="S::s545549@nwmissouri.edu::1ad7070b-5778-4d5e-ba6b-216720902aee" providerId="AD" clId="Web-{F20EB9F4-8045-359E-AE86-9ECCD8700251}"/>
    <pc:docChg chg="addSld modSld sldOrd">
      <pc:chgData name="Myakala,Shiva Krishna" userId="S::s545549@nwmissouri.edu::1ad7070b-5778-4d5e-ba6b-216720902aee" providerId="AD" clId="Web-{F20EB9F4-8045-359E-AE86-9ECCD8700251}" dt="2022-10-14T16:01:22.857" v="786" actId="20577"/>
      <pc:docMkLst>
        <pc:docMk/>
      </pc:docMkLst>
      <pc:sldChg chg="addSp delSp modSp new mod ord setBg">
        <pc:chgData name="Myakala,Shiva Krishna" userId="S::s545549@nwmissouri.edu::1ad7070b-5778-4d5e-ba6b-216720902aee" providerId="AD" clId="Web-{F20EB9F4-8045-359E-AE86-9ECCD8700251}" dt="2022-10-14T15:36:34.556" v="479"/>
        <pc:sldMkLst>
          <pc:docMk/>
          <pc:sldMk cId="437098969" sldId="370"/>
        </pc:sldMkLst>
        <pc:spChg chg="mod">
          <ac:chgData name="Myakala,Shiva Krishna" userId="S::s545549@nwmissouri.edu::1ad7070b-5778-4d5e-ba6b-216720902aee" providerId="AD" clId="Web-{F20EB9F4-8045-359E-AE86-9ECCD8700251}" dt="2022-10-14T14:36:17.393" v="70"/>
          <ac:spMkLst>
            <pc:docMk/>
            <pc:sldMk cId="437098969" sldId="370"/>
            <ac:spMk id="2" creationId="{A8723335-4D01-C533-AC17-BB39BC5E4AB8}"/>
          </ac:spMkLst>
        </pc:spChg>
        <pc:spChg chg="mod ord">
          <ac:chgData name="Myakala,Shiva Krishna" userId="S::s545549@nwmissouri.edu::1ad7070b-5778-4d5e-ba6b-216720902aee" providerId="AD" clId="Web-{F20EB9F4-8045-359E-AE86-9ECCD8700251}" dt="2022-10-14T14:37:37.504" v="80" actId="20577"/>
          <ac:spMkLst>
            <pc:docMk/>
            <pc:sldMk cId="437098969" sldId="370"/>
            <ac:spMk id="3" creationId="{2717A627-2709-3E6E-A10A-905A446CF39D}"/>
          </ac:spMkLst>
        </pc:spChg>
        <pc:spChg chg="mod ord">
          <ac:chgData name="Myakala,Shiva Krishna" userId="S::s545549@nwmissouri.edu::1ad7070b-5778-4d5e-ba6b-216720902aee" providerId="AD" clId="Web-{F20EB9F4-8045-359E-AE86-9ECCD8700251}" dt="2022-10-14T14:36:17.393" v="70"/>
          <ac:spMkLst>
            <pc:docMk/>
            <pc:sldMk cId="437098969" sldId="370"/>
            <ac:spMk id="4" creationId="{5A0C8046-7569-8FB5-356C-E4DB27FB3CE6}"/>
          </ac:spMkLst>
        </pc:spChg>
        <pc:spChg chg="add del">
          <ac:chgData name="Myakala,Shiva Krishna" userId="S::s545549@nwmissouri.edu::1ad7070b-5778-4d5e-ba6b-216720902aee" providerId="AD" clId="Web-{F20EB9F4-8045-359E-AE86-9ECCD8700251}" dt="2022-10-14T14:36:17.393" v="70"/>
          <ac:spMkLst>
            <pc:docMk/>
            <pc:sldMk cId="437098969" sldId="370"/>
            <ac:spMk id="10" creationId="{5E39A796-BE83-48B1-B33F-35C4A32AAB57}"/>
          </ac:spMkLst>
        </pc:spChg>
        <pc:spChg chg="add del">
          <ac:chgData name="Myakala,Shiva Krishna" userId="S::s545549@nwmissouri.edu::1ad7070b-5778-4d5e-ba6b-216720902aee" providerId="AD" clId="Web-{F20EB9F4-8045-359E-AE86-9ECCD8700251}" dt="2022-10-14T14:36:17.393" v="70"/>
          <ac:spMkLst>
            <pc:docMk/>
            <pc:sldMk cId="437098969" sldId="370"/>
            <ac:spMk id="12" creationId="{72F84B47-E267-4194-8194-831DB7B5547F}"/>
          </ac:spMkLst>
        </pc:spChg>
        <pc:spChg chg="add">
          <ac:chgData name="Myakala,Shiva Krishna" userId="S::s545549@nwmissouri.edu::1ad7070b-5778-4d5e-ba6b-216720902aee" providerId="AD" clId="Web-{F20EB9F4-8045-359E-AE86-9ECCD8700251}" dt="2022-10-14T14:36:17.393" v="70"/>
          <ac:spMkLst>
            <pc:docMk/>
            <pc:sldMk cId="437098969" sldId="370"/>
            <ac:spMk id="17" creationId="{3346177D-ADC4-4968-B747-5CFCD390B5B9}"/>
          </ac:spMkLst>
        </pc:spChg>
        <pc:spChg chg="add">
          <ac:chgData name="Myakala,Shiva Krishna" userId="S::s545549@nwmissouri.edu::1ad7070b-5778-4d5e-ba6b-216720902aee" providerId="AD" clId="Web-{F20EB9F4-8045-359E-AE86-9ECCD8700251}" dt="2022-10-14T14:36:17.393" v="70"/>
          <ac:spMkLst>
            <pc:docMk/>
            <pc:sldMk cId="437098969" sldId="370"/>
            <ac:spMk id="19" creationId="{0844A943-BF79-4FEA-ABB1-3BD54D236606}"/>
          </ac:spMkLst>
        </pc:spChg>
        <pc:spChg chg="add">
          <ac:chgData name="Myakala,Shiva Krishna" userId="S::s545549@nwmissouri.edu::1ad7070b-5778-4d5e-ba6b-216720902aee" providerId="AD" clId="Web-{F20EB9F4-8045-359E-AE86-9ECCD8700251}" dt="2022-10-14T14:36:17.393" v="70"/>
          <ac:spMkLst>
            <pc:docMk/>
            <pc:sldMk cId="437098969" sldId="370"/>
            <ac:spMk id="21" creationId="{6437CC72-F4A8-4DC3-AFAB-D22C482C8100}"/>
          </ac:spMkLst>
        </pc:spChg>
        <pc:picChg chg="add mod">
          <ac:chgData name="Myakala,Shiva Krishna" userId="S::s545549@nwmissouri.edu::1ad7070b-5778-4d5e-ba6b-216720902aee" providerId="AD" clId="Web-{F20EB9F4-8045-359E-AE86-9ECCD8700251}" dt="2022-10-14T14:37:45.832" v="82" actId="14100"/>
          <ac:picMkLst>
            <pc:docMk/>
            <pc:sldMk cId="437098969" sldId="370"/>
            <ac:picMk id="5" creationId="{8BC2E01F-BB52-CA40-F63F-63DFB1D2B6F5}"/>
          </ac:picMkLst>
        </pc:picChg>
      </pc:sldChg>
      <pc:sldChg chg="delSp modSp new ord">
        <pc:chgData name="Myakala,Shiva Krishna" userId="S::s545549@nwmissouri.edu::1ad7070b-5778-4d5e-ba6b-216720902aee" providerId="AD" clId="Web-{F20EB9F4-8045-359E-AE86-9ECCD8700251}" dt="2022-10-14T16:01:22.857" v="786" actId="20577"/>
        <pc:sldMkLst>
          <pc:docMk/>
          <pc:sldMk cId="884823026" sldId="371"/>
        </pc:sldMkLst>
        <pc:spChg chg="del">
          <ac:chgData name="Myakala,Shiva Krishna" userId="S::s545549@nwmissouri.edu::1ad7070b-5778-4d5e-ba6b-216720902aee" providerId="AD" clId="Web-{F20EB9F4-8045-359E-AE86-9ECCD8700251}" dt="2022-10-14T14:40:11.867" v="83"/>
          <ac:spMkLst>
            <pc:docMk/>
            <pc:sldMk cId="884823026" sldId="371"/>
            <ac:spMk id="2" creationId="{F43EBA1B-3143-D8A2-286E-5DD8267D06AF}"/>
          </ac:spMkLst>
        </pc:spChg>
        <pc:spChg chg="mod">
          <ac:chgData name="Myakala,Shiva Krishna" userId="S::s545549@nwmissouri.edu::1ad7070b-5778-4d5e-ba6b-216720902aee" providerId="AD" clId="Web-{F20EB9F4-8045-359E-AE86-9ECCD8700251}" dt="2022-10-14T16:01:22.857" v="786" actId="20577"/>
          <ac:spMkLst>
            <pc:docMk/>
            <pc:sldMk cId="884823026" sldId="371"/>
            <ac:spMk id="3" creationId="{1CE5B5B3-F968-7176-817F-D2DECAB3BFC0}"/>
          </ac:spMkLst>
        </pc:spChg>
      </pc:sldChg>
      <pc:sldChg chg="modSp">
        <pc:chgData name="Myakala,Shiva Krishna" userId="S::s545549@nwmissouri.edu::1ad7070b-5778-4d5e-ba6b-216720902aee" providerId="AD" clId="Web-{F20EB9F4-8045-359E-AE86-9ECCD8700251}" dt="2022-10-14T15:49:05.854" v="513" actId="1076"/>
        <pc:sldMkLst>
          <pc:docMk/>
          <pc:sldMk cId="4113795527" sldId="375"/>
        </pc:sldMkLst>
        <pc:picChg chg="mod">
          <ac:chgData name="Myakala,Shiva Krishna" userId="S::s545549@nwmissouri.edu::1ad7070b-5778-4d5e-ba6b-216720902aee" providerId="AD" clId="Web-{F20EB9F4-8045-359E-AE86-9ECCD8700251}" dt="2022-10-14T15:49:05.854" v="513" actId="1076"/>
          <ac:picMkLst>
            <pc:docMk/>
            <pc:sldMk cId="4113795527" sldId="375"/>
            <ac:picMk id="4" creationId="{074D5358-FD49-FD13-8281-A866D2376EC2}"/>
          </ac:picMkLst>
        </pc:picChg>
      </pc:sldChg>
      <pc:sldChg chg="addSp modSp">
        <pc:chgData name="Myakala,Shiva Krishna" userId="S::s545549@nwmissouri.edu::1ad7070b-5778-4d5e-ba6b-216720902aee" providerId="AD" clId="Web-{F20EB9F4-8045-359E-AE86-9ECCD8700251}" dt="2022-10-14T15:36:50.587" v="499" actId="20577"/>
        <pc:sldMkLst>
          <pc:docMk/>
          <pc:sldMk cId="3225898199" sldId="378"/>
        </pc:sldMkLst>
        <pc:spChg chg="mod">
          <ac:chgData name="Myakala,Shiva Krishna" userId="S::s545549@nwmissouri.edu::1ad7070b-5778-4d5e-ba6b-216720902aee" providerId="AD" clId="Web-{F20EB9F4-8045-359E-AE86-9ECCD8700251}" dt="2022-10-14T15:34:16.615" v="457" actId="20577"/>
          <ac:spMkLst>
            <pc:docMk/>
            <pc:sldMk cId="3225898199" sldId="378"/>
            <ac:spMk id="3" creationId="{627AC61C-9393-097F-8278-A135703BB589}"/>
          </ac:spMkLst>
        </pc:spChg>
        <pc:spChg chg="mod">
          <ac:chgData name="Myakala,Shiva Krishna" userId="S::s545549@nwmissouri.edu::1ad7070b-5778-4d5e-ba6b-216720902aee" providerId="AD" clId="Web-{F20EB9F4-8045-359E-AE86-9ECCD8700251}" dt="2022-10-14T15:36:50.587" v="499" actId="20577"/>
          <ac:spMkLst>
            <pc:docMk/>
            <pc:sldMk cId="3225898199" sldId="378"/>
            <ac:spMk id="7" creationId="{D6B5D823-5C12-1AB8-3142-290071BA27E1}"/>
          </ac:spMkLst>
        </pc:spChg>
        <pc:picChg chg="add mod">
          <ac:chgData name="Myakala,Shiva Krishna" userId="S::s545549@nwmissouri.edu::1ad7070b-5778-4d5e-ba6b-216720902aee" providerId="AD" clId="Web-{F20EB9F4-8045-359E-AE86-9ECCD8700251}" dt="2022-10-14T15:34:32.240" v="463" actId="14100"/>
          <ac:picMkLst>
            <pc:docMk/>
            <pc:sldMk cId="3225898199" sldId="378"/>
            <ac:picMk id="4" creationId="{B5949412-727A-B8B1-7800-52D93B576323}"/>
          </ac:picMkLst>
        </pc:picChg>
      </pc:sldChg>
    </pc:docChg>
  </pc:docChgLst>
  <pc:docChgLst>
    <pc:chgData name="Vasana,Manikanta" userId="S::s545551@nwmissouri.edu::aa5ba442-2039-4fd0-a3af-aa6dd8db2d87" providerId="AD" clId="Web-{9E33308C-2BE0-4477-9970-3C15019AEB70}"/>
    <pc:docChg chg="addSld delSld modSld sldOrd">
      <pc:chgData name="Vasana,Manikanta" userId="S::s545551@nwmissouri.edu::aa5ba442-2039-4fd0-a3af-aa6dd8db2d87" providerId="AD" clId="Web-{9E33308C-2BE0-4477-9970-3C15019AEB70}" dt="2022-10-14T16:26:20.416" v="252" actId="20577"/>
      <pc:docMkLst>
        <pc:docMk/>
      </pc:docMkLst>
      <pc:sldChg chg="modSp">
        <pc:chgData name="Vasana,Manikanta" userId="S::s545551@nwmissouri.edu::aa5ba442-2039-4fd0-a3af-aa6dd8db2d87" providerId="AD" clId="Web-{9E33308C-2BE0-4477-9970-3C15019AEB70}" dt="2022-10-14T15:06:40.421" v="182" actId="1076"/>
        <pc:sldMkLst>
          <pc:docMk/>
          <pc:sldMk cId="2985600738" sldId="256"/>
        </pc:sldMkLst>
        <pc:spChg chg="mod">
          <ac:chgData name="Vasana,Manikanta" userId="S::s545551@nwmissouri.edu::aa5ba442-2039-4fd0-a3af-aa6dd8db2d87" providerId="AD" clId="Web-{9E33308C-2BE0-4477-9970-3C15019AEB70}" dt="2022-10-14T15:06:40.421" v="182" actId="1076"/>
          <ac:spMkLst>
            <pc:docMk/>
            <pc:sldMk cId="2985600738" sldId="256"/>
            <ac:spMk id="2" creationId="{9C11EC8D-E2F8-47A8-86F0-53A644871CB0}"/>
          </ac:spMkLst>
        </pc:spChg>
      </pc:sldChg>
      <pc:sldChg chg="ord">
        <pc:chgData name="Vasana,Manikanta" userId="S::s545551@nwmissouri.edu::aa5ba442-2039-4fd0-a3af-aa6dd8db2d87" providerId="AD" clId="Web-{9E33308C-2BE0-4477-9970-3C15019AEB70}" dt="2022-10-14T15:07:18.406" v="183"/>
        <pc:sldMkLst>
          <pc:docMk/>
          <pc:sldMk cId="2442537970" sldId="341"/>
        </pc:sldMkLst>
      </pc:sldChg>
      <pc:sldChg chg="modSp">
        <pc:chgData name="Vasana,Manikanta" userId="S::s545551@nwmissouri.edu::aa5ba442-2039-4fd0-a3af-aa6dd8db2d87" providerId="AD" clId="Web-{9E33308C-2BE0-4477-9970-3C15019AEB70}" dt="2022-10-14T15:07:41.048" v="184" actId="1076"/>
        <pc:sldMkLst>
          <pc:docMk/>
          <pc:sldMk cId="1168084508" sldId="365"/>
        </pc:sldMkLst>
        <pc:spChg chg="mod">
          <ac:chgData name="Vasana,Manikanta" userId="S::s545551@nwmissouri.edu::aa5ba442-2039-4fd0-a3af-aa6dd8db2d87" providerId="AD" clId="Web-{9E33308C-2BE0-4477-9970-3C15019AEB70}" dt="2022-10-14T15:07:41.048" v="184" actId="1076"/>
          <ac:spMkLst>
            <pc:docMk/>
            <pc:sldMk cId="1168084508" sldId="365"/>
            <ac:spMk id="2" creationId="{0A99E831-0FE4-BBC0-F1D0-9F150956F9CB}"/>
          </ac:spMkLst>
        </pc:spChg>
      </pc:sldChg>
      <pc:sldChg chg="modSp">
        <pc:chgData name="Vasana,Manikanta" userId="S::s545551@nwmissouri.edu::aa5ba442-2039-4fd0-a3af-aa6dd8db2d87" providerId="AD" clId="Web-{9E33308C-2BE0-4477-9970-3C15019AEB70}" dt="2022-10-14T16:26:20.416" v="252" actId="20577"/>
        <pc:sldMkLst>
          <pc:docMk/>
          <pc:sldMk cId="884823026" sldId="371"/>
        </pc:sldMkLst>
        <pc:spChg chg="mod">
          <ac:chgData name="Vasana,Manikanta" userId="S::s545551@nwmissouri.edu::aa5ba442-2039-4fd0-a3af-aa6dd8db2d87" providerId="AD" clId="Web-{9E33308C-2BE0-4477-9970-3C15019AEB70}" dt="2022-10-14T16:26:20.416" v="252" actId="20577"/>
          <ac:spMkLst>
            <pc:docMk/>
            <pc:sldMk cId="884823026" sldId="371"/>
            <ac:spMk id="3" creationId="{1CE5B5B3-F968-7176-817F-D2DECAB3BFC0}"/>
          </ac:spMkLst>
        </pc:spChg>
      </pc:sldChg>
      <pc:sldChg chg="addSp modSp new">
        <pc:chgData name="Vasana,Manikanta" userId="S::s545551@nwmissouri.edu::aa5ba442-2039-4fd0-a3af-aa6dd8db2d87" providerId="AD" clId="Web-{9E33308C-2BE0-4477-9970-3C15019AEB70}" dt="2022-10-14T15:29:24.531" v="187" actId="1076"/>
        <pc:sldMkLst>
          <pc:docMk/>
          <pc:sldMk cId="3360226570" sldId="373"/>
        </pc:sldMkLst>
        <pc:spChg chg="mod">
          <ac:chgData name="Vasana,Manikanta" userId="S::s545551@nwmissouri.edu::aa5ba442-2039-4fd0-a3af-aa6dd8db2d87" providerId="AD" clId="Web-{9E33308C-2BE0-4477-9970-3C15019AEB70}" dt="2022-10-14T15:05:11.513" v="180" actId="20577"/>
          <ac:spMkLst>
            <pc:docMk/>
            <pc:sldMk cId="3360226570" sldId="373"/>
            <ac:spMk id="2" creationId="{C70D7201-9327-5D3D-7F01-45617E65561E}"/>
          </ac:spMkLst>
        </pc:spChg>
        <pc:spChg chg="mod">
          <ac:chgData name="Vasana,Manikanta" userId="S::s545551@nwmissouri.edu::aa5ba442-2039-4fd0-a3af-aa6dd8db2d87" providerId="AD" clId="Web-{9E33308C-2BE0-4477-9970-3C15019AEB70}" dt="2022-10-14T15:05:19.904" v="181" actId="14100"/>
          <ac:spMkLst>
            <pc:docMk/>
            <pc:sldMk cId="3360226570" sldId="373"/>
            <ac:spMk id="3" creationId="{479AB6C6-DF7C-4F0A-419D-EED753033418}"/>
          </ac:spMkLst>
        </pc:spChg>
        <pc:picChg chg="add mod">
          <ac:chgData name="Vasana,Manikanta" userId="S::s545551@nwmissouri.edu::aa5ba442-2039-4fd0-a3af-aa6dd8db2d87" providerId="AD" clId="Web-{9E33308C-2BE0-4477-9970-3C15019AEB70}" dt="2022-10-14T15:29:24.531" v="187" actId="1076"/>
          <ac:picMkLst>
            <pc:docMk/>
            <pc:sldMk cId="3360226570" sldId="373"/>
            <ac:picMk id="4" creationId="{73EA9A43-DEC8-EBBE-28F0-5259D002A528}"/>
          </ac:picMkLst>
        </pc:picChg>
      </pc:sldChg>
      <pc:sldChg chg="addSp delSp modSp new">
        <pc:chgData name="Vasana,Manikanta" userId="S::s545551@nwmissouri.edu::aa5ba442-2039-4fd0-a3af-aa6dd8db2d87" providerId="AD" clId="Web-{9E33308C-2BE0-4477-9970-3C15019AEB70}" dt="2022-10-14T15:53:39.658" v="248" actId="1076"/>
        <pc:sldMkLst>
          <pc:docMk/>
          <pc:sldMk cId="1614585721" sldId="374"/>
        </pc:sldMkLst>
        <pc:spChg chg="mod">
          <ac:chgData name="Vasana,Manikanta" userId="S::s545551@nwmissouri.edu::aa5ba442-2039-4fd0-a3af-aa6dd8db2d87" providerId="AD" clId="Web-{9E33308C-2BE0-4477-9970-3C15019AEB70}" dt="2022-10-14T15:30:39.658" v="211" actId="14100"/>
          <ac:spMkLst>
            <pc:docMk/>
            <pc:sldMk cId="1614585721" sldId="374"/>
            <ac:spMk id="2" creationId="{0F872AB6-0F89-8C23-9855-C08AB0E40A22}"/>
          </ac:spMkLst>
        </pc:spChg>
        <pc:spChg chg="del mod">
          <ac:chgData name="Vasana,Manikanta" userId="S::s545551@nwmissouri.edu::aa5ba442-2039-4fd0-a3af-aa6dd8db2d87" providerId="AD" clId="Web-{9E33308C-2BE0-4477-9970-3C15019AEB70}" dt="2022-10-14T15:01:47.336" v="167"/>
          <ac:spMkLst>
            <pc:docMk/>
            <pc:sldMk cId="1614585721" sldId="374"/>
            <ac:spMk id="3" creationId="{D29A6593-7277-85BE-2832-AAE4222BA9E5}"/>
          </ac:spMkLst>
        </pc:spChg>
        <pc:spChg chg="add del mod">
          <ac:chgData name="Vasana,Manikanta" userId="S::s545551@nwmissouri.edu::aa5ba442-2039-4fd0-a3af-aa6dd8db2d87" providerId="AD" clId="Web-{9E33308C-2BE0-4477-9970-3C15019AEB70}" dt="2022-10-14T15:03:29.479" v="169"/>
          <ac:spMkLst>
            <pc:docMk/>
            <pc:sldMk cId="1614585721" sldId="374"/>
            <ac:spMk id="6" creationId="{F9BAF60C-C08E-A94F-986A-F1EDDB987F00}"/>
          </ac:spMkLst>
        </pc:spChg>
        <pc:spChg chg="add del mod">
          <ac:chgData name="Vasana,Manikanta" userId="S::s545551@nwmissouri.edu::aa5ba442-2039-4fd0-a3af-aa6dd8db2d87" providerId="AD" clId="Web-{9E33308C-2BE0-4477-9970-3C15019AEB70}" dt="2022-10-14T15:33:37.099" v="235"/>
          <ac:spMkLst>
            <pc:docMk/>
            <pc:sldMk cId="1614585721" sldId="374"/>
            <ac:spMk id="9" creationId="{8855A0B7-3C6E-F408-709A-0C527C838B1F}"/>
          </ac:spMkLst>
        </pc:spChg>
        <pc:spChg chg="add mod">
          <ac:chgData name="Vasana,Manikanta" userId="S::s545551@nwmissouri.edu::aa5ba442-2039-4fd0-a3af-aa6dd8db2d87" providerId="AD" clId="Web-{9E33308C-2BE0-4477-9970-3C15019AEB70}" dt="2022-10-14T15:53:39.658" v="248" actId="1076"/>
          <ac:spMkLst>
            <pc:docMk/>
            <pc:sldMk cId="1614585721" sldId="374"/>
            <ac:spMk id="11" creationId="{E54C5EA5-4146-31E0-19C4-AA547EE0D708}"/>
          </ac:spMkLst>
        </pc:spChg>
        <pc:picChg chg="add del mod ord">
          <ac:chgData name="Vasana,Manikanta" userId="S::s545551@nwmissouri.edu::aa5ba442-2039-4fd0-a3af-aa6dd8db2d87" providerId="AD" clId="Web-{9E33308C-2BE0-4477-9970-3C15019AEB70}" dt="2022-10-14T15:03:20.026" v="168"/>
          <ac:picMkLst>
            <pc:docMk/>
            <pc:sldMk cId="1614585721" sldId="374"/>
            <ac:picMk id="4" creationId="{AC0CEC8A-93E8-390E-58FE-A5F7B83D6C34}"/>
          </ac:picMkLst>
        </pc:picChg>
        <pc:picChg chg="add mod ord">
          <ac:chgData name="Vasana,Manikanta" userId="S::s545551@nwmissouri.edu::aa5ba442-2039-4fd0-a3af-aa6dd8db2d87" providerId="AD" clId="Web-{9E33308C-2BE0-4477-9970-3C15019AEB70}" dt="2022-10-14T15:31:54.769" v="224" actId="14100"/>
          <ac:picMkLst>
            <pc:docMk/>
            <pc:sldMk cId="1614585721" sldId="374"/>
            <ac:picMk id="7" creationId="{406597BD-8376-9BDA-576E-517F9B18FE5B}"/>
          </ac:picMkLst>
        </pc:picChg>
        <pc:picChg chg="add mod">
          <ac:chgData name="Vasana,Manikanta" userId="S::s545551@nwmissouri.edu::aa5ba442-2039-4fd0-a3af-aa6dd8db2d87" providerId="AD" clId="Web-{9E33308C-2BE0-4477-9970-3C15019AEB70}" dt="2022-10-14T15:35:57.227" v="245" actId="1076"/>
          <ac:picMkLst>
            <pc:docMk/>
            <pc:sldMk cId="1614585721" sldId="374"/>
            <ac:picMk id="8" creationId="{BF9C0E73-55E4-52F9-38E3-84F4976B7964}"/>
          </ac:picMkLst>
        </pc:picChg>
        <pc:cxnChg chg="add del">
          <ac:chgData name="Vasana,Manikanta" userId="S::s545551@nwmissouri.edu::aa5ba442-2039-4fd0-a3af-aa6dd8db2d87" providerId="AD" clId="Web-{9E33308C-2BE0-4477-9970-3C15019AEB70}" dt="2022-10-14T15:34:10.834" v="239"/>
          <ac:cxnSpMkLst>
            <pc:docMk/>
            <pc:sldMk cId="1614585721" sldId="374"/>
            <ac:cxnSpMk id="10" creationId="{D3C279B2-BC41-D4BD-99BC-826F94D4B028}"/>
          </ac:cxnSpMkLst>
        </pc:cxnChg>
      </pc:sldChg>
      <pc:sldChg chg="new del">
        <pc:chgData name="Vasana,Manikanta" userId="S::s545551@nwmissouri.edu::aa5ba442-2039-4fd0-a3af-aa6dd8db2d87" providerId="AD" clId="Web-{9E33308C-2BE0-4477-9970-3C15019AEB70}" dt="2022-10-14T15:31:10.439" v="216"/>
        <pc:sldMkLst>
          <pc:docMk/>
          <pc:sldMk cId="1977206377" sldId="379"/>
        </pc:sldMkLst>
      </pc:sldChg>
      <pc:sldChg chg="modSp new del">
        <pc:chgData name="Vasana,Manikanta" userId="S::s545551@nwmissouri.edu::aa5ba442-2039-4fd0-a3af-aa6dd8db2d87" providerId="AD" clId="Web-{9E33308C-2BE0-4477-9970-3C15019AEB70}" dt="2022-10-14T15:30:27.564" v="209"/>
        <pc:sldMkLst>
          <pc:docMk/>
          <pc:sldMk cId="2640318406" sldId="379"/>
        </pc:sldMkLst>
        <pc:spChg chg="mod">
          <ac:chgData name="Vasana,Manikanta" userId="S::s545551@nwmissouri.edu::aa5ba442-2039-4fd0-a3af-aa6dd8db2d87" providerId="AD" clId="Web-{9E33308C-2BE0-4477-9970-3C15019AEB70}" dt="2022-10-14T15:30:22.376" v="208" actId="20577"/>
          <ac:spMkLst>
            <pc:docMk/>
            <pc:sldMk cId="2640318406" sldId="379"/>
            <ac:spMk id="2" creationId="{CD739126-00C5-80F3-1365-6F4CFFED23BD}"/>
          </ac:spMkLst>
        </pc:spChg>
      </pc:sldChg>
    </pc:docChg>
  </pc:docChgLst>
  <pc:docChgLst>
    <pc:chgData name="Janumula,Sailaxman" userId="S::s544100@nwmissouri.edu::057ba501-34c5-48a9-a77d-e6ca3e3b42d5" providerId="AD" clId="Web-{CA624234-A490-48E6-A8DF-7F4EFFBDA957}"/>
    <pc:docChg chg="modSld">
      <pc:chgData name="Janumula,Sailaxman" userId="S::s544100@nwmissouri.edu::057ba501-34c5-48a9-a77d-e6ca3e3b42d5" providerId="AD" clId="Web-{CA624234-A490-48E6-A8DF-7F4EFFBDA957}" dt="2022-10-14T04:28:54.848" v="447" actId="20577"/>
      <pc:docMkLst>
        <pc:docMk/>
      </pc:docMkLst>
      <pc:sldChg chg="addSp delSp modSp mod modClrScheme chgLayout">
        <pc:chgData name="Janumula,Sailaxman" userId="S::s544100@nwmissouri.edu::057ba501-34c5-48a9-a77d-e6ca3e3b42d5" providerId="AD" clId="Web-{CA624234-A490-48E6-A8DF-7F4EFFBDA957}" dt="2022-10-14T04:28:54.848" v="447" actId="20577"/>
        <pc:sldMkLst>
          <pc:docMk/>
          <pc:sldMk cId="1168084508" sldId="365"/>
        </pc:sldMkLst>
        <pc:spChg chg="mod ord">
          <ac:chgData name="Janumula,Sailaxman" userId="S::s544100@nwmissouri.edu::057ba501-34c5-48a9-a77d-e6ca3e3b42d5" providerId="AD" clId="Web-{CA624234-A490-48E6-A8DF-7F4EFFBDA957}" dt="2022-10-14T04:28:24.347" v="419" actId="20577"/>
          <ac:spMkLst>
            <pc:docMk/>
            <pc:sldMk cId="1168084508" sldId="365"/>
            <ac:spMk id="2" creationId="{0A99E831-0FE4-BBC0-F1D0-9F150956F9CB}"/>
          </ac:spMkLst>
        </pc:spChg>
        <pc:spChg chg="mod ord">
          <ac:chgData name="Janumula,Sailaxman" userId="S::s544100@nwmissouri.edu::057ba501-34c5-48a9-a77d-e6ca3e3b42d5" providerId="AD" clId="Web-{CA624234-A490-48E6-A8DF-7F4EFFBDA957}" dt="2022-10-14T04:28:54.848" v="447" actId="20577"/>
          <ac:spMkLst>
            <pc:docMk/>
            <pc:sldMk cId="1168084508" sldId="365"/>
            <ac:spMk id="3" creationId="{3CC905E3-3707-BA22-DDB9-9FF9CDFDF532}"/>
          </ac:spMkLst>
        </pc:spChg>
        <pc:spChg chg="mod ord">
          <ac:chgData name="Janumula,Sailaxman" userId="S::s544100@nwmissouri.edu::057ba501-34c5-48a9-a77d-e6ca3e3b42d5" providerId="AD" clId="Web-{CA624234-A490-48E6-A8DF-7F4EFFBDA957}" dt="2022-10-14T03:49:53.785" v="386"/>
          <ac:spMkLst>
            <pc:docMk/>
            <pc:sldMk cId="1168084508" sldId="365"/>
            <ac:spMk id="4" creationId="{9325BA59-088F-F932-168B-94207CA13343}"/>
          </ac:spMkLst>
        </pc:spChg>
        <pc:spChg chg="add del mod ord">
          <ac:chgData name="Janumula,Sailaxman" userId="S::s544100@nwmissouri.edu::057ba501-34c5-48a9-a77d-e6ca3e3b42d5" providerId="AD" clId="Web-{CA624234-A490-48E6-A8DF-7F4EFFBDA957}" dt="2022-10-14T03:50:14.020" v="389"/>
          <ac:spMkLst>
            <pc:docMk/>
            <pc:sldMk cId="1168084508" sldId="365"/>
            <ac:spMk id="6" creationId="{688B3F7F-6BDA-2B38-40D9-FC44ABC2822B}"/>
          </ac:spMkLst>
        </pc:spChg>
        <pc:picChg chg="add mod">
          <ac:chgData name="Janumula,Sailaxman" userId="S::s544100@nwmissouri.edu::057ba501-34c5-48a9-a77d-e6ca3e3b42d5" providerId="AD" clId="Web-{CA624234-A490-48E6-A8DF-7F4EFFBDA957}" dt="2022-10-14T03:50:25.973" v="392" actId="14100"/>
          <ac:picMkLst>
            <pc:docMk/>
            <pc:sldMk cId="1168084508" sldId="365"/>
            <ac:picMk id="5" creationId="{35F4A77F-949A-25F3-087A-A4150212C32F}"/>
          </ac:picMkLst>
        </pc:picChg>
      </pc:sldChg>
    </pc:docChg>
  </pc:docChgLst>
  <pc:docChgLst>
    <pc:chgData name="Mohammed,Abdul Rehman Sayeed" userId="S::s545401@nwmissouri.edu::ec91287c-2f25-40c2-83a5-709028914a19" providerId="AD" clId="Web-{DC04F97A-613E-44C0-86A2-F40C8FEC6AB0}"/>
    <pc:docChg chg="addSld delSld modSld sldOrd">
      <pc:chgData name="Mohammed,Abdul Rehman Sayeed" userId="S::s545401@nwmissouri.edu::ec91287c-2f25-40c2-83a5-709028914a19" providerId="AD" clId="Web-{DC04F97A-613E-44C0-86A2-F40C8FEC6AB0}" dt="2022-10-14T15:38:16.803" v="68" actId="20577"/>
      <pc:docMkLst>
        <pc:docMk/>
      </pc:docMkLst>
      <pc:sldChg chg="modSp ord">
        <pc:chgData name="Mohammed,Abdul Rehman Sayeed" userId="S::s545401@nwmissouri.edu::ec91287c-2f25-40c2-83a5-709028914a19" providerId="AD" clId="Web-{DC04F97A-613E-44C0-86A2-F40C8FEC6AB0}" dt="2022-10-14T15:38:16.803" v="68" actId="20577"/>
        <pc:sldMkLst>
          <pc:docMk/>
          <pc:sldMk cId="2442537970" sldId="341"/>
        </pc:sldMkLst>
        <pc:spChg chg="mod">
          <ac:chgData name="Mohammed,Abdul Rehman Sayeed" userId="S::s545401@nwmissouri.edu::ec91287c-2f25-40c2-83a5-709028914a19" providerId="AD" clId="Web-{DC04F97A-613E-44C0-86A2-F40C8FEC6AB0}" dt="2022-10-14T15:38:16.803" v="68" actId="20577"/>
          <ac:spMkLst>
            <pc:docMk/>
            <pc:sldMk cId="2442537970" sldId="341"/>
            <ac:spMk id="28" creationId="{5625D5E9-34CA-4D00-BCB5-EB2CB1EDEA0D}"/>
          </ac:spMkLst>
        </pc:spChg>
      </pc:sldChg>
      <pc:sldChg chg="modSp">
        <pc:chgData name="Mohammed,Abdul Rehman Sayeed" userId="S::s545401@nwmissouri.edu::ec91287c-2f25-40c2-83a5-709028914a19" providerId="AD" clId="Web-{DC04F97A-613E-44C0-86A2-F40C8FEC6AB0}" dt="2022-10-14T14:51:16.741" v="31" actId="20577"/>
        <pc:sldMkLst>
          <pc:docMk/>
          <pc:sldMk cId="1045016516" sldId="343"/>
        </pc:sldMkLst>
        <pc:spChg chg="mod">
          <ac:chgData name="Mohammed,Abdul Rehman Sayeed" userId="S::s545401@nwmissouri.edu::ec91287c-2f25-40c2-83a5-709028914a19" providerId="AD" clId="Web-{DC04F97A-613E-44C0-86A2-F40C8FEC6AB0}" dt="2022-10-14T14:51:16.741" v="31" actId="20577"/>
          <ac:spMkLst>
            <pc:docMk/>
            <pc:sldMk cId="1045016516" sldId="343"/>
            <ac:spMk id="3" creationId="{9EF72435-41D5-40ED-A1E0-F497D91EB7D3}"/>
          </ac:spMkLst>
        </pc:spChg>
      </pc:sldChg>
      <pc:sldChg chg="modSp">
        <pc:chgData name="Mohammed,Abdul Rehman Sayeed" userId="S::s545401@nwmissouri.edu::ec91287c-2f25-40c2-83a5-709028914a19" providerId="AD" clId="Web-{DC04F97A-613E-44C0-86A2-F40C8FEC6AB0}" dt="2022-10-14T14:41:46.491" v="20" actId="20577"/>
        <pc:sldMkLst>
          <pc:docMk/>
          <pc:sldMk cId="1898072782" sldId="344"/>
        </pc:sldMkLst>
        <pc:spChg chg="mod">
          <ac:chgData name="Mohammed,Abdul Rehman Sayeed" userId="S::s545401@nwmissouri.edu::ec91287c-2f25-40c2-83a5-709028914a19" providerId="AD" clId="Web-{DC04F97A-613E-44C0-86A2-F40C8FEC6AB0}" dt="2022-10-14T14:41:46.491" v="20" actId="20577"/>
          <ac:spMkLst>
            <pc:docMk/>
            <pc:sldMk cId="1898072782" sldId="344"/>
            <ac:spMk id="2" creationId="{B68093B9-6981-40EC-9AFD-1A8DBA15D2B3}"/>
          </ac:spMkLst>
        </pc:spChg>
      </pc:sldChg>
      <pc:sldChg chg="modSp">
        <pc:chgData name="Mohammed,Abdul Rehman Sayeed" userId="S::s545401@nwmissouri.edu::ec91287c-2f25-40c2-83a5-709028914a19" providerId="AD" clId="Web-{DC04F97A-613E-44C0-86A2-F40C8FEC6AB0}" dt="2022-10-14T15:18:57.804" v="41" actId="20577"/>
        <pc:sldMkLst>
          <pc:docMk/>
          <pc:sldMk cId="1841957312" sldId="357"/>
        </pc:sldMkLst>
        <pc:spChg chg="mod">
          <ac:chgData name="Mohammed,Abdul Rehman Sayeed" userId="S::s545401@nwmissouri.edu::ec91287c-2f25-40c2-83a5-709028914a19" providerId="AD" clId="Web-{DC04F97A-613E-44C0-86A2-F40C8FEC6AB0}" dt="2022-10-14T15:18:57.804" v="41" actId="20577"/>
          <ac:spMkLst>
            <pc:docMk/>
            <pc:sldMk cId="1841957312" sldId="357"/>
            <ac:spMk id="3" creationId="{66B15469-23DA-28F8-3644-BAB61795B752}"/>
          </ac:spMkLst>
        </pc:spChg>
      </pc:sldChg>
      <pc:sldChg chg="add del replId">
        <pc:chgData name="Mohammed,Abdul Rehman Sayeed" userId="S::s545401@nwmissouri.edu::ec91287c-2f25-40c2-83a5-709028914a19" providerId="AD" clId="Web-{DC04F97A-613E-44C0-86A2-F40C8FEC6AB0}" dt="2022-10-14T15:08:36.179" v="38"/>
        <pc:sldMkLst>
          <pc:docMk/>
          <pc:sldMk cId="945766289"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24</a:t>
            </a:fld>
            <a:endParaRPr lang="en-US"/>
          </a:p>
        </p:txBody>
      </p:sp>
    </p:spTree>
    <p:extLst>
      <p:ext uri="{BB962C8B-B14F-4D97-AF65-F5344CB8AC3E}">
        <p14:creationId xmlns:p14="http://schemas.microsoft.com/office/powerpoint/2010/main" val="280181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1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59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6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76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9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2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76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58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7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83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55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118978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196981"/>
            <a:ext cx="12307019" cy="1582468"/>
          </a:xfrm>
        </p:spPr>
        <p:txBody>
          <a:bodyPr>
            <a:normAutofit/>
          </a:bodyPr>
          <a:lstStyle/>
          <a:p>
            <a:r>
              <a:rPr lang="en-US" b="1" dirty="0">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b="1"/>
              <a:t>TEAM MEMBERS:</a:t>
            </a:r>
            <a:endParaRPr lang="en-US" b="1">
              <a:cs typeface="Calibri"/>
            </a:endParaRPr>
          </a:p>
          <a:p>
            <a:pPr marL="342900" indent="-342900" algn="l">
              <a:buFont typeface="Arial" panose="020B0604020202020204" pitchFamily="34" charset="0"/>
              <a:buChar char="•"/>
            </a:pPr>
            <a:r>
              <a:rPr lang="en-US">
                <a:latin typeface="Calibri"/>
                <a:cs typeface="Calibri"/>
              </a:rPr>
              <a:t>Jahnavi </a:t>
            </a:r>
            <a:r>
              <a:rPr lang="en-US" err="1">
                <a:latin typeface="Calibri"/>
                <a:cs typeface="Calibri"/>
              </a:rPr>
              <a:t>Dammannagari</a:t>
            </a:r>
            <a:endParaRPr lang="en-US">
              <a:latin typeface="Calibri"/>
              <a:cs typeface="Calibri"/>
            </a:endParaRPr>
          </a:p>
          <a:p>
            <a:pPr marL="342900" indent="-342900" algn="l">
              <a:buFont typeface="Arial" panose="020B0604020202020204" pitchFamily="34" charset="0"/>
              <a:buChar char="•"/>
            </a:pPr>
            <a:r>
              <a:rPr lang="en-US" err="1">
                <a:latin typeface="Calibri"/>
                <a:cs typeface="Calibri"/>
              </a:rPr>
              <a:t>Sailaxman</a:t>
            </a:r>
            <a:r>
              <a:rPr lang="en-US">
                <a:latin typeface="Calibri"/>
                <a:cs typeface="Calibri"/>
              </a:rPr>
              <a:t> </a:t>
            </a:r>
            <a:r>
              <a:rPr lang="en-US" err="1">
                <a:latin typeface="Calibri"/>
                <a:cs typeface="Calibri"/>
              </a:rPr>
              <a:t>Janumula</a:t>
            </a:r>
            <a:endParaRPr lang="en-US">
              <a:latin typeface="Calibri"/>
              <a:cs typeface="Calibri"/>
            </a:endParaRPr>
          </a:p>
          <a:p>
            <a:pPr marL="342900" indent="-342900" algn="l">
              <a:buChar char="•"/>
            </a:pPr>
            <a:r>
              <a:rPr lang="en-US">
                <a:latin typeface="Calibri"/>
                <a:cs typeface="Calibri"/>
              </a:rPr>
              <a:t>Nikitha </a:t>
            </a:r>
            <a:r>
              <a:rPr lang="en-US" err="1">
                <a:latin typeface="Calibri"/>
                <a:cs typeface="Calibri"/>
              </a:rPr>
              <a:t>Srivyshnavi</a:t>
            </a:r>
            <a:r>
              <a:rPr lang="en-US">
                <a:latin typeface="Calibri"/>
                <a:cs typeface="Calibri"/>
              </a:rPr>
              <a:t> </a:t>
            </a:r>
            <a:r>
              <a:rPr lang="en-US" err="1">
                <a:latin typeface="Calibri"/>
                <a:cs typeface="Calibri"/>
              </a:rPr>
              <a:t>Kankanalapalli</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Sai </a:t>
            </a:r>
            <a:r>
              <a:rPr lang="en-US" err="1">
                <a:latin typeface="Calibri"/>
                <a:cs typeface="Calibri"/>
              </a:rPr>
              <a:t>Tejaswee</a:t>
            </a:r>
            <a:r>
              <a:rPr lang="en-US">
                <a:latin typeface="Calibri"/>
                <a:cs typeface="Calibri"/>
              </a:rPr>
              <a:t> </a:t>
            </a:r>
            <a:r>
              <a:rPr lang="en-US" err="1">
                <a:latin typeface="Calibri"/>
                <a:cs typeface="Calibri"/>
              </a:rPr>
              <a:t>Vissapragada</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Archana </a:t>
            </a:r>
            <a:r>
              <a:rPr lang="en-US" err="1">
                <a:latin typeface="Calibri"/>
                <a:cs typeface="Calibri"/>
              </a:rPr>
              <a:t>Lingampally</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Abdul Rehman Sayeed Mohammed</a:t>
            </a:r>
          </a:p>
          <a:p>
            <a:pPr marL="342900" indent="-342900" algn="l">
              <a:buFont typeface="Arial" panose="020B0604020202020204" pitchFamily="34" charset="0"/>
              <a:buChar char="•"/>
            </a:pPr>
            <a:r>
              <a:rPr lang="en-US">
                <a:latin typeface="Calibri"/>
                <a:cs typeface="Calibri"/>
              </a:rPr>
              <a:t>Shahid Mohammed</a:t>
            </a:r>
            <a:endParaRPr lang="en-US">
              <a:solidFill>
                <a:srgbClr val="2D3B45"/>
              </a:solidFill>
              <a:latin typeface="Calibri"/>
              <a:cs typeface="Calibri"/>
            </a:endParaRPr>
          </a:p>
          <a:p>
            <a:pPr marL="342900" indent="-342900" algn="l">
              <a:buFont typeface="Arial" panose="020B0604020202020204" pitchFamily="34" charset="0"/>
              <a:buChar char="•"/>
            </a:pPr>
            <a:r>
              <a:rPr lang="en-US">
                <a:latin typeface="Calibri"/>
                <a:cs typeface="Calibri"/>
              </a:rPr>
              <a:t>Shiva Krishna </a:t>
            </a:r>
            <a:r>
              <a:rPr lang="en-US" err="1">
                <a:latin typeface="Calibri"/>
                <a:cs typeface="Calibri"/>
              </a:rPr>
              <a:t>Myakala</a:t>
            </a:r>
            <a:endParaRPr lang="en-US">
              <a:latin typeface="Calibri"/>
              <a:cs typeface="Calibri"/>
            </a:endParaRPr>
          </a:p>
          <a:p>
            <a:pPr marL="342900" indent="-342900" algn="l">
              <a:buChar char="•"/>
            </a:pPr>
            <a:r>
              <a:rPr lang="en-US" err="1">
                <a:latin typeface="Calibri"/>
                <a:cs typeface="Calibri"/>
              </a:rPr>
              <a:t>Dheemanth</a:t>
            </a:r>
            <a:r>
              <a:rPr lang="en-US">
                <a:latin typeface="Calibri"/>
                <a:cs typeface="Calibri"/>
              </a:rPr>
              <a:t> Reddy Sanku</a:t>
            </a:r>
          </a:p>
          <a:p>
            <a:pPr marL="342900" indent="-342900" algn="l">
              <a:buFont typeface="Arial" panose="020B0604020202020204" pitchFamily="34" charset="0"/>
              <a:buChar char="•"/>
            </a:pPr>
            <a:r>
              <a:rPr lang="en-US">
                <a:latin typeface="Calibri"/>
                <a:cs typeface="Calibri"/>
              </a:rPr>
              <a:t>Manikanta Vasana</a:t>
            </a:r>
            <a:endParaRPr lang="en-US" b="0" i="0">
              <a:solidFill>
                <a:srgbClr val="2D3B45"/>
              </a:solidFill>
              <a:effectLst/>
              <a:latin typeface="Calibri"/>
              <a:cs typeface="Calibri"/>
            </a:endParaRPr>
          </a:p>
        </p:txBody>
      </p:sp>
      <p:sp>
        <p:nvSpPr>
          <p:cNvPr id="5" name="TextBox 4">
            <a:extLst>
              <a:ext uri="{FF2B5EF4-FFF2-40B4-BE49-F238E27FC236}">
                <a16:creationId xmlns:a16="http://schemas.microsoft.com/office/drawing/2014/main" id="{F0D9F4AE-835F-4448-B5D2-C594E3C93546}"/>
              </a:ext>
            </a:extLst>
          </p:cNvPr>
          <p:cNvSpPr txBox="1"/>
          <p:nvPr/>
        </p:nvSpPr>
        <p:spPr>
          <a:xfrm>
            <a:off x="3345612" y="952808"/>
            <a:ext cx="5029199" cy="584775"/>
          </a:xfrm>
          <a:prstGeom prst="rect">
            <a:avLst/>
          </a:prstGeom>
          <a:noFill/>
        </p:spPr>
        <p:txBody>
          <a:bodyPr wrap="square" rtlCol="0">
            <a:spAutoFit/>
          </a:bodyPr>
          <a:lstStyle/>
          <a:p>
            <a:pPr algn="ctr"/>
            <a:r>
              <a:rPr lang="en-US" sz="3200"/>
              <a:t>  </a:t>
            </a: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C42-B1C1-8EF3-24EB-74E32AB17A6B}"/>
              </a:ext>
            </a:extLst>
          </p:cNvPr>
          <p:cNvSpPr>
            <a:spLocks noGrp="1"/>
          </p:cNvSpPr>
          <p:nvPr>
            <p:ph type="title"/>
          </p:nvPr>
        </p:nvSpPr>
        <p:spPr>
          <a:xfrm>
            <a:off x="648929" y="629266"/>
            <a:ext cx="10894140" cy="1622321"/>
          </a:xfrm>
        </p:spPr>
        <p:txBody>
          <a:bodyPr>
            <a:normAutofit/>
          </a:bodyPr>
          <a:lstStyle/>
          <a:p>
            <a:r>
              <a:rPr lang="en-US" b="1" dirty="0"/>
              <a:t>Methodology-1</a:t>
            </a:r>
            <a:endParaRPr lang="en-US" b="1" dirty="0">
              <a:cs typeface="Calibri Light"/>
            </a:endParaRPr>
          </a:p>
        </p:txBody>
      </p:sp>
      <p:sp>
        <p:nvSpPr>
          <p:cNvPr id="3" name="Content Placeholder 2">
            <a:extLst>
              <a:ext uri="{FF2B5EF4-FFF2-40B4-BE49-F238E27FC236}">
                <a16:creationId xmlns:a16="http://schemas.microsoft.com/office/drawing/2014/main" id="{A8E34014-DCF4-FA40-FD67-BBA08040D734}"/>
              </a:ext>
            </a:extLst>
          </p:cNvPr>
          <p:cNvSpPr>
            <a:spLocks noGrp="1"/>
          </p:cNvSpPr>
          <p:nvPr>
            <p:ph idx="1"/>
          </p:nvPr>
        </p:nvSpPr>
        <p:spPr>
          <a:xfrm>
            <a:off x="648931" y="1958237"/>
            <a:ext cx="8859546" cy="4375656"/>
          </a:xfrm>
        </p:spPr>
        <p:txBody>
          <a:bodyPr vert="horz" lIns="91440" tIns="45720" rIns="91440" bIns="45720" rtlCol="0" anchor="t">
            <a:noAutofit/>
          </a:bodyPr>
          <a:lstStyle/>
          <a:p>
            <a:r>
              <a:rPr lang="en-US" sz="2400" dirty="0">
                <a:ea typeface="+mn-lt"/>
                <a:cs typeface="+mn-lt"/>
              </a:rPr>
              <a:t>The input dataset is in form of .txt files</a:t>
            </a:r>
          </a:p>
          <a:p>
            <a:r>
              <a:rPr lang="en-US" sz="2400" dirty="0">
                <a:cs typeface="Calibri"/>
              </a:rPr>
              <a:t>The .txt files have 2 extracted features, they are time lapse and ecg-1 filtered </a:t>
            </a:r>
            <a:endParaRPr lang="en-US" sz="2400" dirty="0">
              <a:ea typeface="+mn-lt"/>
              <a:cs typeface="+mn-lt"/>
            </a:endParaRPr>
          </a:p>
          <a:p>
            <a:r>
              <a:rPr lang="en-US" sz="2400" dirty="0">
                <a:ea typeface="+mn-lt"/>
                <a:cs typeface="+mn-lt"/>
              </a:rPr>
              <a:t>There are 20 ECG recordings obtained from 20 persons</a:t>
            </a:r>
            <a:endParaRPr lang="en-US" sz="2400" dirty="0">
              <a:cs typeface="Calibri" panose="020F0502020204030204"/>
            </a:endParaRPr>
          </a:p>
          <a:p>
            <a:r>
              <a:rPr lang="en-US" sz="2400" dirty="0">
                <a:ea typeface="+mn-lt"/>
                <a:cs typeface="+mn-lt"/>
              </a:rPr>
              <a:t>Each person is recorded for 10 seconds</a:t>
            </a:r>
            <a:endParaRPr lang="en-US" sz="2400" dirty="0">
              <a:cs typeface="Calibri"/>
            </a:endParaRPr>
          </a:p>
          <a:p>
            <a:r>
              <a:rPr lang="en-US" sz="2400" dirty="0">
                <a:cs typeface="Calibri"/>
              </a:rPr>
              <a:t>Source Link for methodology-1:</a:t>
            </a:r>
          </a:p>
          <a:p>
            <a:pPr marL="0" indent="0">
              <a:buNone/>
            </a:pPr>
            <a:r>
              <a:rPr lang="en-US" sz="2400" dirty="0">
                <a:cs typeface="Calibri"/>
              </a:rPr>
              <a:t> </a:t>
            </a:r>
            <a:r>
              <a:rPr lang="en-US" sz="2400" dirty="0">
                <a:cs typeface="Calibri" panose="020F0502020204030204"/>
                <a:hlinkClick r:id="rId2" action="ppaction://hlinksldjump"/>
              </a:rPr>
              <a:t>https://archive.physionet.org/cgi-bin/atm/ATM</a:t>
            </a:r>
            <a:endParaRPr lang="en-US" sz="2400" dirty="0">
              <a:cs typeface="Calibri"/>
            </a:endParaRPr>
          </a:p>
          <a:p>
            <a:pPr marL="0" indent="0">
              <a:buNone/>
            </a:pPr>
            <a:endParaRPr lang="en-US" sz="2400" dirty="0">
              <a:ea typeface="+mn-lt"/>
              <a:cs typeface="+mn-lt"/>
            </a:endParaRPr>
          </a:p>
          <a:p>
            <a:pPr marL="0" indent="0">
              <a:buNone/>
            </a:pPr>
            <a:endParaRPr lang="en-US" sz="2400" dirty="0">
              <a:cs typeface="Calibri"/>
            </a:endParaRPr>
          </a:p>
          <a:p>
            <a:endParaRPr lang="en-US" sz="2400" dirty="0">
              <a:cs typeface="Calibri"/>
            </a:endParaRPr>
          </a:p>
          <a:p>
            <a:pPr marL="0" indent="0">
              <a:buNone/>
            </a:pPr>
            <a:endParaRPr lang="en-US"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83747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0566-5AA5-75AE-3878-F3B8B65B360F}"/>
              </a:ext>
            </a:extLst>
          </p:cNvPr>
          <p:cNvSpPr>
            <a:spLocks noGrp="1"/>
          </p:cNvSpPr>
          <p:nvPr>
            <p:ph type="title"/>
          </p:nvPr>
        </p:nvSpPr>
        <p:spPr/>
        <p:txBody>
          <a:bodyPr/>
          <a:lstStyle/>
          <a:p>
            <a:r>
              <a:rPr lang="en-US" b="1" dirty="0"/>
              <a:t>Fourier Flipping Transformation</a:t>
            </a:r>
          </a:p>
        </p:txBody>
      </p:sp>
      <p:sp>
        <p:nvSpPr>
          <p:cNvPr id="3" name="Content Placeholder 2">
            <a:extLst>
              <a:ext uri="{FF2B5EF4-FFF2-40B4-BE49-F238E27FC236}">
                <a16:creationId xmlns:a16="http://schemas.microsoft.com/office/drawing/2014/main" id="{386E58DB-AF1A-2DF3-7CF6-71CAE99743B8}"/>
              </a:ext>
            </a:extLst>
          </p:cNvPr>
          <p:cNvSpPr>
            <a:spLocks noGrp="1"/>
          </p:cNvSpPr>
          <p:nvPr>
            <p:ph idx="1"/>
          </p:nvPr>
        </p:nvSpPr>
        <p:spPr>
          <a:xfrm>
            <a:off x="545926" y="1575104"/>
            <a:ext cx="10515600" cy="4351338"/>
          </a:xfrm>
        </p:spPr>
        <p:txBody>
          <a:bodyPr vert="horz" lIns="91440" tIns="45720" rIns="91440" bIns="45720" rtlCol="0" anchor="t">
            <a:normAutofit/>
          </a:bodyPr>
          <a:lstStyle/>
          <a:p>
            <a:r>
              <a:rPr lang="en-US" sz="2400" dirty="0">
                <a:ea typeface="+mn-lt"/>
                <a:cs typeface="+mn-lt"/>
              </a:rPr>
              <a:t>The data given as input is .txt files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In</a:t>
            </a:r>
            <a:r>
              <a:rPr lang="en-IN" sz="2400" dirty="0">
                <a:effectLst/>
                <a:latin typeface="Calibri" panose="020F0502020204030204" pitchFamily="34" charset="0"/>
                <a:ea typeface="Calibri" panose="020F0502020204030204" pitchFamily="34" charset="0"/>
                <a:cs typeface="Calibri" panose="020F0502020204030204" pitchFamily="34" charset="0"/>
              </a:rPr>
              <a:t> this module we will pre-process dataset to remove missing values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A</a:t>
            </a:r>
            <a:r>
              <a:rPr lang="en-IN" sz="2400" dirty="0">
                <a:effectLst/>
                <a:latin typeface="Calibri" panose="020F0502020204030204" pitchFamily="34" charset="0"/>
                <a:ea typeface="Calibri" panose="020F0502020204030204" pitchFamily="34" charset="0"/>
                <a:cs typeface="Calibri" panose="020F0502020204030204" pitchFamily="34" charset="0"/>
              </a:rPr>
              <a:t>nd then apply flipping and Fourier transform algorithm to select important attributes from dataset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cs typeface="Calibri" panose="020F0502020204030204"/>
              </a:rPr>
              <a:t>Function to calculate FFT on recordings:</a:t>
            </a:r>
          </a:p>
          <a:p>
            <a:pPr marL="0" indent="0">
              <a:buNone/>
            </a:pPr>
            <a:r>
              <a:rPr lang="en-US" sz="2400" dirty="0" err="1">
                <a:cs typeface="Calibri" panose="020F0502020204030204"/>
              </a:rPr>
              <a:t>np.fft.fft</a:t>
            </a:r>
            <a:r>
              <a:rPr lang="en-US" sz="2400" dirty="0">
                <a:cs typeface="Calibri" panose="020F0502020204030204"/>
              </a:rPr>
              <a:t>(data)/</a:t>
            </a:r>
            <a:r>
              <a:rPr lang="en-US" sz="2400" dirty="0" err="1">
                <a:cs typeface="Calibri" panose="020F0502020204030204"/>
              </a:rPr>
              <a:t>len</a:t>
            </a:r>
            <a:r>
              <a:rPr lang="en-US" sz="2400" dirty="0">
                <a:cs typeface="Calibri" panose="020F0502020204030204"/>
              </a:rPr>
              <a:t>(data)</a:t>
            </a: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245934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719-56DF-1D34-43EB-43F412B69050}"/>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
        <p:nvSpPr>
          <p:cNvPr id="3" name="Content Placeholder 2">
            <a:extLst>
              <a:ext uri="{FF2B5EF4-FFF2-40B4-BE49-F238E27FC236}">
                <a16:creationId xmlns:a16="http://schemas.microsoft.com/office/drawing/2014/main" id="{ABDEE460-B203-FB49-6CA3-216BB52E9EEC}"/>
              </a:ext>
            </a:extLst>
          </p:cNvPr>
          <p:cNvSpPr>
            <a:spLocks noGrp="1"/>
          </p:cNvSpPr>
          <p:nvPr>
            <p:ph idx="1"/>
          </p:nvPr>
        </p:nvSpPr>
        <p:spPr>
          <a:xfrm>
            <a:off x="513229" y="1198096"/>
            <a:ext cx="10515600" cy="4351338"/>
          </a:xfrm>
        </p:spPr>
        <p:txBody>
          <a:bodyPr vert="horz" lIns="91440" tIns="45720" rIns="91440" bIns="45720" rtlCol="0" anchor="t">
            <a:normAutofit/>
          </a:bodyPr>
          <a:lstStyle/>
          <a:p>
            <a:pPr marL="0" indent="0">
              <a:buNone/>
            </a:pPr>
            <a:r>
              <a:rPr lang="en-US" sz="2400" dirty="0">
                <a:solidFill>
                  <a:srgbClr val="222222"/>
                </a:solidFill>
              </a:rPr>
              <a:t>Explanation of how both will algorithm work:</a:t>
            </a:r>
            <a:endParaRPr lang="en-US" sz="2400" i="0" dirty="0">
              <a:solidFill>
                <a:srgbClr val="222222"/>
              </a:solidFill>
              <a:effectLst/>
            </a:endParaRPr>
          </a:p>
          <a:p>
            <a:pPr marL="457200" indent="-457200">
              <a:buFont typeface="+mj-lt"/>
              <a:buAutoNum type="arabicPeriod"/>
            </a:pPr>
            <a:r>
              <a:rPr lang="en-US" sz="2400" dirty="0">
                <a:solidFill>
                  <a:srgbClr val="222222"/>
                </a:solidFill>
              </a:rPr>
              <a:t>Code: XX = </a:t>
            </a:r>
            <a:r>
              <a:rPr lang="en-US" sz="2400" dirty="0" err="1">
                <a:solidFill>
                  <a:srgbClr val="222222"/>
                </a:solidFill>
              </a:rPr>
              <a:t>X.reshape</a:t>
            </a:r>
            <a:r>
              <a:rPr lang="en-US" sz="2400" dirty="0">
                <a:solidFill>
                  <a:srgbClr val="222222"/>
                </a:solidFill>
              </a:rPr>
              <a:t>(</a:t>
            </a:r>
            <a:r>
              <a:rPr lang="en-US" sz="2400" dirty="0" err="1">
                <a:solidFill>
                  <a:srgbClr val="222222"/>
                </a:solidFill>
              </a:rPr>
              <a:t>X.shape</a:t>
            </a:r>
            <a:r>
              <a:rPr lang="en-US" sz="2400" dirty="0">
                <a:solidFill>
                  <a:srgbClr val="222222"/>
                </a:solidFill>
              </a:rPr>
              <a:t>[0],(</a:t>
            </a:r>
            <a:r>
              <a:rPr lang="en-US" sz="2400" dirty="0" err="1">
                <a:solidFill>
                  <a:srgbClr val="222222"/>
                </a:solidFill>
              </a:rPr>
              <a:t>X.shape</a:t>
            </a:r>
            <a:r>
              <a:rPr lang="en-US" sz="2400" dirty="0">
                <a:solidFill>
                  <a:srgbClr val="222222"/>
                </a:solidFill>
              </a:rPr>
              <a:t>[1]*</a:t>
            </a:r>
            <a:r>
              <a:rPr lang="en-US" sz="2400" dirty="0" err="1">
                <a:solidFill>
                  <a:srgbClr val="222222"/>
                </a:solidFill>
              </a:rPr>
              <a:t>X.shape</a:t>
            </a:r>
            <a:r>
              <a:rPr lang="en-US" sz="2400" dirty="0">
                <a:solidFill>
                  <a:srgbClr val="222222"/>
                </a:solidFill>
              </a:rPr>
              <a:t>[2]))</a:t>
            </a:r>
            <a:br>
              <a:rPr lang="en-US" sz="2400" dirty="0">
                <a:solidFill>
                  <a:srgbClr val="222222"/>
                </a:solidFill>
              </a:rPr>
            </a:br>
            <a:r>
              <a:rPr lang="en-US" sz="2400" i="0" dirty="0">
                <a:solidFill>
                  <a:srgbClr val="222222"/>
                </a:solidFill>
                <a:effectLst/>
              </a:rPr>
              <a:t>We will be reshaping the array using </a:t>
            </a:r>
            <a:r>
              <a:rPr lang="en-US" sz="2400" i="0" dirty="0" err="1">
                <a:solidFill>
                  <a:srgbClr val="222222"/>
                </a:solidFill>
                <a:effectLst/>
              </a:rPr>
              <a:t>numpy.reshape</a:t>
            </a:r>
            <a:r>
              <a:rPr lang="en-US" sz="2400" i="0" dirty="0">
                <a:solidFill>
                  <a:srgbClr val="222222"/>
                </a:solidFill>
                <a:effectLst/>
              </a:rPr>
              <a:t>.</a:t>
            </a:r>
          </a:p>
          <a:p>
            <a:pPr marL="457200" indent="-457200">
              <a:buFont typeface="+mj-lt"/>
              <a:buAutoNum type="arabicPeriod"/>
            </a:pPr>
            <a:r>
              <a:rPr lang="en-US" sz="2400" dirty="0">
                <a:cs typeface="Calibri"/>
              </a:rPr>
              <a:t>Code:  </a:t>
            </a:r>
            <a:r>
              <a:rPr lang="en-US" sz="2400" dirty="0" err="1">
                <a:cs typeface="Calibri"/>
              </a:rPr>
              <a:t>X_train</a:t>
            </a:r>
            <a:r>
              <a:rPr lang="en-US" sz="2400" dirty="0">
                <a:cs typeface="Calibri"/>
              </a:rPr>
              <a:t>, </a:t>
            </a:r>
            <a:r>
              <a:rPr lang="en-US" sz="2400" dirty="0" err="1">
                <a:cs typeface="Calibri"/>
              </a:rPr>
              <a:t>X_test</a:t>
            </a:r>
            <a:r>
              <a:rPr lang="en-US" sz="2400" dirty="0">
                <a:cs typeface="Calibri"/>
              </a:rPr>
              <a:t>, </a:t>
            </a:r>
            <a:r>
              <a:rPr lang="en-US" sz="2400" dirty="0" err="1">
                <a:cs typeface="Calibri"/>
              </a:rPr>
              <a:t>y_train</a:t>
            </a:r>
            <a:r>
              <a:rPr lang="en-US" sz="2400" dirty="0">
                <a:cs typeface="Calibri"/>
              </a:rPr>
              <a:t>, </a:t>
            </a:r>
            <a:r>
              <a:rPr lang="en-US" sz="2400" dirty="0" err="1">
                <a:cs typeface="Calibri"/>
              </a:rPr>
              <a:t>y_test</a:t>
            </a:r>
            <a:r>
              <a:rPr lang="en-US" sz="2400" dirty="0">
                <a:cs typeface="Calibri"/>
              </a:rPr>
              <a:t> = </a:t>
            </a:r>
            <a:r>
              <a:rPr lang="en-US" sz="2400" dirty="0" err="1">
                <a:cs typeface="Calibri"/>
              </a:rPr>
              <a:t>train_test_split</a:t>
            </a:r>
            <a:r>
              <a:rPr lang="en-US" sz="2400" dirty="0">
                <a:cs typeface="Calibri"/>
              </a:rPr>
              <a:t>(XX, Y, </a:t>
            </a:r>
            <a:r>
              <a:rPr lang="en-US" sz="2400" dirty="0" err="1">
                <a:cs typeface="Calibri"/>
              </a:rPr>
              <a:t>train_size</a:t>
            </a:r>
            <a:r>
              <a:rPr lang="en-US" sz="2400" dirty="0">
                <a:cs typeface="Calibri"/>
              </a:rPr>
              <a:t>=0.9)</a:t>
            </a:r>
            <a:br>
              <a:rPr lang="en-US" sz="2400" dirty="0">
                <a:cs typeface="Calibri"/>
              </a:rPr>
            </a:br>
            <a:r>
              <a:rPr lang="en-US" sz="2400" dirty="0">
                <a:cs typeface="Calibri"/>
              </a:rPr>
              <a:t>We will then use test-train and split to split our data into two parts which will be used for training and testing. </a:t>
            </a:r>
            <a:r>
              <a:rPr lang="en-US" sz="2400" dirty="0">
                <a:ea typeface="+mn-lt"/>
                <a:cs typeface="+mn-lt"/>
              </a:rPr>
              <a:t>The features are scaled.</a:t>
            </a:r>
          </a:p>
          <a:p>
            <a:pPr marL="0" indent="0">
              <a:buNone/>
            </a:pPr>
            <a:endParaRPr lang="en-US" sz="2400" dirty="0">
              <a:ea typeface="+mn-lt"/>
              <a:cs typeface="+mn-lt"/>
            </a:endParaRPr>
          </a:p>
          <a:p>
            <a:pPr marL="457200" indent="-457200">
              <a:buFont typeface="+mj-lt"/>
              <a:buAutoNum type="arabicPeriod"/>
            </a:pPr>
            <a:endParaRPr lang="en-US" sz="2400" dirty="0">
              <a:ea typeface="+mn-lt"/>
              <a:cs typeface="+mn-lt"/>
            </a:endParaRPr>
          </a:p>
          <a:p>
            <a:pPr marL="0" indent="0">
              <a:buNone/>
            </a:pPr>
            <a:endParaRPr lang="en-US" sz="2400" dirty="0">
              <a:cs typeface="Calibri"/>
            </a:endParaRPr>
          </a:p>
          <a:p>
            <a:pPr marL="457200" indent="-457200">
              <a:buFont typeface="+mj-lt"/>
              <a:buAutoNum type="arabicPeriod"/>
            </a:pPr>
            <a:endParaRPr lang="en-US" sz="2400" dirty="0">
              <a:ea typeface="+mn-lt"/>
              <a:cs typeface="Calibri"/>
            </a:endParaRPr>
          </a:p>
          <a:p>
            <a:pPr marL="457200" indent="-457200">
              <a:buFont typeface="+mj-lt"/>
              <a:buAutoNum type="arabicPeriod"/>
            </a:pPr>
            <a:endParaRPr lang="en-US" sz="2400" dirty="0">
              <a:ea typeface="+mn-lt"/>
              <a:cs typeface="+mn-lt"/>
            </a:endParaRPr>
          </a:p>
        </p:txBody>
      </p:sp>
      <p:pic>
        <p:nvPicPr>
          <p:cNvPr id="5" name="Picture 4" descr="Diagram&#10;&#10;Description automatically generated with medium confidence">
            <a:extLst>
              <a:ext uri="{FF2B5EF4-FFF2-40B4-BE49-F238E27FC236}">
                <a16:creationId xmlns:a16="http://schemas.microsoft.com/office/drawing/2014/main" id="{CB635F71-EF6E-5388-3464-01D1BE9D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54" y="4160238"/>
            <a:ext cx="7600950" cy="1800225"/>
          </a:xfrm>
          <a:prstGeom prst="rect">
            <a:avLst/>
          </a:prstGeom>
        </p:spPr>
      </p:pic>
    </p:spTree>
    <p:extLst>
      <p:ext uri="{BB962C8B-B14F-4D97-AF65-F5344CB8AC3E}">
        <p14:creationId xmlns:p14="http://schemas.microsoft.com/office/powerpoint/2010/main" val="823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3D6556-A722-02BE-F336-6B448678512B}"/>
              </a:ext>
            </a:extLst>
          </p:cNvPr>
          <p:cNvSpPr>
            <a:spLocks noGrp="1"/>
          </p:cNvSpPr>
          <p:nvPr>
            <p:ph idx="1"/>
          </p:nvPr>
        </p:nvSpPr>
        <p:spPr>
          <a:xfrm>
            <a:off x="629433" y="1481160"/>
            <a:ext cx="10724367" cy="4695803"/>
          </a:xfrm>
        </p:spPr>
        <p:txBody>
          <a:bodyPr vert="horz" lIns="91440" tIns="45720" rIns="91440" bIns="45720" rtlCol="0" anchor="t">
            <a:normAutofit/>
          </a:bodyPr>
          <a:lstStyle/>
          <a:p>
            <a:pPr marL="0" indent="0">
              <a:buNone/>
            </a:pPr>
            <a:endParaRPr lang="en-US" sz="2400" dirty="0">
              <a:ea typeface="+mn-lt"/>
              <a:cs typeface="+mn-lt"/>
            </a:endParaRPr>
          </a:p>
          <a:p>
            <a:pPr marL="0" indent="0">
              <a:buNone/>
            </a:pPr>
            <a:r>
              <a:rPr lang="en-US" sz="2400" dirty="0">
                <a:ea typeface="+mn-lt"/>
                <a:cs typeface="+mn-lt"/>
              </a:rPr>
              <a:t>3.   The training model is generated by fitting the classified data into training set.</a:t>
            </a:r>
          </a:p>
          <a:p>
            <a:pPr marL="0" indent="0">
              <a:buNone/>
            </a:pPr>
            <a:r>
              <a:rPr lang="en-US" sz="2400" dirty="0">
                <a:cs typeface="Calibri"/>
              </a:rPr>
              <a:t>4.   T</a:t>
            </a:r>
            <a:r>
              <a:rPr lang="en-US" sz="2400" dirty="0">
                <a:ea typeface="+mn-lt"/>
                <a:cs typeface="+mn-lt"/>
              </a:rPr>
              <a:t>he accuracy is determined for the provided data using in-built functions.</a:t>
            </a:r>
          </a:p>
          <a:p>
            <a:pPr marL="0" indent="0">
              <a:buNone/>
            </a:pPr>
            <a:r>
              <a:rPr lang="en-US" sz="2400" dirty="0">
                <a:ea typeface="+mn-lt"/>
                <a:cs typeface="+mn-lt"/>
              </a:rPr>
              <a:t>    Code:</a:t>
            </a:r>
          </a:p>
          <a:p>
            <a:pPr marL="0" indent="0">
              <a:buNone/>
            </a:pPr>
            <a:r>
              <a:rPr lang="en-US" sz="2400" dirty="0">
                <a:ea typeface="+mn-lt"/>
                <a:cs typeface="+mn-lt"/>
              </a:rPr>
              <a:t>    </a:t>
            </a:r>
            <a:r>
              <a:rPr lang="en-US" sz="2400" dirty="0" err="1">
                <a:ea typeface="+mn-lt"/>
                <a:cs typeface="+mn-lt"/>
              </a:rPr>
              <a:t>svm_acc</a:t>
            </a:r>
            <a:r>
              <a:rPr lang="en-US" sz="2400" dirty="0">
                <a:ea typeface="+mn-lt"/>
                <a:cs typeface="+mn-lt"/>
              </a:rPr>
              <a:t> = </a:t>
            </a:r>
            <a:r>
              <a:rPr lang="en-US" sz="2400" dirty="0" err="1">
                <a:ea typeface="+mn-lt"/>
                <a:cs typeface="+mn-lt"/>
              </a:rPr>
              <a:t>accuracy_score</a:t>
            </a:r>
            <a:r>
              <a:rPr lang="en-US" sz="2400" dirty="0">
                <a:ea typeface="+mn-lt"/>
                <a:cs typeface="+mn-lt"/>
              </a:rPr>
              <a:t>(</a:t>
            </a:r>
            <a:r>
              <a:rPr lang="en-US" sz="2400" dirty="0" err="1">
                <a:ea typeface="+mn-lt"/>
                <a:cs typeface="+mn-lt"/>
              </a:rPr>
              <a:t>y_test,predict</a:t>
            </a:r>
            <a:r>
              <a:rPr lang="en-US" sz="2400" dirty="0">
                <a:ea typeface="+mn-lt"/>
                <a:cs typeface="+mn-lt"/>
              </a:rPr>
              <a:t>) </a:t>
            </a:r>
          </a:p>
          <a:p>
            <a:pPr marL="0" indent="0">
              <a:buNone/>
            </a:pPr>
            <a:r>
              <a:rPr lang="en-US" sz="2400" dirty="0">
                <a:ea typeface="+mn-lt"/>
                <a:cs typeface="+mn-lt"/>
              </a:rPr>
              <a:t>    </a:t>
            </a:r>
            <a:r>
              <a:rPr lang="en-US" sz="2400" dirty="0" err="1">
                <a:ea typeface="+mn-lt"/>
                <a:cs typeface="+mn-lt"/>
              </a:rPr>
              <a:t>alg_accuracy.append</a:t>
            </a:r>
            <a:r>
              <a:rPr lang="en-US" sz="2400" dirty="0">
                <a:ea typeface="+mn-lt"/>
                <a:cs typeface="+mn-lt"/>
              </a:rPr>
              <a:t>(</a:t>
            </a:r>
            <a:r>
              <a:rPr lang="en-US" sz="2400" dirty="0" err="1">
                <a:ea typeface="+mn-lt"/>
                <a:cs typeface="+mn-lt"/>
              </a:rPr>
              <a:t>svm_acc</a:t>
            </a:r>
            <a:r>
              <a:rPr lang="en-US" sz="2400" dirty="0">
                <a:ea typeface="+mn-lt"/>
                <a:cs typeface="+mn-lt"/>
              </a:rPr>
              <a:t>)</a:t>
            </a:r>
          </a:p>
          <a:p>
            <a:pPr marL="0" indent="0">
              <a:buNone/>
            </a:pPr>
            <a:r>
              <a:rPr lang="en-US" sz="2400" dirty="0">
                <a:ea typeface="+mn-lt"/>
                <a:cs typeface="+mn-lt"/>
              </a:rPr>
              <a:t>    </a:t>
            </a:r>
            <a:r>
              <a:rPr lang="en-US" sz="2400" dirty="0" err="1">
                <a:ea typeface="+mn-lt"/>
                <a:cs typeface="+mn-lt"/>
              </a:rPr>
              <a:t>mse</a:t>
            </a:r>
            <a:r>
              <a:rPr lang="en-US" sz="2400" dirty="0">
                <a:ea typeface="+mn-lt"/>
                <a:cs typeface="+mn-lt"/>
              </a:rPr>
              <a:t> = </a:t>
            </a:r>
            <a:r>
              <a:rPr lang="en-US" sz="2400" dirty="0" err="1">
                <a:ea typeface="+mn-lt"/>
                <a:cs typeface="+mn-lt"/>
              </a:rPr>
              <a:t>mean_squared_error</a:t>
            </a:r>
            <a:r>
              <a:rPr lang="en-US" sz="2400" dirty="0">
                <a:ea typeface="+mn-lt"/>
                <a:cs typeface="+mn-lt"/>
              </a:rPr>
              <a:t>(</a:t>
            </a:r>
            <a:r>
              <a:rPr lang="en-US" sz="2400" dirty="0" err="1">
                <a:ea typeface="+mn-lt"/>
                <a:cs typeface="+mn-lt"/>
              </a:rPr>
              <a:t>y_test,predict</a:t>
            </a:r>
            <a:r>
              <a:rPr lang="en-US" sz="2400" dirty="0">
                <a:ea typeface="+mn-lt"/>
                <a:cs typeface="+mn-lt"/>
              </a:rPr>
              <a:t>)</a:t>
            </a:r>
          </a:p>
          <a:p>
            <a:pPr marL="0" indent="0">
              <a:buNone/>
            </a:pPr>
            <a:r>
              <a:rPr lang="en-US" sz="2400" dirty="0">
                <a:ea typeface="+mn-lt"/>
                <a:cs typeface="+mn-lt"/>
              </a:rPr>
              <a:t>    </a:t>
            </a:r>
            <a:r>
              <a:rPr lang="en-US" sz="2400" dirty="0" err="1">
                <a:ea typeface="+mn-lt"/>
                <a:cs typeface="+mn-lt"/>
              </a:rPr>
              <a:t>mae</a:t>
            </a:r>
            <a:r>
              <a:rPr lang="en-US" sz="2400" dirty="0">
                <a:ea typeface="+mn-lt"/>
                <a:cs typeface="+mn-lt"/>
              </a:rPr>
              <a:t> = </a:t>
            </a:r>
            <a:r>
              <a:rPr lang="en-US" sz="2400" dirty="0" err="1">
                <a:ea typeface="+mn-lt"/>
                <a:cs typeface="+mn-lt"/>
              </a:rPr>
              <a:t>mean_absolute_error</a:t>
            </a:r>
            <a:r>
              <a:rPr lang="en-US" sz="2400" dirty="0">
                <a:ea typeface="+mn-lt"/>
                <a:cs typeface="+mn-lt"/>
              </a:rPr>
              <a:t>(</a:t>
            </a:r>
            <a:r>
              <a:rPr lang="en-US" sz="2400" dirty="0" err="1">
                <a:ea typeface="+mn-lt"/>
                <a:cs typeface="+mn-lt"/>
              </a:rPr>
              <a:t>y_test,predict</a:t>
            </a:r>
            <a:r>
              <a:rPr lang="en-US" sz="2400" dirty="0">
                <a:ea typeface="+mn-lt"/>
                <a:cs typeface="+mn-lt"/>
              </a:rPr>
              <a:t>)</a:t>
            </a:r>
            <a:endParaRPr lang="en-US" sz="2400" dirty="0">
              <a:cs typeface="Calibri"/>
            </a:endParaRPr>
          </a:p>
          <a:p>
            <a:pPr marL="0" indent="0">
              <a:buNone/>
            </a:pPr>
            <a:endParaRPr lang="en-US" sz="3200" dirty="0">
              <a:cs typeface="Calibri"/>
            </a:endParaRPr>
          </a:p>
          <a:p>
            <a:endParaRPr lang="en-US" sz="3200" dirty="0">
              <a:cs typeface="Calibri"/>
            </a:endParaRPr>
          </a:p>
          <a:p>
            <a:endParaRPr lang="en-US" sz="3200" dirty="0">
              <a:cs typeface="Calibri"/>
            </a:endParaRPr>
          </a:p>
        </p:txBody>
      </p:sp>
      <p:sp>
        <p:nvSpPr>
          <p:cNvPr id="6" name="Title 1">
            <a:extLst>
              <a:ext uri="{FF2B5EF4-FFF2-40B4-BE49-F238E27FC236}">
                <a16:creationId xmlns:a16="http://schemas.microsoft.com/office/drawing/2014/main" id="{599E8A2E-B4D4-024E-7F43-9D1450291D3F}"/>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Tree>
    <p:extLst>
      <p:ext uri="{BB962C8B-B14F-4D97-AF65-F5344CB8AC3E}">
        <p14:creationId xmlns:p14="http://schemas.microsoft.com/office/powerpoint/2010/main" val="301710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2D1A-143E-A8D1-5650-23C53F336A3A}"/>
              </a:ext>
            </a:extLst>
          </p:cNvPr>
          <p:cNvSpPr>
            <a:spLocks noGrp="1"/>
          </p:cNvSpPr>
          <p:nvPr>
            <p:ph type="title"/>
          </p:nvPr>
        </p:nvSpPr>
        <p:spPr/>
        <p:txBody>
          <a:bodyPr/>
          <a:lstStyle/>
          <a:p>
            <a:r>
              <a:rPr lang="en-US" b="1" dirty="0">
                <a:cs typeface="Calibri Light"/>
              </a:rPr>
              <a:t>Pros and Cons</a:t>
            </a:r>
            <a:endParaRPr lang="en-US" b="1" dirty="0"/>
          </a:p>
        </p:txBody>
      </p:sp>
      <p:sp>
        <p:nvSpPr>
          <p:cNvPr id="3" name="Content Placeholder 2">
            <a:extLst>
              <a:ext uri="{FF2B5EF4-FFF2-40B4-BE49-F238E27FC236}">
                <a16:creationId xmlns:a16="http://schemas.microsoft.com/office/drawing/2014/main" id="{0485A877-B7E7-764E-DB9E-520F12AC7E8A}"/>
              </a:ext>
            </a:extLst>
          </p:cNvPr>
          <p:cNvSpPr>
            <a:spLocks noGrp="1"/>
          </p:cNvSpPr>
          <p:nvPr>
            <p:ph idx="1"/>
          </p:nvPr>
        </p:nvSpPr>
        <p:spPr/>
        <p:txBody>
          <a:bodyPr vert="horz" lIns="91440" tIns="45720" rIns="91440" bIns="45720" rtlCol="0" anchor="t">
            <a:normAutofit/>
          </a:bodyPr>
          <a:lstStyle/>
          <a:p>
            <a:pPr marL="0" indent="0">
              <a:buNone/>
            </a:pPr>
            <a:r>
              <a:rPr lang="en-US" sz="2400" u="sng">
                <a:cs typeface="Calibri"/>
              </a:rPr>
              <a:t>Pros</a:t>
            </a:r>
          </a:p>
          <a:p>
            <a:r>
              <a:rPr lang="en-US" sz="2400">
                <a:ea typeface="+mn-lt"/>
                <a:cs typeface="+mn-lt"/>
              </a:rPr>
              <a:t>Easy to understand and interpret.</a:t>
            </a:r>
          </a:p>
          <a:p>
            <a:r>
              <a:rPr lang="en-US" sz="2400">
                <a:ea typeface="+mn-lt"/>
                <a:cs typeface="+mn-lt"/>
              </a:rPr>
              <a:t>Require very little data preparation.</a:t>
            </a:r>
            <a:endParaRPr lang="en-US" sz="2400">
              <a:cs typeface="Calibri"/>
            </a:endParaRPr>
          </a:p>
          <a:p>
            <a:pPr marL="0" indent="0">
              <a:buNone/>
            </a:pPr>
            <a:r>
              <a:rPr lang="en-US" sz="2400" u="sng">
                <a:cs typeface="Calibri"/>
              </a:rPr>
              <a:t>Cons</a:t>
            </a:r>
          </a:p>
          <a:p>
            <a:r>
              <a:rPr lang="en-US" sz="2400">
                <a:ea typeface="+mn-lt"/>
                <a:cs typeface="+mn-lt"/>
              </a:rPr>
              <a:t>Overfitting is quite common with decision trees simply due to the nature of their training.</a:t>
            </a:r>
          </a:p>
          <a:p>
            <a:r>
              <a:rPr lang="en-US" sz="2400">
                <a:ea typeface="+mn-lt"/>
                <a:cs typeface="+mn-lt"/>
              </a:rPr>
              <a:t>Decision trees are also vulnerable to becoming biased to the classes that have a majority in the dataset.</a:t>
            </a:r>
            <a:endParaRPr lang="en-US" sz="2400">
              <a:cs typeface="Calibri"/>
            </a:endParaRPr>
          </a:p>
        </p:txBody>
      </p:sp>
    </p:spTree>
    <p:extLst>
      <p:ext uri="{BB962C8B-B14F-4D97-AF65-F5344CB8AC3E}">
        <p14:creationId xmlns:p14="http://schemas.microsoft.com/office/powerpoint/2010/main" val="269846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Reasons for not going with Methodology-1</a:t>
            </a:r>
            <a:endParaRPr lang="en-US" dirty="0"/>
          </a:p>
        </p:txBody>
      </p:sp>
      <p:sp>
        <p:nvSpPr>
          <p:cNvPr id="5" name="TextBox 4">
            <a:extLst>
              <a:ext uri="{FF2B5EF4-FFF2-40B4-BE49-F238E27FC236}">
                <a16:creationId xmlns:a16="http://schemas.microsoft.com/office/drawing/2014/main" id="{13BA4C93-B95F-41BF-A1C9-9216CE9854AF}"/>
              </a:ext>
            </a:extLst>
          </p:cNvPr>
          <p:cNvSpPr txBox="1"/>
          <p:nvPr/>
        </p:nvSpPr>
        <p:spPr>
          <a:xfrm>
            <a:off x="282509" y="1698857"/>
            <a:ext cx="11210925" cy="5940088"/>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The dataset has only two features and which is very less when we want to train and get proper results for matching.</a:t>
            </a:r>
          </a:p>
          <a:p>
            <a:pPr marL="342900" indent="-342900">
              <a:buFont typeface="Arial" panose="020B0604020202020204" pitchFamily="34" charset="0"/>
              <a:buChar char="•"/>
            </a:pPr>
            <a:r>
              <a:rPr lang="en-US" sz="2400" dirty="0"/>
              <a:t>The results only have 100% accuracy if we train 100% of the data which is not ideal when dealing with more data.</a:t>
            </a:r>
          </a:p>
          <a:p>
            <a:pPr marL="342900" indent="-342900">
              <a:buFont typeface="Arial" panose="020B0604020202020204" pitchFamily="34" charset="0"/>
              <a:buChar char="•"/>
            </a:pPr>
            <a:r>
              <a:rPr lang="en-US" sz="2400" dirty="0"/>
              <a:t>We tried adding more features to datasets, but we could not find ideal data to add them to the data we have.</a:t>
            </a:r>
          </a:p>
          <a:p>
            <a:pPr marL="342900" indent="-342900">
              <a:buFont typeface="Arial" panose="020B0604020202020204" pitchFamily="34" charset="0"/>
              <a:buChar char="•"/>
            </a:pPr>
            <a:r>
              <a:rPr lang="en-US" sz="2400" dirty="0"/>
              <a:t>The result of prediction of which person the data belongs to at the end is only done by matching numbers in the data which can give fault predictions easily if we change the testing data a little bit.</a:t>
            </a:r>
          </a:p>
          <a:p>
            <a:pPr marL="342900" indent="-342900">
              <a:buFont typeface="Arial" panose="020B0604020202020204" pitchFamily="34" charset="0"/>
              <a:buChar char="•"/>
            </a:pPr>
            <a:endParaRPr lang="en-US" sz="2400" dirty="0"/>
          </a:p>
          <a:p>
            <a:endParaRPr lang="en-US" sz="2400" dirty="0"/>
          </a:p>
          <a:p>
            <a:endParaRPr lang="en-US" sz="2400" dirty="0"/>
          </a:p>
          <a:p>
            <a:endParaRPr lang="en-US" sz="3200" dirty="0"/>
          </a:p>
          <a:p>
            <a:endParaRPr lang="en-US" sz="3600" dirty="0"/>
          </a:p>
        </p:txBody>
      </p:sp>
    </p:spTree>
    <p:extLst>
      <p:ext uri="{BB962C8B-B14F-4D97-AF65-F5344CB8AC3E}">
        <p14:creationId xmlns:p14="http://schemas.microsoft.com/office/powerpoint/2010/main" val="3939176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b="1" dirty="0"/>
              <a:t>ECG-ID Dataset</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Autofit/>
          </a:bodyPr>
          <a:lstStyle/>
          <a:p>
            <a:r>
              <a:rPr lang="en-US" sz="2400" dirty="0"/>
              <a:t>The database contains 310 ECG recordings, obtained from 90 persons. Each recording contains:</a:t>
            </a:r>
          </a:p>
          <a:p>
            <a:r>
              <a:rPr lang="en-US" sz="2400" dirty="0"/>
              <a:t>The records were obtained from volunteers (44 men and 46 women aged from 13 to 75 years who were students, colleagues, and friends of the author). </a:t>
            </a:r>
          </a:p>
          <a:p>
            <a:r>
              <a:rPr lang="en-US" sz="2400" dirty="0"/>
              <a:t>The number of records for each person varies from 2 (collected during one day) to 20 (collected periodically over 6 months).</a:t>
            </a:r>
          </a:p>
          <a:p>
            <a:r>
              <a:rPr lang="en-US" sz="2400" dirty="0">
                <a:ea typeface="+mn-lt"/>
                <a:cs typeface="+mn-lt"/>
              </a:rPr>
              <a:t>Here we will get raw data in form of .</a:t>
            </a:r>
            <a:r>
              <a:rPr lang="en-US" sz="2400" dirty="0" err="1">
                <a:ea typeface="+mn-lt"/>
                <a:cs typeface="+mn-lt"/>
              </a:rPr>
              <a:t>dat</a:t>
            </a:r>
            <a:r>
              <a:rPr lang="en-US" sz="2400" dirty="0">
                <a:ea typeface="+mn-lt"/>
                <a:cs typeface="+mn-lt"/>
              </a:rPr>
              <a:t>, .</a:t>
            </a:r>
            <a:r>
              <a:rPr lang="en-US" sz="2400" dirty="0" err="1">
                <a:ea typeface="+mn-lt"/>
                <a:cs typeface="+mn-lt"/>
              </a:rPr>
              <a:t>hea</a:t>
            </a:r>
            <a:r>
              <a:rPr lang="en-US" sz="2400" dirty="0">
                <a:ea typeface="+mn-lt"/>
                <a:cs typeface="+mn-lt"/>
              </a:rPr>
              <a:t> and .</a:t>
            </a:r>
            <a:r>
              <a:rPr lang="en-US" sz="2400" dirty="0" err="1">
                <a:ea typeface="+mn-lt"/>
                <a:cs typeface="+mn-lt"/>
              </a:rPr>
              <a:t>atr</a:t>
            </a:r>
            <a:r>
              <a:rPr lang="en-US" sz="2400" dirty="0">
                <a:ea typeface="+mn-lt"/>
                <a:cs typeface="+mn-lt"/>
              </a:rPr>
              <a:t> files and how the required data is extracted will be explained later</a:t>
            </a:r>
            <a:endParaRPr lang="en-US" sz="2400" dirty="0"/>
          </a:p>
          <a:p>
            <a:pPr algn="l" rtl="0" fontAlgn="base">
              <a:buFont typeface="Arial" panose="020B0604020202020204" pitchFamily="34" charset="0"/>
              <a:buChar char="•"/>
            </a:pPr>
            <a:r>
              <a:rPr lang="en-US" sz="2400" b="0" i="0" u="none" strike="noStrike" dirty="0">
                <a:solidFill>
                  <a:srgbClr val="000000"/>
                </a:solidFill>
                <a:effectLst/>
              </a:rPr>
              <a:t>Source Link :</a:t>
            </a:r>
            <a:r>
              <a:rPr lang="en-US" sz="2400" b="0" i="0" dirty="0">
                <a:solidFill>
                  <a:srgbClr val="000000"/>
                </a:solidFill>
                <a:effectLst/>
              </a:rPr>
              <a:t>​ </a:t>
            </a:r>
            <a:r>
              <a:rPr lang="en-US" sz="2400" b="0" i="0" u="none" strike="noStrike" dirty="0">
                <a:solidFill>
                  <a:srgbClr val="000000"/>
                </a:solidFill>
                <a:effectLst/>
              </a:rPr>
              <a:t> </a:t>
            </a:r>
            <a:r>
              <a:rPr lang="en-US" sz="2400" b="0" i="0" u="sng" strike="noStrike" dirty="0">
                <a:solidFill>
                  <a:srgbClr val="0563C1"/>
                </a:solidFill>
                <a:effectLst/>
                <a:hlinkClick r:id="rId2"/>
              </a:rPr>
              <a:t>https://www.physionet.org/content/ecgiddb/1.0.0/</a:t>
            </a:r>
            <a:endParaRPr lang="en-US" sz="2400" b="0" i="0" dirty="0">
              <a:solidFill>
                <a:srgbClr val="000000"/>
              </a:solidFill>
              <a:effectLst/>
            </a:endParaRPr>
          </a:p>
          <a:p>
            <a:endParaRPr lang="en-US" sz="2400" dirty="0"/>
          </a:p>
        </p:txBody>
      </p:sp>
    </p:spTree>
    <p:extLst>
      <p:ext uri="{BB962C8B-B14F-4D97-AF65-F5344CB8AC3E}">
        <p14:creationId xmlns:p14="http://schemas.microsoft.com/office/powerpoint/2010/main" val="140759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b="1" dirty="0"/>
              <a:t>Block diagram</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rPr>
              <a:t>(waveform)</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4400" b="1" dirty="0"/>
              <a:t>Methodology</a:t>
            </a:r>
            <a:r>
              <a:rPr lang="en-US" sz="4400" dirty="0"/>
              <a:t> </a:t>
            </a:r>
            <a:r>
              <a:rPr lang="en-US" sz="4400" b="1" dirty="0"/>
              <a:t>explanation</a:t>
            </a:r>
            <a:br>
              <a:rPr lang="en-US" b="1" dirty="0"/>
            </a:br>
            <a:endParaRPr lang="en-US" b="1" dirty="0"/>
          </a:p>
          <a:p>
            <a:r>
              <a:rPr lang="en-US" sz="2400" dirty="0"/>
              <a:t>We have provided the .atr files from the dataset as the input to waveform database to extract the features. </a:t>
            </a:r>
          </a:p>
          <a:p>
            <a:r>
              <a:rPr lang="en-US" sz="2400" dirty="0"/>
              <a:t>Waveform-database(wfdb) is a python library which is used for reading signals and it returns the samples as decimal numbers on the output.</a:t>
            </a:r>
          </a:p>
          <a:p>
            <a:r>
              <a:rPr lang="en-US" sz="2400" dirty="0"/>
              <a:t>Wfdb.rdsamp function converts the signal to array and extracts the features from the ecg signals.</a:t>
            </a:r>
          </a:p>
          <a:p>
            <a:r>
              <a:rPr lang="en-US" sz="2400"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b="1"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vert="horz" lIns="91440" tIns="45720" rIns="91440" bIns="45720" rtlCol="0" anchor="t">
            <a:normAutofit/>
          </a:bodyPr>
          <a:lstStyle/>
          <a:p>
            <a:pPr marL="285750" indent="-285750">
              <a:buFont typeface="Arial" panose="020B0604020202020204" pitchFamily="34" charset="0"/>
              <a:buChar char="•"/>
            </a:pPr>
            <a:r>
              <a:rPr lang="en-US" sz="2400" dirty="0"/>
              <a:t>Introduction</a:t>
            </a:r>
            <a:endParaRPr lang="en-US" sz="2400" dirty="0">
              <a:cs typeface="Calibri"/>
            </a:endParaRPr>
          </a:p>
          <a:p>
            <a:pPr marL="285750" indent="-285750"/>
            <a:r>
              <a:rPr lang="en-US" sz="2400" dirty="0">
                <a:cs typeface="Calibri"/>
              </a:rPr>
              <a:t>Existing System</a:t>
            </a:r>
          </a:p>
          <a:p>
            <a:pPr marL="285750" indent="-285750">
              <a:buFont typeface="Arial" panose="020B0604020202020204" pitchFamily="34" charset="0"/>
              <a:buChar char="•"/>
            </a:pPr>
            <a:r>
              <a:rPr lang="en-US" sz="2400" dirty="0"/>
              <a:t>Proposed System</a:t>
            </a:r>
            <a:endParaRPr lang="en-US" sz="2400" dirty="0">
              <a:cs typeface="Calibri"/>
            </a:endParaRPr>
          </a:p>
          <a:p>
            <a:pPr marL="285750" indent="-285750"/>
            <a:r>
              <a:rPr lang="en-US" sz="2400" dirty="0">
                <a:cs typeface="Calibri"/>
              </a:rPr>
              <a:t>Why QR Code and </a:t>
            </a:r>
            <a:r>
              <a:rPr lang="en-US" sz="2400" dirty="0" err="1">
                <a:cs typeface="Calibri"/>
              </a:rPr>
              <a:t>Heartwave</a:t>
            </a:r>
            <a:r>
              <a:rPr lang="en-US" sz="2400" dirty="0">
                <a:cs typeface="Calibri"/>
              </a:rPr>
              <a:t> </a:t>
            </a:r>
          </a:p>
          <a:p>
            <a:pPr marL="285750" indent="-285750">
              <a:buFont typeface="Arial" panose="020B0604020202020204" pitchFamily="34" charset="0"/>
              <a:buChar char="•"/>
            </a:pPr>
            <a:r>
              <a:rPr lang="en-US" sz="2400" dirty="0">
                <a:cs typeface="Calibri"/>
              </a:rPr>
              <a:t>Methodology-I</a:t>
            </a:r>
          </a:p>
          <a:p>
            <a:pPr marL="285750" indent="-285750"/>
            <a:r>
              <a:rPr lang="en-US" sz="2400" dirty="0">
                <a:cs typeface="Calibri"/>
              </a:rPr>
              <a:t>Methodology-II</a:t>
            </a:r>
          </a:p>
          <a:p>
            <a:pPr marL="285750" indent="-285750"/>
            <a:r>
              <a:rPr lang="en-US" sz="2400" dirty="0">
                <a:cs typeface="Calibri"/>
              </a:rPr>
              <a:t>Task Accomplished </a:t>
            </a:r>
          </a:p>
          <a:p>
            <a:pPr marL="285750" indent="-285750">
              <a:buFont typeface="Arial" panose="020B0604020202020204" pitchFamily="34" charset="0"/>
              <a:buChar char="•"/>
            </a:pPr>
            <a:r>
              <a:rPr lang="en-US" sz="2400" dirty="0"/>
              <a:t>Future Accomplishments</a:t>
            </a:r>
            <a:endParaRPr lang="en-US" sz="2400" dirty="0">
              <a:cs typeface="Calibri"/>
            </a:endParaRPr>
          </a:p>
          <a:p>
            <a:pPr marL="0" indent="0">
              <a:buNone/>
            </a:pPr>
            <a:endParaRPr lang="en-US" sz="4200" dirty="0">
              <a:cs typeface="Calibri"/>
            </a:endParaRPr>
          </a:p>
          <a:p>
            <a:pPr marL="285750" indent="-28575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sz="2400" dirty="0"/>
              <a:t>Once the features are extracted, we provide ecg 1 filtered and sampling rate features as input to the christov segmenter algorithm which is a R peak segmentation algorithm.</a:t>
            </a:r>
          </a:p>
          <a:p>
            <a:r>
              <a:rPr lang="en-US" sz="2400" dirty="0"/>
              <a:t>Christov segmenter algorithm provides the output of R peaks(QRS complex) of the record.</a:t>
            </a:r>
          </a:p>
          <a:p>
            <a:r>
              <a:rPr lang="en-US" sz="2400" dirty="0"/>
              <a:t>Once we get the R peak of each record, we will calculate the difference between each R peak.</a:t>
            </a:r>
          </a:p>
          <a:p>
            <a:r>
              <a:rPr lang="en-US" sz="2400"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b="1"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normAutofit/>
          </a:bodyPr>
          <a:lstStyle/>
          <a:p>
            <a:r>
              <a:rPr lang="en-US" sz="2400" dirty="0"/>
              <a:t>Once the Images are plotted, the images are given as input to the Siamese network for training.</a:t>
            </a:r>
          </a:p>
          <a:p>
            <a:r>
              <a:rPr lang="en-US" sz="2400" dirty="0"/>
              <a:t>Siamese network takes two images as input and compares the similarity between the images and provides the percentage of similarity between the images.</a:t>
            </a:r>
          </a:p>
          <a:p>
            <a:r>
              <a:rPr lang="en-US" sz="2400" dirty="0"/>
              <a:t>Each image in Siamese network goes through different convolution layers and then compares the similarity between the images and provides the percentage of similarity as output.</a:t>
            </a:r>
          </a:p>
          <a:p>
            <a:endParaRPr lang="en-US" sz="2400" dirty="0"/>
          </a:p>
        </p:txBody>
      </p:sp>
    </p:spTree>
    <p:extLst>
      <p:ext uri="{BB962C8B-B14F-4D97-AF65-F5344CB8AC3E}">
        <p14:creationId xmlns:p14="http://schemas.microsoft.com/office/powerpoint/2010/main" val="51387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1"/>
            <a:ext cx="3192786"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92028"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flipV="1">
            <a:off x="3673413" y="2051100"/>
            <a:ext cx="14401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flipV="1">
            <a:off x="3673414" y="4928608"/>
            <a:ext cx="143936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82214" y="4740676"/>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B607-6105-4582-BC98-8E35CE39574E}"/>
              </a:ext>
            </a:extLst>
          </p:cNvPr>
          <p:cNvSpPr>
            <a:spLocks noGrp="1"/>
          </p:cNvSpPr>
          <p:nvPr>
            <p:ph type="title"/>
          </p:nvPr>
        </p:nvSpPr>
        <p:spPr/>
        <p:txBody>
          <a:bodyPr>
            <a:normAutofit/>
          </a:bodyPr>
          <a:lstStyle/>
          <a:p>
            <a:r>
              <a:rPr lang="en-US" b="1" dirty="0">
                <a:cs typeface="Calibri Light"/>
              </a:rPr>
              <a:t>Future Tasks to be accomplished</a:t>
            </a:r>
            <a:endParaRPr lang="en-US" dirty="0"/>
          </a:p>
        </p:txBody>
      </p:sp>
      <p:sp>
        <p:nvSpPr>
          <p:cNvPr id="3" name="Content Placeholder 2">
            <a:extLst>
              <a:ext uri="{FF2B5EF4-FFF2-40B4-BE49-F238E27FC236}">
                <a16:creationId xmlns:a16="http://schemas.microsoft.com/office/drawing/2014/main" id="{A04DE8D9-0B5E-47D8-90F9-96463A6646BA}"/>
              </a:ext>
            </a:extLst>
          </p:cNvPr>
          <p:cNvSpPr>
            <a:spLocks noGrp="1"/>
          </p:cNvSpPr>
          <p:nvPr>
            <p:ph idx="1"/>
          </p:nvPr>
        </p:nvSpPr>
        <p:spPr/>
        <p:txBody>
          <a:bodyPr vert="horz" lIns="91440" tIns="45720" rIns="91440" bIns="45720" rtlCol="0" anchor="t">
            <a:normAutofit/>
          </a:bodyPr>
          <a:lstStyle/>
          <a:p>
            <a:r>
              <a:rPr lang="en-US" sz="2400" dirty="0"/>
              <a:t>We need to optimize Siamese Neural Network.</a:t>
            </a:r>
            <a:endParaRPr lang="en-US" sz="2400" dirty="0">
              <a:cs typeface="Calibri"/>
            </a:endParaRPr>
          </a:p>
          <a:p>
            <a:r>
              <a:rPr lang="en-US" sz="2400" dirty="0">
                <a:cs typeface="Calibri"/>
              </a:rPr>
              <a:t>Train model with different Deep Learning Techniques.</a:t>
            </a:r>
          </a:p>
          <a:p>
            <a:r>
              <a:rPr lang="en-US" sz="2400" dirty="0"/>
              <a:t>We need to create User Interface and integrate QR code with Heart wave authentication.</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41671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6D0731-AC58-AB78-3B3C-17717D28033A}"/>
              </a:ext>
            </a:extLst>
          </p:cNvPr>
          <p:cNvSpPr>
            <a:spLocks noGrp="1"/>
          </p:cNvSpPr>
          <p:nvPr>
            <p:ph idx="1"/>
          </p:nvPr>
        </p:nvSpPr>
        <p:spPr>
          <a:xfrm>
            <a:off x="838200" y="1825625"/>
            <a:ext cx="5558489" cy="4351338"/>
          </a:xfrm>
        </p:spPr>
        <p:txBody>
          <a:bodyPr>
            <a:normAutofit/>
          </a:bodyPr>
          <a:lstStyle/>
          <a:p>
            <a:pPr marL="0" indent="0">
              <a:buNone/>
            </a:pPr>
            <a:endParaRPr lang="en-US" dirty="0"/>
          </a:p>
          <a:p>
            <a:pPr marL="0" indent="0">
              <a:buNone/>
            </a:pPr>
            <a:r>
              <a:rPr lang="en-US" sz="9600" dirty="0"/>
              <a:t>DEMO</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3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BCFCD-66E2-17B8-526A-ABE905A30482}"/>
              </a:ext>
            </a:extLst>
          </p:cNvPr>
          <p:cNvSpPr>
            <a:spLocks noGrp="1"/>
          </p:cNvSpPr>
          <p:nvPr>
            <p:ph idx="1"/>
          </p:nvPr>
        </p:nvSpPr>
        <p:spPr>
          <a:xfrm>
            <a:off x="805543" y="2871982"/>
            <a:ext cx="5272888" cy="3181684"/>
          </a:xfrm>
        </p:spPr>
        <p:txBody>
          <a:bodyPr anchor="t">
            <a:normAutofit/>
          </a:bodyPr>
          <a:lstStyle/>
          <a:p>
            <a:pPr marL="0" indent="0">
              <a:buNone/>
            </a:pPr>
            <a:endParaRPr lang="en-US" sz="1800" dirty="0"/>
          </a:p>
          <a:p>
            <a:pPr marL="0" indent="0">
              <a:buNone/>
            </a:pPr>
            <a:r>
              <a:rPr lang="en-US" sz="9600" dirty="0"/>
              <a:t>THANK YOU</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AA33671C-89D5-7485-1248-683E673E8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6243636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3BB-9BA0-8B15-EC3A-9596592F3FC1}"/>
              </a:ext>
            </a:extLst>
          </p:cNvPr>
          <p:cNvSpPr>
            <a:spLocks noGrp="1"/>
          </p:cNvSpPr>
          <p:nvPr>
            <p:ph type="title"/>
          </p:nvPr>
        </p:nvSpPr>
        <p:spPr/>
        <p:txBody>
          <a:bodyPr/>
          <a:lstStyle/>
          <a:p>
            <a:r>
              <a:rPr lang="en-US" b="1"/>
              <a:t>Introduction</a:t>
            </a:r>
            <a:endParaRPr lang="en-US" b="1">
              <a:cs typeface="Calibri Light"/>
            </a:endParaRPr>
          </a:p>
        </p:txBody>
      </p:sp>
      <p:sp>
        <p:nvSpPr>
          <p:cNvPr id="3" name="Content Placeholder 2">
            <a:extLst>
              <a:ext uri="{FF2B5EF4-FFF2-40B4-BE49-F238E27FC236}">
                <a16:creationId xmlns:a16="http://schemas.microsoft.com/office/drawing/2014/main" id="{66B15469-23DA-28F8-3644-BAB61795B752}"/>
              </a:ext>
            </a:extLst>
          </p:cNvPr>
          <p:cNvSpPr>
            <a:spLocks noGrp="1"/>
          </p:cNvSpPr>
          <p:nvPr>
            <p:ph idx="1"/>
          </p:nvPr>
        </p:nvSpPr>
        <p:spPr/>
        <p:txBody>
          <a:bodyPr vert="horz" lIns="91440" tIns="45720" rIns="91440" bIns="45720" rtlCol="0" anchor="t">
            <a:normAutofit/>
          </a:bodyPr>
          <a:lstStyle/>
          <a:p>
            <a:r>
              <a:rPr lang="en-US" sz="2400">
                <a:ea typeface="+mn-lt"/>
                <a:cs typeface="+mn-lt"/>
              </a:rPr>
              <a:t>Given the rapid advancement of digital technology, IoT solutions, cloud services, and big data services, secure data protection is required. To this end, many have implemented two-factor authentication (2FA).</a:t>
            </a:r>
          </a:p>
          <a:p>
            <a:r>
              <a:rPr lang="en-US" sz="2400">
                <a:ea typeface="+mn-lt"/>
                <a:cs typeface="+mn-lt"/>
              </a:rPr>
              <a:t>Two Factor Authentication, or 2FA, is an extra layer of protection used to ensure the security beyond just a username and password.</a:t>
            </a:r>
          </a:p>
          <a:p>
            <a:r>
              <a:rPr lang="en-US" sz="2400">
                <a:ea typeface="+mn-lt"/>
                <a:cs typeface="+mn-lt"/>
              </a:rPr>
              <a:t>Biometric authentication is a security method that verifies users using their distinctive biological traits.</a:t>
            </a:r>
          </a:p>
          <a:p>
            <a:endParaRPr lang="en-US">
              <a:ea typeface="+mn-lt"/>
              <a:cs typeface="+mn-lt"/>
            </a:endParaRPr>
          </a:p>
          <a:p>
            <a:endParaRPr lang="en-US">
              <a:cs typeface="Calibri"/>
            </a:endParaRPr>
          </a:p>
        </p:txBody>
      </p:sp>
    </p:spTree>
    <p:extLst>
      <p:ext uri="{BB962C8B-B14F-4D97-AF65-F5344CB8AC3E}">
        <p14:creationId xmlns:p14="http://schemas.microsoft.com/office/powerpoint/2010/main" val="184195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dirty="0"/>
              <a:t>Existing Systems </a:t>
            </a:r>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pic>
        <p:nvPicPr>
          <p:cNvPr id="6" name="Picture 5" descr="bkbjDiagram">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a:t>Palm</a:t>
            </a:r>
            <a:r>
              <a:rPr lang="en-US"/>
              <a:t> </a:t>
            </a:r>
            <a:r>
              <a:rPr lang="en-US" sz="320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a:t>Voice Authentication</a:t>
            </a:r>
          </a:p>
        </p:txBody>
      </p:sp>
    </p:spTree>
    <p:extLst>
      <p:ext uri="{BB962C8B-B14F-4D97-AF65-F5344CB8AC3E}">
        <p14:creationId xmlns:p14="http://schemas.microsoft.com/office/powerpoint/2010/main" val="5523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73F-2445-771F-7C3C-DB4B51C24BCA}"/>
              </a:ext>
            </a:extLst>
          </p:cNvPr>
          <p:cNvSpPr>
            <a:spLocks noGrp="1"/>
          </p:cNvSpPr>
          <p:nvPr>
            <p:ph type="title"/>
          </p:nvPr>
        </p:nvSpPr>
        <p:spPr/>
        <p:txBody>
          <a:bodyPr/>
          <a:lstStyle/>
          <a:p>
            <a:r>
              <a:rPr lang="en-US" b="1" dirty="0"/>
              <a:t>Why QR Code Authentication?</a:t>
            </a:r>
          </a:p>
        </p:txBody>
      </p:sp>
      <p:sp>
        <p:nvSpPr>
          <p:cNvPr id="3" name="Content Placeholder 2">
            <a:extLst>
              <a:ext uri="{FF2B5EF4-FFF2-40B4-BE49-F238E27FC236}">
                <a16:creationId xmlns:a16="http://schemas.microsoft.com/office/drawing/2014/main" id="{1CF5E8F7-4059-9C97-B4AC-DFD78B0E433C}"/>
              </a:ext>
            </a:extLst>
          </p:cNvPr>
          <p:cNvSpPr>
            <a:spLocks noGrp="1"/>
          </p:cNvSpPr>
          <p:nvPr>
            <p:ph idx="1"/>
          </p:nvPr>
        </p:nvSpPr>
        <p:spPr/>
        <p:txBody>
          <a:bodyPr/>
          <a:lstStyle/>
          <a:p>
            <a:pPr algn="l" fontAlgn="base">
              <a:buFont typeface="Arial" panose="020B0604020202020204" pitchFamily="34" charset="0"/>
              <a:buChar char="•"/>
            </a:pPr>
            <a:r>
              <a:rPr lang="en-US" sz="2400" b="0" i="0" dirty="0">
                <a:solidFill>
                  <a:srgbClr val="2F3439"/>
                </a:solidFill>
                <a:effectLst/>
              </a:rPr>
              <a:t>Super fast reading capabilities</a:t>
            </a:r>
          </a:p>
          <a:p>
            <a:pPr algn="l" fontAlgn="base">
              <a:buFont typeface="Arial" panose="020B0604020202020204" pitchFamily="34" charset="0"/>
              <a:buChar char="•"/>
            </a:pPr>
            <a:r>
              <a:rPr lang="en-US" sz="2400" b="0" i="0" dirty="0">
                <a:solidFill>
                  <a:srgbClr val="2F3439"/>
                </a:solidFill>
                <a:effectLst/>
              </a:rPr>
              <a:t>No dedicated third-party hardware needed</a:t>
            </a:r>
          </a:p>
          <a:p>
            <a:pPr algn="l" fontAlgn="base">
              <a:buFont typeface="Arial" panose="020B0604020202020204" pitchFamily="34" charset="0"/>
              <a:buChar char="•"/>
            </a:pPr>
            <a:r>
              <a:rPr lang="en-US" sz="2400" b="0" i="0" dirty="0">
                <a:solidFill>
                  <a:srgbClr val="2F3439"/>
                </a:solidFill>
                <a:effectLst/>
              </a:rPr>
              <a:t>Simple use makes it ideal for younger users</a:t>
            </a:r>
          </a:p>
          <a:p>
            <a:pPr algn="l" fontAlgn="base">
              <a:buFont typeface="Arial" panose="020B0604020202020204" pitchFamily="34" charset="0"/>
              <a:buChar char="•"/>
            </a:pPr>
            <a:r>
              <a:rPr lang="en-US" sz="2400" b="0" i="0" dirty="0">
                <a:solidFill>
                  <a:srgbClr val="2F3439"/>
                </a:solidFill>
                <a:effectLst/>
              </a:rPr>
              <a:t>Easily combined with other authentication factors for increased verification.</a:t>
            </a:r>
          </a:p>
          <a:p>
            <a:pPr algn="l" fontAlgn="base">
              <a:buFont typeface="Arial" panose="020B0604020202020204" pitchFamily="34" charset="0"/>
              <a:buChar char="•"/>
            </a:pPr>
            <a:r>
              <a:rPr lang="en-US" sz="2400" b="0" i="0" dirty="0">
                <a:solidFill>
                  <a:srgbClr val="2F3439"/>
                </a:solidFill>
                <a:effectLst/>
              </a:rPr>
              <a:t>Badge printing can be delegated to business managers or teachers</a:t>
            </a:r>
          </a:p>
          <a:p>
            <a:endParaRPr lang="en-US" dirty="0"/>
          </a:p>
        </p:txBody>
      </p:sp>
    </p:spTree>
    <p:extLst>
      <p:ext uri="{BB962C8B-B14F-4D97-AF65-F5344CB8AC3E}">
        <p14:creationId xmlns:p14="http://schemas.microsoft.com/office/powerpoint/2010/main" val="171988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56A8-306D-4AAD-A818-C5F7CD7DCAA6}"/>
              </a:ext>
            </a:extLst>
          </p:cNvPr>
          <p:cNvSpPr>
            <a:spLocks noGrp="1"/>
          </p:cNvSpPr>
          <p:nvPr>
            <p:ph type="title"/>
          </p:nvPr>
        </p:nvSpPr>
        <p:spPr/>
        <p:txBody>
          <a:bodyPr/>
          <a:lstStyle/>
          <a:p>
            <a:r>
              <a:rPr lang="en-US" b="1" dirty="0"/>
              <a:t>Why Heart Wave Authentication ?</a:t>
            </a:r>
          </a:p>
        </p:txBody>
      </p:sp>
      <p:sp>
        <p:nvSpPr>
          <p:cNvPr id="28" name="Content Placeholder 27">
            <a:extLst>
              <a:ext uri="{FF2B5EF4-FFF2-40B4-BE49-F238E27FC236}">
                <a16:creationId xmlns:a16="http://schemas.microsoft.com/office/drawing/2014/main" id="{5625D5E9-34CA-4D00-BCB5-EB2CB1EDEA0D}"/>
              </a:ext>
            </a:extLst>
          </p:cNvPr>
          <p:cNvSpPr>
            <a:spLocks noGrp="1"/>
          </p:cNvSpPr>
          <p:nvPr>
            <p:ph idx="1"/>
          </p:nvPr>
        </p:nvSpPr>
        <p:spPr/>
        <p:txBody>
          <a:bodyPr vert="horz" lIns="91440" tIns="45720" rIns="91440" bIns="45720" rtlCol="0" anchor="t">
            <a:normAutofit/>
          </a:bodyPr>
          <a:lstStyle/>
          <a:p>
            <a:r>
              <a:rPr lang="en-US" sz="2400" dirty="0">
                <a:ea typeface="+mn-lt"/>
                <a:cs typeface="+mn-lt"/>
              </a:rPr>
              <a:t>Non-transferrable – Everyone has a unique set of biometrics</a:t>
            </a:r>
            <a:endParaRPr lang="en-US" sz="2400" dirty="0">
              <a:solidFill>
                <a:srgbClr val="0B1B2B"/>
              </a:solidFill>
              <a:latin typeface="Calibri"/>
              <a:cs typeface="Calibri"/>
            </a:endParaRPr>
          </a:p>
          <a:p>
            <a:r>
              <a:rPr lang="en-US" sz="2400" i="0" dirty="0">
                <a:solidFill>
                  <a:srgbClr val="0B1B2B"/>
                </a:solidFill>
                <a:effectLst/>
                <a:latin typeface="Calibri"/>
                <a:cs typeface="Calibri"/>
              </a:rPr>
              <a:t>High security and assurance – Biometric identification provides the answers to “something a person has and is” and helps verify identity</a:t>
            </a:r>
            <a:endParaRPr lang="en-US" sz="2400" dirty="0">
              <a:latin typeface="Calibri"/>
              <a:cs typeface="Calibri"/>
            </a:endParaRPr>
          </a:p>
          <a:p>
            <a:r>
              <a:rPr lang="en-US" sz="2400" i="0" dirty="0">
                <a:solidFill>
                  <a:srgbClr val="0B1B2B"/>
                </a:solidFill>
                <a:effectLst/>
                <a:latin typeface="Calibri"/>
                <a:cs typeface="Calibri"/>
              </a:rPr>
              <a:t>Spoof-proof – Biometrics are hard to fake or steal</a:t>
            </a:r>
            <a:r>
              <a:rPr lang="en-US" sz="2400" dirty="0">
                <a:solidFill>
                  <a:srgbClr val="0B1B2B"/>
                </a:solidFill>
                <a:latin typeface="Calibri"/>
                <a:cs typeface="Calibri"/>
              </a:rPr>
              <a:t>.</a:t>
            </a:r>
          </a:p>
          <a:p>
            <a:r>
              <a:rPr lang="en-US" sz="2400" dirty="0">
                <a:solidFill>
                  <a:srgbClr val="0B1B2B"/>
                </a:solidFill>
                <a:latin typeface="Calibri"/>
                <a:cs typeface="Calibri"/>
              </a:rPr>
              <a:t>User Experience – Convenient and fast.</a:t>
            </a:r>
          </a:p>
        </p:txBody>
      </p:sp>
    </p:spTree>
    <p:extLst>
      <p:ext uri="{BB962C8B-B14F-4D97-AF65-F5344CB8AC3E}">
        <p14:creationId xmlns:p14="http://schemas.microsoft.com/office/powerpoint/2010/main" val="244253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dirty="0"/>
              <a:t>Proposed System</a:t>
            </a:r>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994" y="859353"/>
            <a:ext cx="2005749" cy="150237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493" y="3835153"/>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1822" y="3654030"/>
            <a:ext cx="1588615" cy="2246567"/>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255" y="147099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404826" y="134657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914861" y="307017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8329155" y="4848717"/>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636741"/>
            <a:ext cx="2895600" cy="461665"/>
          </a:xfrm>
          <a:prstGeom prst="rect">
            <a:avLst/>
          </a:prstGeom>
          <a:noFill/>
        </p:spPr>
        <p:txBody>
          <a:bodyPr wrap="square" rtlCol="0">
            <a:spAutoFit/>
          </a:bodyPr>
          <a:lstStyle/>
          <a:p>
            <a:r>
              <a:rPr lang="en-US" sz="240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893927" y="1479390"/>
            <a:ext cx="2895600" cy="461665"/>
          </a:xfrm>
          <a:prstGeom prst="rect">
            <a:avLst/>
          </a:prstGeom>
          <a:noFill/>
        </p:spPr>
        <p:txBody>
          <a:bodyPr wrap="square" rtlCol="0">
            <a:spAutoFit/>
          </a:bodyPr>
          <a:lstStyle/>
          <a:p>
            <a:r>
              <a:rPr lang="en-US" sz="240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7457941" y="2928152"/>
            <a:ext cx="2895600" cy="461665"/>
          </a:xfrm>
          <a:prstGeom prst="rect">
            <a:avLst/>
          </a:prstGeom>
          <a:noFill/>
        </p:spPr>
        <p:txBody>
          <a:bodyPr wrap="square" rtlCol="0">
            <a:spAutoFit/>
          </a:bodyPr>
          <a:lstStyle/>
          <a:p>
            <a:r>
              <a:rPr lang="en-US" sz="2400"/>
              <a:t>ECG wave 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458658" y="5704578"/>
            <a:ext cx="2097701" cy="830997"/>
          </a:xfrm>
          <a:prstGeom prst="rect">
            <a:avLst/>
          </a:prstGeom>
          <a:noFill/>
        </p:spPr>
        <p:txBody>
          <a:bodyPr wrap="square" rtlCol="0">
            <a:spAutoFit/>
          </a:bodyPr>
          <a:lstStyle/>
          <a:p>
            <a:r>
              <a:rPr lang="en-US" sz="240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7726269" y="4315648"/>
            <a:ext cx="2295426" cy="461665"/>
          </a:xfrm>
          <a:prstGeom prst="rect">
            <a:avLst/>
          </a:prstGeom>
          <a:noFill/>
        </p:spPr>
        <p:txBody>
          <a:bodyPr wrap="square" rtlCol="0">
            <a:spAutoFit/>
          </a:bodyPr>
          <a:lstStyle/>
          <a:p>
            <a:r>
              <a:rPr lang="en-US" sz="240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5925879" y="6027003"/>
            <a:ext cx="2318998" cy="830997"/>
          </a:xfrm>
          <a:prstGeom prst="rect">
            <a:avLst/>
          </a:prstGeom>
          <a:noFill/>
        </p:spPr>
        <p:txBody>
          <a:bodyPr wrap="square" rtlCol="0">
            <a:spAutoFit/>
          </a:bodyPr>
          <a:lstStyle/>
          <a:p>
            <a:r>
              <a:rPr lang="en-US" sz="2400"/>
              <a:t>Services</a:t>
            </a:r>
          </a:p>
          <a:p>
            <a:endParaRPr lang="en-US" sz="240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18" y="927100"/>
            <a:ext cx="1466850" cy="2501900"/>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947493" y="3528210"/>
            <a:ext cx="1020475" cy="461665"/>
          </a:xfrm>
          <a:prstGeom prst="rect">
            <a:avLst/>
          </a:prstGeom>
          <a:noFill/>
        </p:spPr>
        <p:txBody>
          <a:bodyPr wrap="square" rtlCol="0">
            <a:spAutoFit/>
          </a:bodyPr>
          <a:lstStyle/>
          <a:p>
            <a:r>
              <a:rPr lang="en-US" sz="2400"/>
              <a:t>User</a:t>
            </a:r>
          </a:p>
        </p:txBody>
      </p:sp>
    </p:spTree>
    <p:extLst>
      <p:ext uri="{BB962C8B-B14F-4D97-AF65-F5344CB8AC3E}">
        <p14:creationId xmlns:p14="http://schemas.microsoft.com/office/powerpoint/2010/main" val="189807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E831-0FE4-BBC0-F1D0-9F150956F9CB}"/>
              </a:ext>
            </a:extLst>
          </p:cNvPr>
          <p:cNvSpPr>
            <a:spLocks noGrp="1"/>
          </p:cNvSpPr>
          <p:nvPr>
            <p:ph type="title"/>
          </p:nvPr>
        </p:nvSpPr>
        <p:spPr>
          <a:xfrm>
            <a:off x="838200" y="672599"/>
            <a:ext cx="10515600" cy="1325563"/>
          </a:xfrm>
        </p:spPr>
        <p:txBody>
          <a:bodyPr/>
          <a:lstStyle/>
          <a:p>
            <a:r>
              <a:rPr lang="en-US" b="1"/>
              <a:t>QR Code Authentication</a:t>
            </a:r>
          </a:p>
        </p:txBody>
      </p:sp>
      <p:sp>
        <p:nvSpPr>
          <p:cNvPr id="3" name="Content Placeholder 2">
            <a:extLst>
              <a:ext uri="{FF2B5EF4-FFF2-40B4-BE49-F238E27FC236}">
                <a16:creationId xmlns:a16="http://schemas.microsoft.com/office/drawing/2014/main" id="{3CC905E3-3707-BA22-DDB9-9FF9CDFDF532}"/>
              </a:ext>
            </a:extLst>
          </p:cNvPr>
          <p:cNvSpPr>
            <a:spLocks noGrp="1"/>
          </p:cNvSpPr>
          <p:nvPr>
            <p:ph sz="half" idx="1"/>
          </p:nvPr>
        </p:nvSpPr>
        <p:spPr>
          <a:xfrm>
            <a:off x="838200" y="1825625"/>
            <a:ext cx="7455693" cy="4351338"/>
          </a:xfrm>
        </p:spPr>
        <p:txBody>
          <a:bodyPr vert="horz" lIns="91440" tIns="45720" rIns="91440" bIns="45720" rtlCol="0" anchor="t">
            <a:normAutofit/>
          </a:bodyPr>
          <a:lstStyle/>
          <a:p>
            <a:pPr>
              <a:buNone/>
            </a:pPr>
            <a:endParaRPr lang="en-US">
              <a:cs typeface="Calibri"/>
            </a:endParaRPr>
          </a:p>
          <a:p>
            <a:r>
              <a:rPr lang="en-US" sz="2400">
                <a:ea typeface="+mn-lt"/>
                <a:cs typeface="+mn-lt"/>
              </a:rPr>
              <a:t>When an employee registers with an organization, the profile data, including the date of birth, gender, and email address, will be gathered.</a:t>
            </a:r>
            <a:r>
              <a:rPr lang="en-US" sz="2400">
                <a:cs typeface="Calibri"/>
              </a:rPr>
              <a:t> </a:t>
            </a:r>
          </a:p>
          <a:p>
            <a:r>
              <a:rPr lang="en-US" sz="2400">
                <a:cs typeface="Calibri"/>
              </a:rPr>
              <a:t>A Unique id will be given to the user with the QR code on it.</a:t>
            </a:r>
          </a:p>
          <a:p>
            <a:r>
              <a:rPr lang="en-US" sz="2400">
                <a:cs typeface="Calibri"/>
              </a:rPr>
              <a:t>The QR code is scanned at the first stage of authentication.</a:t>
            </a:r>
          </a:p>
          <a:p>
            <a:r>
              <a:rPr lang="en-US" sz="2400">
                <a:cs typeface="Calibri"/>
              </a:rPr>
              <a:t>The  scanned QR code will be de-coded and user verification is done.</a:t>
            </a:r>
          </a:p>
          <a:p>
            <a:pPr>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35F4A77F-949A-25F3-087A-A4150212C32F}"/>
              </a:ext>
            </a:extLst>
          </p:cNvPr>
          <p:cNvPicPr>
            <a:picLocks noChangeAspect="1"/>
          </p:cNvPicPr>
          <p:nvPr/>
        </p:nvPicPr>
        <p:blipFill>
          <a:blip r:embed="rId2"/>
          <a:stretch>
            <a:fillRect/>
          </a:stretch>
        </p:blipFill>
        <p:spPr>
          <a:xfrm>
            <a:off x="8177213" y="2198699"/>
            <a:ext cx="3362324" cy="2936856"/>
          </a:xfrm>
          <a:prstGeom prst="rect">
            <a:avLst/>
          </a:prstGeom>
        </p:spPr>
      </p:pic>
    </p:spTree>
    <p:extLst>
      <p:ext uri="{BB962C8B-B14F-4D97-AF65-F5344CB8AC3E}">
        <p14:creationId xmlns:p14="http://schemas.microsoft.com/office/powerpoint/2010/main" val="116808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p:txBody>
          <a:bodyPr/>
          <a:lstStyle/>
          <a:p>
            <a:r>
              <a:rPr lang="en-US" b="1" dirty="0" err="1"/>
              <a:t>Heartwave</a:t>
            </a:r>
            <a:r>
              <a:rPr lang="en-US" b="1" dirty="0"/>
              <a:t> Authentication using ML</a:t>
            </a:r>
            <a:endParaRPr lang="en-US" dirty="0"/>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D46CD57F-1508-65DF-36A4-154AC6B4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1615131"/>
            <a:ext cx="11353800" cy="5106344"/>
          </a:xfrm>
          <a:prstGeom prst="rect">
            <a:avLst/>
          </a:prstGeom>
        </p:spPr>
      </p:pic>
    </p:spTree>
    <p:extLst>
      <p:ext uri="{BB962C8B-B14F-4D97-AF65-F5344CB8AC3E}">
        <p14:creationId xmlns:p14="http://schemas.microsoft.com/office/powerpoint/2010/main" val="219102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19f3564-a95e-47d5-97e3-34af000c2652" xsi:nil="true"/>
    <lcf76f155ced4ddcb4097134ff3c332f xmlns="c5f1fd4d-4aaf-4baf-bfef-3f62c27f496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8" ma:contentTypeDescription="Create a new document." ma:contentTypeScope="" ma:versionID="28a8ecbb5e4ba4c5cfe0d1d30600d672">
  <xsd:schema xmlns:xsd="http://www.w3.org/2001/XMLSchema" xmlns:xs="http://www.w3.org/2001/XMLSchema" xmlns:p="http://schemas.microsoft.com/office/2006/metadata/properties" xmlns:ns2="c5f1fd4d-4aaf-4baf-bfef-3f62c27f496f" xmlns:ns3="c19f3564-a95e-47d5-97e3-34af000c2652" targetNamespace="http://schemas.microsoft.com/office/2006/metadata/properties" ma:root="true" ma:fieldsID="3d568bb5191871430e4db940a2231708" ns2:_="" ns3:_="">
    <xsd:import namespace="c5f1fd4d-4aaf-4baf-bfef-3f62c27f496f"/>
    <xsd:import namespace="c19f3564-a95e-47d5-97e3-34af000c26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1126a72-d6b6-4966-a461-efddb79e6d7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f3564-a95e-47d5-97e3-34af000c265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dff5a03-aeed-429b-b29d-d176c1a4fe2a}" ma:internalName="TaxCatchAll" ma:showField="CatchAllData" ma:web="c19f3564-a95e-47d5-97e3-34af000c26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2.xml><?xml version="1.0" encoding="utf-8"?>
<ds:datastoreItem xmlns:ds="http://schemas.openxmlformats.org/officeDocument/2006/customXml" ds:itemID="{6A0B52BC-4B4C-4F3A-AF4E-115EF32F9439}">
  <ds:schemaRefs>
    <ds:schemaRef ds:uri="c5f1fd4d-4aaf-4baf-bfef-3f62c27f49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9f3564-a95e-47d5-97e3-34af000c2652"/>
  </ds:schemaRefs>
</ds:datastoreItem>
</file>

<file path=customXml/itemProps3.xml><?xml version="1.0" encoding="utf-8"?>
<ds:datastoreItem xmlns:ds="http://schemas.openxmlformats.org/officeDocument/2006/customXml" ds:itemID="{433F846B-EF37-4EEC-8A5A-A77B868B8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c19f3564-a95e-47d5-97e3-34af000c2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1452</TotalTime>
  <Words>1364</Words>
  <Application>Microsoft Office PowerPoint</Application>
  <PresentationFormat>Widescreen</PresentationFormat>
  <Paragraphs>198</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 Two Factor Authentication</vt:lpstr>
      <vt:lpstr>Outline</vt:lpstr>
      <vt:lpstr>Introduction</vt:lpstr>
      <vt:lpstr>Existing Systems </vt:lpstr>
      <vt:lpstr>Why QR Code Authentication?</vt:lpstr>
      <vt:lpstr>Why Heart Wave Authentication ?</vt:lpstr>
      <vt:lpstr>Proposed System</vt:lpstr>
      <vt:lpstr>QR Code Authentication</vt:lpstr>
      <vt:lpstr>Heartwave Authentication using ML</vt:lpstr>
      <vt:lpstr>Methodology-1</vt:lpstr>
      <vt:lpstr>Fourier Flipping Transformation</vt:lpstr>
      <vt:lpstr>Support Vector Machine &amp; Decision Tree</vt:lpstr>
      <vt:lpstr>Support Vector Machine &amp; Decision Tree</vt:lpstr>
      <vt:lpstr>Pros and Cons</vt:lpstr>
      <vt:lpstr>Reasons for not going with Methodology-1</vt:lpstr>
      <vt:lpstr>ECG-ID Dataset</vt:lpstr>
      <vt:lpstr>Block diagram</vt:lpstr>
      <vt:lpstr>PowerPoint Presentation</vt:lpstr>
      <vt:lpstr>Features</vt:lpstr>
      <vt:lpstr>PowerPoint Presentation</vt:lpstr>
      <vt:lpstr>Siamese Network</vt:lpstr>
      <vt:lpstr>PowerPoint Presentation</vt:lpstr>
      <vt:lpstr>Future Tasks to be accomplished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Vissapragada,Sai Tejaswee</cp:lastModifiedBy>
  <cp:revision>4</cp:revision>
  <dcterms:created xsi:type="dcterms:W3CDTF">2018-06-28T02:40:54Z</dcterms:created>
  <dcterms:modified xsi:type="dcterms:W3CDTF">2022-12-01T17:25:30Z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