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30"/>
  </p:notesMasterIdLst>
  <p:sldIdLst>
    <p:sldId id="256" r:id="rId5"/>
    <p:sldId id="343" r:id="rId6"/>
    <p:sldId id="357" r:id="rId7"/>
    <p:sldId id="342" r:id="rId8"/>
    <p:sldId id="380" r:id="rId9"/>
    <p:sldId id="341" r:id="rId10"/>
    <p:sldId id="344" r:id="rId11"/>
    <p:sldId id="365" r:id="rId12"/>
    <p:sldId id="350" r:id="rId13"/>
    <p:sldId id="366" r:id="rId14"/>
    <p:sldId id="364" r:id="rId15"/>
    <p:sldId id="379" r:id="rId16"/>
    <p:sldId id="372" r:id="rId17"/>
    <p:sldId id="368" r:id="rId18"/>
    <p:sldId id="351" r:id="rId19"/>
    <p:sldId id="259" r:id="rId20"/>
    <p:sldId id="257" r:id="rId21"/>
    <p:sldId id="260" r:id="rId22"/>
    <p:sldId id="258" r:id="rId23"/>
    <p:sldId id="261" r:id="rId24"/>
    <p:sldId id="262" r:id="rId25"/>
    <p:sldId id="263" r:id="rId26"/>
    <p:sldId id="354" r:id="rId27"/>
    <p:sldId id="381" r:id="rId28"/>
    <p:sldId id="3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2CED-9575-4606-A328-07082E28D64F}" v="8" dt="2022-11-28T18:42:52.60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388" autoAdjust="0"/>
  </p:normalViewPr>
  <p:slideViewPr>
    <p:cSldViewPr snapToGrid="0">
      <p:cViewPr>
        <p:scale>
          <a:sx n="59" d="100"/>
          <a:sy n="59" d="100"/>
        </p:scale>
        <p:origin x="212" y="44"/>
      </p:cViewPr>
      <p:guideLst/>
    </p:cSldViewPr>
  </p:slideViewPr>
  <p:outlineViewPr>
    <p:cViewPr>
      <p:scale>
        <a:sx n="33" d="100"/>
        <a:sy n="33" d="100"/>
      </p:scale>
      <p:origin x="0" y="-301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Abdul Rehman Sayeed" userId="ec91287c-2f25-40c2-83a5-709028914a19" providerId="ADAL" clId="{F3114997-6C2F-4E67-BF73-6AF76EB7D47F}"/>
    <pc:docChg chg="custSel modSld">
      <pc:chgData name="Mohammed,Abdul Rehman Sayeed" userId="ec91287c-2f25-40c2-83a5-709028914a19" providerId="ADAL" clId="{F3114997-6C2F-4E67-BF73-6AF76EB7D47F}" dt="2022-10-17T17:06:14.220" v="0" actId="27636"/>
      <pc:docMkLst>
        <pc:docMk/>
      </pc:docMkLst>
      <pc:sldChg chg="modSp mod">
        <pc:chgData name="Mohammed,Abdul Rehman Sayeed" userId="ec91287c-2f25-40c2-83a5-709028914a19" providerId="ADAL" clId="{F3114997-6C2F-4E67-BF73-6AF76EB7D47F}" dt="2022-10-17T17:06:14.220" v="0" actId="27636"/>
        <pc:sldMkLst>
          <pc:docMk/>
          <pc:sldMk cId="3225898199" sldId="378"/>
        </pc:sldMkLst>
        <pc:spChg chg="mod">
          <ac:chgData name="Mohammed,Abdul Rehman Sayeed" userId="ec91287c-2f25-40c2-83a5-709028914a19" providerId="ADAL" clId="{F3114997-6C2F-4E67-BF73-6AF76EB7D47F}" dt="2022-10-17T17:06:14.220" v="0" actId="27636"/>
          <ac:spMkLst>
            <pc:docMk/>
            <pc:sldMk cId="3225898199" sldId="378"/>
            <ac:spMk id="3" creationId="{627AC61C-9393-097F-8278-A135703BB589}"/>
          </ac:spMkLst>
        </pc:spChg>
      </pc:sldChg>
    </pc:docChg>
  </pc:docChgLst>
  <pc:docChgLst>
    <pc:chgData name="Vasana,Manikanta" userId="S::s545551@nwmissouri.edu::aa5ba442-2039-4fd0-a3af-aa6dd8db2d87" providerId="AD" clId="Web-{9E33308C-2BE0-4477-9970-3C15019AEB70}"/>
    <pc:docChg chg="addSld delSld modSld sldOrd">
      <pc:chgData name="Vasana,Manikanta" userId="S::s545551@nwmissouri.edu::aa5ba442-2039-4fd0-a3af-aa6dd8db2d87" providerId="AD" clId="Web-{9E33308C-2BE0-4477-9970-3C15019AEB70}" dt="2022-10-14T16:26:20.416" v="252" actId="20577"/>
      <pc:docMkLst>
        <pc:docMk/>
      </pc:docMkLst>
      <pc:sldChg chg="modSp">
        <pc:chgData name="Vasana,Manikanta" userId="S::s545551@nwmissouri.edu::aa5ba442-2039-4fd0-a3af-aa6dd8db2d87" providerId="AD" clId="Web-{9E33308C-2BE0-4477-9970-3C15019AEB70}" dt="2022-10-14T15:06:40.421" v="182" actId="1076"/>
        <pc:sldMkLst>
          <pc:docMk/>
          <pc:sldMk cId="2985600738" sldId="256"/>
        </pc:sldMkLst>
        <pc:spChg chg="mod">
          <ac:chgData name="Vasana,Manikanta" userId="S::s545551@nwmissouri.edu::aa5ba442-2039-4fd0-a3af-aa6dd8db2d87" providerId="AD" clId="Web-{9E33308C-2BE0-4477-9970-3C15019AEB70}" dt="2022-10-14T15:06:40.421" v="182" actId="1076"/>
          <ac:spMkLst>
            <pc:docMk/>
            <pc:sldMk cId="2985600738" sldId="256"/>
            <ac:spMk id="2" creationId="{9C11EC8D-E2F8-47A8-86F0-53A644871CB0}"/>
          </ac:spMkLst>
        </pc:spChg>
      </pc:sldChg>
      <pc:sldChg chg="ord">
        <pc:chgData name="Vasana,Manikanta" userId="S::s545551@nwmissouri.edu::aa5ba442-2039-4fd0-a3af-aa6dd8db2d87" providerId="AD" clId="Web-{9E33308C-2BE0-4477-9970-3C15019AEB70}" dt="2022-10-14T15:07:18.406" v="183"/>
        <pc:sldMkLst>
          <pc:docMk/>
          <pc:sldMk cId="2442537970" sldId="341"/>
        </pc:sldMkLst>
      </pc:sldChg>
      <pc:sldChg chg="modSp">
        <pc:chgData name="Vasana,Manikanta" userId="S::s545551@nwmissouri.edu::aa5ba442-2039-4fd0-a3af-aa6dd8db2d87" providerId="AD" clId="Web-{9E33308C-2BE0-4477-9970-3C15019AEB70}" dt="2022-10-14T15:07:41.048" v="184" actId="1076"/>
        <pc:sldMkLst>
          <pc:docMk/>
          <pc:sldMk cId="1168084508" sldId="365"/>
        </pc:sldMkLst>
        <pc:spChg chg="mod">
          <ac:chgData name="Vasana,Manikanta" userId="S::s545551@nwmissouri.edu::aa5ba442-2039-4fd0-a3af-aa6dd8db2d87" providerId="AD" clId="Web-{9E33308C-2BE0-4477-9970-3C15019AEB70}" dt="2022-10-14T15:07:41.048" v="184" actId="1076"/>
          <ac:spMkLst>
            <pc:docMk/>
            <pc:sldMk cId="1168084508" sldId="365"/>
            <ac:spMk id="2" creationId="{0A99E831-0FE4-BBC0-F1D0-9F150956F9CB}"/>
          </ac:spMkLst>
        </pc:spChg>
      </pc:sldChg>
      <pc:sldChg chg="modSp">
        <pc:chgData name="Vasana,Manikanta" userId="S::s545551@nwmissouri.edu::aa5ba442-2039-4fd0-a3af-aa6dd8db2d87" providerId="AD" clId="Web-{9E33308C-2BE0-4477-9970-3C15019AEB70}" dt="2022-10-14T16:26:20.416" v="252" actId="20577"/>
        <pc:sldMkLst>
          <pc:docMk/>
          <pc:sldMk cId="884823026" sldId="371"/>
        </pc:sldMkLst>
        <pc:spChg chg="mod">
          <ac:chgData name="Vasana,Manikanta" userId="S::s545551@nwmissouri.edu::aa5ba442-2039-4fd0-a3af-aa6dd8db2d87" providerId="AD" clId="Web-{9E33308C-2BE0-4477-9970-3C15019AEB70}" dt="2022-10-14T16:26:20.416" v="252" actId="20577"/>
          <ac:spMkLst>
            <pc:docMk/>
            <pc:sldMk cId="884823026" sldId="371"/>
            <ac:spMk id="3" creationId="{1CE5B5B3-F968-7176-817F-D2DECAB3BFC0}"/>
          </ac:spMkLst>
        </pc:spChg>
      </pc:sldChg>
      <pc:sldChg chg="addSp modSp new">
        <pc:chgData name="Vasana,Manikanta" userId="S::s545551@nwmissouri.edu::aa5ba442-2039-4fd0-a3af-aa6dd8db2d87" providerId="AD" clId="Web-{9E33308C-2BE0-4477-9970-3C15019AEB70}" dt="2022-10-14T15:29:24.531" v="187" actId="1076"/>
        <pc:sldMkLst>
          <pc:docMk/>
          <pc:sldMk cId="3360226570" sldId="373"/>
        </pc:sldMkLst>
        <pc:spChg chg="mod">
          <ac:chgData name="Vasana,Manikanta" userId="S::s545551@nwmissouri.edu::aa5ba442-2039-4fd0-a3af-aa6dd8db2d87" providerId="AD" clId="Web-{9E33308C-2BE0-4477-9970-3C15019AEB70}" dt="2022-10-14T15:05:11.513" v="180" actId="20577"/>
          <ac:spMkLst>
            <pc:docMk/>
            <pc:sldMk cId="3360226570" sldId="373"/>
            <ac:spMk id="2" creationId="{C70D7201-9327-5D3D-7F01-45617E65561E}"/>
          </ac:spMkLst>
        </pc:spChg>
        <pc:spChg chg="mod">
          <ac:chgData name="Vasana,Manikanta" userId="S::s545551@nwmissouri.edu::aa5ba442-2039-4fd0-a3af-aa6dd8db2d87" providerId="AD" clId="Web-{9E33308C-2BE0-4477-9970-3C15019AEB70}" dt="2022-10-14T15:05:19.904" v="181" actId="14100"/>
          <ac:spMkLst>
            <pc:docMk/>
            <pc:sldMk cId="3360226570" sldId="373"/>
            <ac:spMk id="3" creationId="{479AB6C6-DF7C-4F0A-419D-EED753033418}"/>
          </ac:spMkLst>
        </pc:spChg>
        <pc:picChg chg="add mod">
          <ac:chgData name="Vasana,Manikanta" userId="S::s545551@nwmissouri.edu::aa5ba442-2039-4fd0-a3af-aa6dd8db2d87" providerId="AD" clId="Web-{9E33308C-2BE0-4477-9970-3C15019AEB70}" dt="2022-10-14T15:29:24.531" v="187" actId="1076"/>
          <ac:picMkLst>
            <pc:docMk/>
            <pc:sldMk cId="3360226570" sldId="373"/>
            <ac:picMk id="4" creationId="{73EA9A43-DEC8-EBBE-28F0-5259D002A528}"/>
          </ac:picMkLst>
        </pc:picChg>
      </pc:sldChg>
      <pc:sldChg chg="addSp delSp modSp new">
        <pc:chgData name="Vasana,Manikanta" userId="S::s545551@nwmissouri.edu::aa5ba442-2039-4fd0-a3af-aa6dd8db2d87" providerId="AD" clId="Web-{9E33308C-2BE0-4477-9970-3C15019AEB70}" dt="2022-10-14T15:53:39.658" v="248" actId="1076"/>
        <pc:sldMkLst>
          <pc:docMk/>
          <pc:sldMk cId="1614585721" sldId="374"/>
        </pc:sldMkLst>
        <pc:spChg chg="mod">
          <ac:chgData name="Vasana,Manikanta" userId="S::s545551@nwmissouri.edu::aa5ba442-2039-4fd0-a3af-aa6dd8db2d87" providerId="AD" clId="Web-{9E33308C-2BE0-4477-9970-3C15019AEB70}" dt="2022-10-14T15:30:39.658" v="211" actId="14100"/>
          <ac:spMkLst>
            <pc:docMk/>
            <pc:sldMk cId="1614585721" sldId="374"/>
            <ac:spMk id="2" creationId="{0F872AB6-0F89-8C23-9855-C08AB0E40A22}"/>
          </ac:spMkLst>
        </pc:spChg>
        <pc:spChg chg="del mod">
          <ac:chgData name="Vasana,Manikanta" userId="S::s545551@nwmissouri.edu::aa5ba442-2039-4fd0-a3af-aa6dd8db2d87" providerId="AD" clId="Web-{9E33308C-2BE0-4477-9970-3C15019AEB70}" dt="2022-10-14T15:01:47.336" v="167"/>
          <ac:spMkLst>
            <pc:docMk/>
            <pc:sldMk cId="1614585721" sldId="374"/>
            <ac:spMk id="3" creationId="{D29A6593-7277-85BE-2832-AAE4222BA9E5}"/>
          </ac:spMkLst>
        </pc:spChg>
        <pc:spChg chg="add del mod">
          <ac:chgData name="Vasana,Manikanta" userId="S::s545551@nwmissouri.edu::aa5ba442-2039-4fd0-a3af-aa6dd8db2d87" providerId="AD" clId="Web-{9E33308C-2BE0-4477-9970-3C15019AEB70}" dt="2022-10-14T15:03:29.479" v="169"/>
          <ac:spMkLst>
            <pc:docMk/>
            <pc:sldMk cId="1614585721" sldId="374"/>
            <ac:spMk id="6" creationId="{F9BAF60C-C08E-A94F-986A-F1EDDB987F00}"/>
          </ac:spMkLst>
        </pc:spChg>
        <pc:spChg chg="add del mod">
          <ac:chgData name="Vasana,Manikanta" userId="S::s545551@nwmissouri.edu::aa5ba442-2039-4fd0-a3af-aa6dd8db2d87" providerId="AD" clId="Web-{9E33308C-2BE0-4477-9970-3C15019AEB70}" dt="2022-10-14T15:33:37.099" v="235"/>
          <ac:spMkLst>
            <pc:docMk/>
            <pc:sldMk cId="1614585721" sldId="374"/>
            <ac:spMk id="9" creationId="{8855A0B7-3C6E-F408-709A-0C527C838B1F}"/>
          </ac:spMkLst>
        </pc:spChg>
        <pc:spChg chg="add mod">
          <ac:chgData name="Vasana,Manikanta" userId="S::s545551@nwmissouri.edu::aa5ba442-2039-4fd0-a3af-aa6dd8db2d87" providerId="AD" clId="Web-{9E33308C-2BE0-4477-9970-3C15019AEB70}" dt="2022-10-14T15:53:39.658" v="248" actId="1076"/>
          <ac:spMkLst>
            <pc:docMk/>
            <pc:sldMk cId="1614585721" sldId="374"/>
            <ac:spMk id="11" creationId="{E54C5EA5-4146-31E0-19C4-AA547EE0D708}"/>
          </ac:spMkLst>
        </pc:spChg>
        <pc:picChg chg="add del mod ord">
          <ac:chgData name="Vasana,Manikanta" userId="S::s545551@nwmissouri.edu::aa5ba442-2039-4fd0-a3af-aa6dd8db2d87" providerId="AD" clId="Web-{9E33308C-2BE0-4477-9970-3C15019AEB70}" dt="2022-10-14T15:03:20.026" v="168"/>
          <ac:picMkLst>
            <pc:docMk/>
            <pc:sldMk cId="1614585721" sldId="374"/>
            <ac:picMk id="4" creationId="{AC0CEC8A-93E8-390E-58FE-A5F7B83D6C34}"/>
          </ac:picMkLst>
        </pc:picChg>
        <pc:picChg chg="add mod ord">
          <ac:chgData name="Vasana,Manikanta" userId="S::s545551@nwmissouri.edu::aa5ba442-2039-4fd0-a3af-aa6dd8db2d87" providerId="AD" clId="Web-{9E33308C-2BE0-4477-9970-3C15019AEB70}" dt="2022-10-14T15:31:54.769" v="224" actId="14100"/>
          <ac:picMkLst>
            <pc:docMk/>
            <pc:sldMk cId="1614585721" sldId="374"/>
            <ac:picMk id="7" creationId="{406597BD-8376-9BDA-576E-517F9B18FE5B}"/>
          </ac:picMkLst>
        </pc:picChg>
        <pc:picChg chg="add mod">
          <ac:chgData name="Vasana,Manikanta" userId="S::s545551@nwmissouri.edu::aa5ba442-2039-4fd0-a3af-aa6dd8db2d87" providerId="AD" clId="Web-{9E33308C-2BE0-4477-9970-3C15019AEB70}" dt="2022-10-14T15:35:57.227" v="245" actId="1076"/>
          <ac:picMkLst>
            <pc:docMk/>
            <pc:sldMk cId="1614585721" sldId="374"/>
            <ac:picMk id="8" creationId="{BF9C0E73-55E4-52F9-38E3-84F4976B7964}"/>
          </ac:picMkLst>
        </pc:picChg>
        <pc:cxnChg chg="add del">
          <ac:chgData name="Vasana,Manikanta" userId="S::s545551@nwmissouri.edu::aa5ba442-2039-4fd0-a3af-aa6dd8db2d87" providerId="AD" clId="Web-{9E33308C-2BE0-4477-9970-3C15019AEB70}" dt="2022-10-14T15:34:10.834" v="239"/>
          <ac:cxnSpMkLst>
            <pc:docMk/>
            <pc:sldMk cId="1614585721" sldId="374"/>
            <ac:cxnSpMk id="10" creationId="{D3C279B2-BC41-D4BD-99BC-826F94D4B028}"/>
          </ac:cxnSpMkLst>
        </pc:cxnChg>
      </pc:sldChg>
      <pc:sldChg chg="new del">
        <pc:chgData name="Vasana,Manikanta" userId="S::s545551@nwmissouri.edu::aa5ba442-2039-4fd0-a3af-aa6dd8db2d87" providerId="AD" clId="Web-{9E33308C-2BE0-4477-9970-3C15019AEB70}" dt="2022-10-14T15:31:10.439" v="216"/>
        <pc:sldMkLst>
          <pc:docMk/>
          <pc:sldMk cId="1977206377" sldId="379"/>
        </pc:sldMkLst>
      </pc:sldChg>
      <pc:sldChg chg="modSp new del">
        <pc:chgData name="Vasana,Manikanta" userId="S::s545551@nwmissouri.edu::aa5ba442-2039-4fd0-a3af-aa6dd8db2d87" providerId="AD" clId="Web-{9E33308C-2BE0-4477-9970-3C15019AEB70}" dt="2022-10-14T15:30:27.564" v="209"/>
        <pc:sldMkLst>
          <pc:docMk/>
          <pc:sldMk cId="2640318406" sldId="379"/>
        </pc:sldMkLst>
        <pc:spChg chg="mod">
          <ac:chgData name="Vasana,Manikanta" userId="S::s545551@nwmissouri.edu::aa5ba442-2039-4fd0-a3af-aa6dd8db2d87" providerId="AD" clId="Web-{9E33308C-2BE0-4477-9970-3C15019AEB70}" dt="2022-10-14T15:30:22.376" v="208" actId="20577"/>
          <ac:spMkLst>
            <pc:docMk/>
            <pc:sldMk cId="2640318406" sldId="379"/>
            <ac:spMk id="2" creationId="{CD739126-00C5-80F3-1365-6F4CFFED23BD}"/>
          </ac:spMkLst>
        </pc:spChg>
      </pc:sldChg>
    </pc:docChg>
  </pc:docChgLst>
  <pc:docChgLst>
    <pc:chgData name="Lingampally,Archana" userId="S::s545550@nwmissouri.edu::6d5d5287-629e-421d-85b1-8fee42a451e6" providerId="AD" clId="Web-{FCAD6B97-2E39-40B0-BF4E-9CD712E60FA5}"/>
    <pc:docChg chg="addSld delSld modSld">
      <pc:chgData name="Lingampally,Archana" userId="S::s545550@nwmissouri.edu::6d5d5287-629e-421d-85b1-8fee42a451e6" providerId="AD" clId="Web-{FCAD6B97-2E39-40B0-BF4E-9CD712E60FA5}" dt="2022-10-14T04:41:52.384" v="160" actId="20577"/>
      <pc:docMkLst>
        <pc:docMk/>
      </pc:docMkLst>
      <pc:sldChg chg="modSp">
        <pc:chgData name="Lingampally,Archana" userId="S::s545550@nwmissouri.edu::6d5d5287-629e-421d-85b1-8fee42a451e6" providerId="AD" clId="Web-{FCAD6B97-2E39-40B0-BF4E-9CD712E60FA5}" dt="2022-10-14T04:41:52.384" v="160" actId="20577"/>
        <pc:sldMkLst>
          <pc:docMk/>
          <pc:sldMk cId="1045016516" sldId="343"/>
        </pc:sldMkLst>
        <pc:spChg chg="mod">
          <ac:chgData name="Lingampally,Archana" userId="S::s545550@nwmissouri.edu::6d5d5287-629e-421d-85b1-8fee42a451e6" providerId="AD" clId="Web-{FCAD6B97-2E39-40B0-BF4E-9CD712E60FA5}" dt="2022-10-14T04:41:52.384" v="160" actId="20577"/>
          <ac:spMkLst>
            <pc:docMk/>
            <pc:sldMk cId="1045016516" sldId="343"/>
            <ac:spMk id="3" creationId="{9EF72435-41D5-40ED-A1E0-F497D91EB7D3}"/>
          </ac:spMkLst>
        </pc:spChg>
      </pc:sldChg>
      <pc:sldChg chg="addSp delSp modSp mod setBg">
        <pc:chgData name="Lingampally,Archana" userId="S::s545550@nwmissouri.edu::6d5d5287-629e-421d-85b1-8fee42a451e6" providerId="AD" clId="Web-{FCAD6B97-2E39-40B0-BF4E-9CD712E60FA5}" dt="2022-10-14T04:39:26.771" v="120" actId="20577"/>
        <pc:sldMkLst>
          <pc:docMk/>
          <pc:sldMk cId="1837471576" sldId="366"/>
        </pc:sldMkLst>
        <pc:spChg chg="mod">
          <ac:chgData name="Lingampally,Archana" userId="S::s545550@nwmissouri.edu::6d5d5287-629e-421d-85b1-8fee42a451e6" providerId="AD" clId="Web-{FCAD6B97-2E39-40B0-BF4E-9CD712E60FA5}" dt="2022-10-14T04:39:26.771" v="120" actId="20577"/>
          <ac:spMkLst>
            <pc:docMk/>
            <pc:sldMk cId="1837471576" sldId="366"/>
            <ac:spMk id="2" creationId="{699FDC42-B1C1-8EF3-24EB-74E32AB17A6B}"/>
          </ac:spMkLst>
        </pc:spChg>
        <pc:spChg chg="mod">
          <ac:chgData name="Lingampally,Archana" userId="S::s545550@nwmissouri.edu::6d5d5287-629e-421d-85b1-8fee42a451e6" providerId="AD" clId="Web-{FCAD6B97-2E39-40B0-BF4E-9CD712E60FA5}" dt="2022-10-14T04:39:17.146" v="119" actId="20577"/>
          <ac:spMkLst>
            <pc:docMk/>
            <pc:sldMk cId="1837471576" sldId="366"/>
            <ac:spMk id="3" creationId="{A8E34014-DCF4-FA40-FD67-BBA08040D734}"/>
          </ac:spMkLst>
        </pc:spChg>
        <pc:spChg chg="mod ord">
          <ac:chgData name="Lingampally,Archana" userId="S::s545550@nwmissouri.edu::6d5d5287-629e-421d-85b1-8fee42a451e6" providerId="AD" clId="Web-{FCAD6B97-2E39-40B0-BF4E-9CD712E60FA5}" dt="2022-10-14T04:30:23.362" v="28"/>
          <ac:spMkLst>
            <pc:docMk/>
            <pc:sldMk cId="1837471576" sldId="366"/>
            <ac:spMk id="4" creationId="{1D8F33DF-6D51-678F-B93A-CFECC5B6B34B}"/>
          </ac:spMkLst>
        </pc:spChg>
        <pc:spChg chg="add del">
          <ac:chgData name="Lingampally,Archana" userId="S::s545550@nwmissouri.edu::6d5d5287-629e-421d-85b1-8fee42a451e6" providerId="AD" clId="Web-{FCAD6B97-2E39-40B0-BF4E-9CD712E60FA5}" dt="2022-10-14T04:30:01.674" v="17"/>
          <ac:spMkLst>
            <pc:docMk/>
            <pc:sldMk cId="1837471576" sldId="366"/>
            <ac:spMk id="10" creationId="{2B566528-1B12-4246-9431-5C2D7D081168}"/>
          </ac:spMkLst>
        </pc:spChg>
        <pc:spChg chg="add del">
          <ac:chgData name="Lingampally,Archana" userId="S::s545550@nwmissouri.edu::6d5d5287-629e-421d-85b1-8fee42a451e6" providerId="AD" clId="Web-{FCAD6B97-2E39-40B0-BF4E-9CD712E60FA5}" dt="2022-10-14T04:30:15.752" v="23"/>
          <ac:spMkLst>
            <pc:docMk/>
            <pc:sldMk cId="1837471576" sldId="366"/>
            <ac:spMk id="14" creationId="{E659831F-0D9A-4C63-9EBB-8435B85A440F}"/>
          </ac:spMkLst>
        </pc:spChg>
        <pc:spChg chg="add del">
          <ac:chgData name="Lingampally,Archana" userId="S::s545550@nwmissouri.edu::6d5d5287-629e-421d-85b1-8fee42a451e6" providerId="AD" clId="Web-{FCAD6B97-2E39-40B0-BF4E-9CD712E60FA5}" dt="2022-10-14T04:30:06.471" v="19"/>
          <ac:spMkLst>
            <pc:docMk/>
            <pc:sldMk cId="1837471576" sldId="366"/>
            <ac:spMk id="20" creationId="{FF9B822F-893E-44C8-963C-64F50ACECBB2}"/>
          </ac:spMkLst>
        </pc:spChg>
        <pc:spChg chg="add del">
          <ac:chgData name="Lingampally,Archana" userId="S::s545550@nwmissouri.edu::6d5d5287-629e-421d-85b1-8fee42a451e6" providerId="AD" clId="Web-{FCAD6B97-2E39-40B0-BF4E-9CD712E60FA5}" dt="2022-10-14T04:30:06.471" v="19"/>
          <ac:spMkLst>
            <pc:docMk/>
            <pc:sldMk cId="1837471576" sldId="366"/>
            <ac:spMk id="21" creationId="{EBF87945-A001-489F-9D9B-7D9435F0B9CA}"/>
          </ac:spMkLst>
        </pc:spChg>
        <pc:spChg chg="add del">
          <ac:chgData name="Lingampally,Archana" userId="S::s545550@nwmissouri.edu::6d5d5287-629e-421d-85b1-8fee42a451e6" providerId="AD" clId="Web-{FCAD6B97-2E39-40B0-BF4E-9CD712E60FA5}" dt="2022-10-14T04:30:14.190" v="21"/>
          <ac:spMkLst>
            <pc:docMk/>
            <pc:sldMk cId="1837471576" sldId="366"/>
            <ac:spMk id="23" creationId="{2B97F24A-32CE-4C1C-A50D-3016B394DCFB}"/>
          </ac:spMkLst>
        </pc:spChg>
        <pc:spChg chg="add del">
          <ac:chgData name="Lingampally,Archana" userId="S::s545550@nwmissouri.edu::6d5d5287-629e-421d-85b1-8fee42a451e6" providerId="AD" clId="Web-{FCAD6B97-2E39-40B0-BF4E-9CD712E60FA5}" dt="2022-10-14T04:30:14.190" v="21"/>
          <ac:spMkLst>
            <pc:docMk/>
            <pc:sldMk cId="1837471576" sldId="366"/>
            <ac:spMk id="24" creationId="{CD8B4F24-440B-49E9-B85D-733523DC064B}"/>
          </ac:spMkLst>
        </pc:spChg>
        <pc:spChg chg="add del">
          <ac:chgData name="Lingampally,Archana" userId="S::s545550@nwmissouri.edu::6d5d5287-629e-421d-85b1-8fee42a451e6" providerId="AD" clId="Web-{FCAD6B97-2E39-40B0-BF4E-9CD712E60FA5}" dt="2022-10-14T04:30:15.752" v="23"/>
          <ac:spMkLst>
            <pc:docMk/>
            <pc:sldMk cId="1837471576" sldId="366"/>
            <ac:spMk id="26" creationId="{058A14AF-9FB5-4CC7-BA35-E8E85D3EDF0E}"/>
          </ac:spMkLst>
        </pc:spChg>
        <pc:spChg chg="add del">
          <ac:chgData name="Lingampally,Archana" userId="S::s545550@nwmissouri.edu::6d5d5287-629e-421d-85b1-8fee42a451e6" providerId="AD" clId="Web-{FCAD6B97-2E39-40B0-BF4E-9CD712E60FA5}" dt="2022-10-14T04:30:15.752" v="23"/>
          <ac:spMkLst>
            <pc:docMk/>
            <pc:sldMk cId="1837471576" sldId="366"/>
            <ac:spMk id="27" creationId="{3A9A4357-BD1D-4622-A4FE-766E6AB8DE84}"/>
          </ac:spMkLst>
        </pc:spChg>
        <pc:spChg chg="add del">
          <ac:chgData name="Lingampally,Archana" userId="S::s545550@nwmissouri.edu::6d5d5287-629e-421d-85b1-8fee42a451e6" providerId="AD" clId="Web-{FCAD6B97-2E39-40B0-BF4E-9CD712E60FA5}" dt="2022-10-14T04:30:15.752" v="23"/>
          <ac:spMkLst>
            <pc:docMk/>
            <pc:sldMk cId="1837471576" sldId="366"/>
            <ac:spMk id="28" creationId="{E6995CE5-F890-4ABA-82A2-26507CE8D2A3}"/>
          </ac:spMkLst>
        </pc:spChg>
        <pc:spChg chg="add del">
          <ac:chgData name="Lingampally,Archana" userId="S::s545550@nwmissouri.edu::6d5d5287-629e-421d-85b1-8fee42a451e6" providerId="AD" clId="Web-{FCAD6B97-2E39-40B0-BF4E-9CD712E60FA5}" dt="2022-10-14T04:30:21.237" v="25"/>
          <ac:spMkLst>
            <pc:docMk/>
            <pc:sldMk cId="1837471576" sldId="366"/>
            <ac:spMk id="30" creationId="{7FF47CB7-972F-479F-A36D-9E72D26EC8DA}"/>
          </ac:spMkLst>
        </pc:spChg>
        <pc:spChg chg="add del">
          <ac:chgData name="Lingampally,Archana" userId="S::s545550@nwmissouri.edu::6d5d5287-629e-421d-85b1-8fee42a451e6" providerId="AD" clId="Web-{FCAD6B97-2E39-40B0-BF4E-9CD712E60FA5}" dt="2022-10-14T04:30:21.237" v="25"/>
          <ac:spMkLst>
            <pc:docMk/>
            <pc:sldMk cId="1837471576" sldId="366"/>
            <ac:spMk id="31" creationId="{0D153B68-5844-490D-8E67-F616D6D721CA}"/>
          </ac:spMkLst>
        </pc:spChg>
        <pc:spChg chg="add del">
          <ac:chgData name="Lingampally,Archana" userId="S::s545550@nwmissouri.edu::6d5d5287-629e-421d-85b1-8fee42a451e6" providerId="AD" clId="Web-{FCAD6B97-2E39-40B0-BF4E-9CD712E60FA5}" dt="2022-10-14T04:30:21.237" v="25"/>
          <ac:spMkLst>
            <pc:docMk/>
            <pc:sldMk cId="1837471576" sldId="366"/>
            <ac:spMk id="32" creationId="{9A0D773F-7A7D-4DBB-9DEA-86BB8B8F4BC8}"/>
          </ac:spMkLst>
        </pc:spChg>
        <pc:spChg chg="add del">
          <ac:chgData name="Lingampally,Archana" userId="S::s545550@nwmissouri.edu::6d5d5287-629e-421d-85b1-8fee42a451e6" providerId="AD" clId="Web-{FCAD6B97-2E39-40B0-BF4E-9CD712E60FA5}" dt="2022-10-14T04:30:23.362" v="27"/>
          <ac:spMkLst>
            <pc:docMk/>
            <pc:sldMk cId="1837471576" sldId="366"/>
            <ac:spMk id="34" creationId="{2B97F24A-32CE-4C1C-A50D-3016B394DCFB}"/>
          </ac:spMkLst>
        </pc:spChg>
        <pc:spChg chg="add del">
          <ac:chgData name="Lingampally,Archana" userId="S::s545550@nwmissouri.edu::6d5d5287-629e-421d-85b1-8fee42a451e6" providerId="AD" clId="Web-{FCAD6B97-2E39-40B0-BF4E-9CD712E60FA5}" dt="2022-10-14T04:30:23.362" v="27"/>
          <ac:spMkLst>
            <pc:docMk/>
            <pc:sldMk cId="1837471576" sldId="366"/>
            <ac:spMk id="35" creationId="{CD8B4F24-440B-49E9-B85D-733523DC064B}"/>
          </ac:spMkLst>
        </pc:spChg>
        <pc:spChg chg="add">
          <ac:chgData name="Lingampally,Archana" userId="S::s545550@nwmissouri.edu::6d5d5287-629e-421d-85b1-8fee42a451e6" providerId="AD" clId="Web-{FCAD6B97-2E39-40B0-BF4E-9CD712E60FA5}" dt="2022-10-14T04:30:23.362" v="28"/>
          <ac:spMkLst>
            <pc:docMk/>
            <pc:sldMk cId="1837471576" sldId="366"/>
            <ac:spMk id="37" creationId="{5E39A796-BE83-48B1-B33F-35C4A32AAB57}"/>
          </ac:spMkLst>
        </pc:spChg>
        <pc:spChg chg="add">
          <ac:chgData name="Lingampally,Archana" userId="S::s545550@nwmissouri.edu::6d5d5287-629e-421d-85b1-8fee42a451e6" providerId="AD" clId="Web-{FCAD6B97-2E39-40B0-BF4E-9CD712E60FA5}" dt="2022-10-14T04:30:23.362" v="28"/>
          <ac:spMkLst>
            <pc:docMk/>
            <pc:sldMk cId="1837471576" sldId="366"/>
            <ac:spMk id="38" creationId="{72F84B47-E267-4194-8194-831DB7B5547F}"/>
          </ac:spMkLst>
        </pc:spChg>
        <pc:grpChg chg="add del">
          <ac:chgData name="Lingampally,Archana" userId="S::s545550@nwmissouri.edu::6d5d5287-629e-421d-85b1-8fee42a451e6" providerId="AD" clId="Web-{FCAD6B97-2E39-40B0-BF4E-9CD712E60FA5}" dt="2022-10-14T04:30:01.674" v="17"/>
          <ac:grpSpMkLst>
            <pc:docMk/>
            <pc:sldMk cId="1837471576" sldId="366"/>
            <ac:grpSpMk id="12" creationId="{828A5161-06F1-46CF-8AD7-844680A59E13}"/>
          </ac:grpSpMkLst>
        </pc:grpChg>
        <pc:grpChg chg="add del">
          <ac:chgData name="Lingampally,Archana" userId="S::s545550@nwmissouri.edu::6d5d5287-629e-421d-85b1-8fee42a451e6" providerId="AD" clId="Web-{FCAD6B97-2E39-40B0-BF4E-9CD712E60FA5}" dt="2022-10-14T04:30:01.674" v="17"/>
          <ac:grpSpMkLst>
            <pc:docMk/>
            <pc:sldMk cId="1837471576" sldId="366"/>
            <ac:grpSpMk id="16" creationId="{5995D10D-E9C9-47DB-AE7E-801FEF38F5C9}"/>
          </ac:grpSpMkLst>
        </pc:grpChg>
        <pc:picChg chg="add mod ord">
          <ac:chgData name="Lingampally,Archana" userId="S::s545550@nwmissouri.edu::6d5d5287-629e-421d-85b1-8fee42a451e6" providerId="AD" clId="Web-{FCAD6B97-2E39-40B0-BF4E-9CD712E60FA5}" dt="2022-10-14T04:30:23.362" v="28"/>
          <ac:picMkLst>
            <pc:docMk/>
            <pc:sldMk cId="1837471576" sldId="366"/>
            <ac:picMk id="5" creationId="{648EC96F-B08C-5E2D-87A7-D4153458F535}"/>
          </ac:picMkLst>
        </pc:picChg>
      </pc:sldChg>
      <pc:sldChg chg="modSp del">
        <pc:chgData name="Lingampally,Archana" userId="S::s545550@nwmissouri.edu::6d5d5287-629e-421d-85b1-8fee42a451e6" providerId="AD" clId="Web-{FCAD6B97-2E39-40B0-BF4E-9CD712E60FA5}" dt="2022-10-14T04:35:40.953" v="71"/>
        <pc:sldMkLst>
          <pc:docMk/>
          <pc:sldMk cId="3868749730" sldId="367"/>
        </pc:sldMkLst>
        <pc:spChg chg="mod">
          <ac:chgData name="Lingampally,Archana" userId="S::s545550@nwmissouri.edu::6d5d5287-629e-421d-85b1-8fee42a451e6" providerId="AD" clId="Web-{FCAD6B97-2E39-40B0-BF4E-9CD712E60FA5}" dt="2022-10-14T04:33:01.089" v="34" actId="20577"/>
          <ac:spMkLst>
            <pc:docMk/>
            <pc:sldMk cId="3868749730" sldId="367"/>
            <ac:spMk id="2" creationId="{B0B3554D-045E-A7DF-ADEE-5920476E61E9}"/>
          </ac:spMkLst>
        </pc:spChg>
        <pc:spChg chg="mod">
          <ac:chgData name="Lingampally,Archana" userId="S::s545550@nwmissouri.edu::6d5d5287-629e-421d-85b1-8fee42a451e6" providerId="AD" clId="Web-{FCAD6B97-2E39-40B0-BF4E-9CD712E60FA5}" dt="2022-10-14T04:33:03.605" v="35" actId="20577"/>
          <ac:spMkLst>
            <pc:docMk/>
            <pc:sldMk cId="3868749730" sldId="367"/>
            <ac:spMk id="3" creationId="{647AC2C6-D02F-936F-D40F-942848CF3526}"/>
          </ac:spMkLst>
        </pc:spChg>
      </pc:sldChg>
      <pc:sldChg chg="new del">
        <pc:chgData name="Lingampally,Archana" userId="S::s545550@nwmissouri.edu::6d5d5287-629e-421d-85b1-8fee42a451e6" providerId="AD" clId="Web-{FCAD6B97-2E39-40B0-BF4E-9CD712E60FA5}" dt="2022-10-14T04:35:55.484" v="73"/>
        <pc:sldMkLst>
          <pc:docMk/>
          <pc:sldMk cId="482910100" sldId="369"/>
        </pc:sldMkLst>
      </pc:sldChg>
      <pc:sldChg chg="addSp modSp new del">
        <pc:chgData name="Lingampally,Archana" userId="S::s545550@nwmissouri.edu::6d5d5287-629e-421d-85b1-8fee42a451e6" providerId="AD" clId="Web-{FCAD6B97-2E39-40B0-BF4E-9CD712E60FA5}" dt="2022-10-14T04:36:40.189" v="81"/>
        <pc:sldMkLst>
          <pc:docMk/>
          <pc:sldMk cId="3226338516" sldId="369"/>
        </pc:sldMkLst>
        <pc:spChg chg="add mod">
          <ac:chgData name="Lingampally,Archana" userId="S::s545550@nwmissouri.edu::6d5d5287-629e-421d-85b1-8fee42a451e6" providerId="AD" clId="Web-{FCAD6B97-2E39-40B0-BF4E-9CD712E60FA5}" dt="2022-10-14T04:36:31.579" v="80" actId="14100"/>
          <ac:spMkLst>
            <pc:docMk/>
            <pc:sldMk cId="3226338516" sldId="369"/>
            <ac:spMk id="3" creationId="{192EED14-BAD4-C303-E6BC-E48A41F20ED5}"/>
          </ac:spMkLst>
        </pc:spChg>
      </pc:sldChg>
      <pc:sldChg chg="addSp delSp modSp new mod setBg">
        <pc:chgData name="Lingampally,Archana" userId="S::s545550@nwmissouri.edu::6d5d5287-629e-421d-85b1-8fee42a451e6" providerId="AD" clId="Web-{FCAD6B97-2E39-40B0-BF4E-9CD712E60FA5}" dt="2022-10-14T04:39:09.318" v="104" actId="20577"/>
        <pc:sldMkLst>
          <pc:docMk/>
          <pc:sldMk cId="3832482965" sldId="369"/>
        </pc:sldMkLst>
        <pc:spChg chg="del mod">
          <ac:chgData name="Lingampally,Archana" userId="S::s545550@nwmissouri.edu::6d5d5287-629e-421d-85b1-8fee42a451e6" providerId="AD" clId="Web-{FCAD6B97-2E39-40B0-BF4E-9CD712E60FA5}" dt="2022-10-14T04:37:22.362" v="85"/>
          <ac:spMkLst>
            <pc:docMk/>
            <pc:sldMk cId="3832482965" sldId="369"/>
            <ac:spMk id="2" creationId="{020F33AB-323E-B43F-C95F-EBD95E5F9801}"/>
          </ac:spMkLst>
        </pc:spChg>
        <pc:spChg chg="mod">
          <ac:chgData name="Lingampally,Archana" userId="S::s545550@nwmissouri.edu::6d5d5287-629e-421d-85b1-8fee42a451e6" providerId="AD" clId="Web-{FCAD6B97-2E39-40B0-BF4E-9CD712E60FA5}" dt="2022-10-14T04:39:09.318" v="104" actId="20577"/>
          <ac:spMkLst>
            <pc:docMk/>
            <pc:sldMk cId="3832482965" sldId="369"/>
            <ac:spMk id="3" creationId="{ABC53B28-A702-CB39-14D5-C5D93E4EE12D}"/>
          </ac:spMkLst>
        </pc:spChg>
        <pc:spChg chg="mod">
          <ac:chgData name="Lingampally,Archana" userId="S::s545550@nwmissouri.edu::6d5d5287-629e-421d-85b1-8fee42a451e6" providerId="AD" clId="Web-{FCAD6B97-2E39-40B0-BF4E-9CD712E60FA5}" dt="2022-10-14T04:37:05.002" v="84"/>
          <ac:spMkLst>
            <pc:docMk/>
            <pc:sldMk cId="3832482965" sldId="369"/>
            <ac:spMk id="4" creationId="{2FE6C971-314E-93BC-7657-03293E5B84A6}"/>
          </ac:spMkLst>
        </pc:spChg>
        <pc:spChg chg="add del">
          <ac:chgData name="Lingampally,Archana" userId="S::s545550@nwmissouri.edu::6d5d5287-629e-421d-85b1-8fee42a451e6" providerId="AD" clId="Web-{FCAD6B97-2E39-40B0-BF4E-9CD712E60FA5}" dt="2022-10-14T04:37:05.002" v="84"/>
          <ac:spMkLst>
            <pc:docMk/>
            <pc:sldMk cId="3832482965" sldId="369"/>
            <ac:spMk id="9" creationId="{2B566528-1B12-4246-9431-5C2D7D081168}"/>
          </ac:spMkLst>
        </pc:spChg>
        <pc:spChg chg="add del">
          <ac:chgData name="Lingampally,Archana" userId="S::s545550@nwmissouri.edu::6d5d5287-629e-421d-85b1-8fee42a451e6" providerId="AD" clId="Web-{FCAD6B97-2E39-40B0-BF4E-9CD712E60FA5}" dt="2022-10-14T04:37:05.002" v="84"/>
          <ac:spMkLst>
            <pc:docMk/>
            <pc:sldMk cId="3832482965" sldId="369"/>
            <ac:spMk id="11" creationId="{2E80C965-DB6D-4F81-9E9E-B027384D0BD6}"/>
          </ac:spMkLst>
        </pc:spChg>
        <pc:spChg chg="add del">
          <ac:chgData name="Lingampally,Archana" userId="S::s545550@nwmissouri.edu::6d5d5287-629e-421d-85b1-8fee42a451e6" providerId="AD" clId="Web-{FCAD6B97-2E39-40B0-BF4E-9CD712E60FA5}" dt="2022-10-14T04:37:05.002" v="84"/>
          <ac:spMkLst>
            <pc:docMk/>
            <pc:sldMk cId="3832482965" sldId="369"/>
            <ac:spMk id="13" creationId="{A580F890-B085-4E95-96AA-55AEBEC5CE6E}"/>
          </ac:spMkLst>
        </pc:spChg>
        <pc:spChg chg="add del">
          <ac:chgData name="Lingampally,Archana" userId="S::s545550@nwmissouri.edu::6d5d5287-629e-421d-85b1-8fee42a451e6" providerId="AD" clId="Web-{FCAD6B97-2E39-40B0-BF4E-9CD712E60FA5}" dt="2022-10-14T04:37:05.002" v="84"/>
          <ac:spMkLst>
            <pc:docMk/>
            <pc:sldMk cId="3832482965" sldId="369"/>
            <ac:spMk id="15" creationId="{D3F51FEB-38FB-4F6C-9F7B-2F2AFAB65463}"/>
          </ac:spMkLst>
        </pc:spChg>
        <pc:spChg chg="add del">
          <ac:chgData name="Lingampally,Archana" userId="S::s545550@nwmissouri.edu::6d5d5287-629e-421d-85b1-8fee42a451e6" providerId="AD" clId="Web-{FCAD6B97-2E39-40B0-BF4E-9CD712E60FA5}" dt="2022-10-14T04:37:05.002" v="84"/>
          <ac:spMkLst>
            <pc:docMk/>
            <pc:sldMk cId="3832482965" sldId="369"/>
            <ac:spMk id="17" creationId="{1E547BA6-BAE0-43BB-A7CA-60F69CE252F0}"/>
          </ac:spMkLst>
        </pc:spChg>
      </pc:sldChg>
    </pc:docChg>
  </pc:docChgLst>
  <pc:docChgLst>
    <pc:chgData name="Mohammed,Abdul Rehman Sayeed" userId="S::s545401@nwmissouri.edu::ec91287c-2f25-40c2-83a5-709028914a19" providerId="AD" clId="Web-{EAC2218A-780A-4EB2-AD9D-DBBA957F5E35}"/>
    <pc:docChg chg="modSld">
      <pc:chgData name="Mohammed,Abdul Rehman Sayeed" userId="S::s545401@nwmissouri.edu::ec91287c-2f25-40c2-83a5-709028914a19" providerId="AD" clId="Web-{EAC2218A-780A-4EB2-AD9D-DBBA957F5E35}" dt="2022-10-13T23:36:23.466" v="61" actId="20577"/>
      <pc:docMkLst>
        <pc:docMk/>
      </pc:docMkLst>
      <pc:sldChg chg="modSp">
        <pc:chgData name="Mohammed,Abdul Rehman Sayeed" userId="S::s545401@nwmissouri.edu::ec91287c-2f25-40c2-83a5-709028914a19" providerId="AD" clId="Web-{EAC2218A-780A-4EB2-AD9D-DBBA957F5E35}" dt="2022-10-13T23:10:09.322" v="47" actId="20577"/>
        <pc:sldMkLst>
          <pc:docMk/>
          <pc:sldMk cId="1045016516" sldId="343"/>
        </pc:sldMkLst>
        <pc:spChg chg="mod">
          <ac:chgData name="Mohammed,Abdul Rehman Sayeed" userId="S::s545401@nwmissouri.edu::ec91287c-2f25-40c2-83a5-709028914a19" providerId="AD" clId="Web-{EAC2218A-780A-4EB2-AD9D-DBBA957F5E35}" dt="2022-10-13T23:10:09.322" v="47"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EAC2218A-780A-4EB2-AD9D-DBBA957F5E35}" dt="2022-10-13T23:36:23.466" v="61" actId="20577"/>
        <pc:sldMkLst>
          <pc:docMk/>
          <pc:sldMk cId="1841957312" sldId="357"/>
        </pc:sldMkLst>
        <pc:spChg chg="mod">
          <ac:chgData name="Mohammed,Abdul Rehman Sayeed" userId="S::s545401@nwmissouri.edu::ec91287c-2f25-40c2-83a5-709028914a19" providerId="AD" clId="Web-{EAC2218A-780A-4EB2-AD9D-DBBA957F5E35}" dt="2022-10-13T23:36:23.466" v="61" actId="20577"/>
          <ac:spMkLst>
            <pc:docMk/>
            <pc:sldMk cId="1841957312" sldId="357"/>
            <ac:spMk id="3" creationId="{66B15469-23DA-28F8-3644-BAB61795B752}"/>
          </ac:spMkLst>
        </pc:spChg>
      </pc:sldChg>
    </pc:docChg>
  </pc:docChgLst>
  <pc:docChgLst>
    <pc:chgData name="Mohammed,Abdul Rehman Sayeed" userId="S::s545401@nwmissouri.edu::ec91287c-2f25-40c2-83a5-709028914a19" providerId="AD" clId="Web-{DC04F97A-613E-44C0-86A2-F40C8FEC6AB0}"/>
    <pc:docChg chg="addSld delSld modSld sldOrd">
      <pc:chgData name="Mohammed,Abdul Rehman Sayeed" userId="S::s545401@nwmissouri.edu::ec91287c-2f25-40c2-83a5-709028914a19" providerId="AD" clId="Web-{DC04F97A-613E-44C0-86A2-F40C8FEC6AB0}" dt="2022-10-14T15:38:16.803" v="68" actId="20577"/>
      <pc:docMkLst>
        <pc:docMk/>
      </pc:docMkLst>
      <pc:sldChg chg="modSp ord">
        <pc:chgData name="Mohammed,Abdul Rehman Sayeed" userId="S::s545401@nwmissouri.edu::ec91287c-2f25-40c2-83a5-709028914a19" providerId="AD" clId="Web-{DC04F97A-613E-44C0-86A2-F40C8FEC6AB0}" dt="2022-10-14T15:38:16.803" v="68" actId="20577"/>
        <pc:sldMkLst>
          <pc:docMk/>
          <pc:sldMk cId="2442537970" sldId="341"/>
        </pc:sldMkLst>
        <pc:spChg chg="mod">
          <ac:chgData name="Mohammed,Abdul Rehman Sayeed" userId="S::s545401@nwmissouri.edu::ec91287c-2f25-40c2-83a5-709028914a19" providerId="AD" clId="Web-{DC04F97A-613E-44C0-86A2-F40C8FEC6AB0}" dt="2022-10-14T15:38:16.803" v="68" actId="20577"/>
          <ac:spMkLst>
            <pc:docMk/>
            <pc:sldMk cId="2442537970" sldId="341"/>
            <ac:spMk id="28" creationId="{5625D5E9-34CA-4D00-BCB5-EB2CB1EDEA0D}"/>
          </ac:spMkLst>
        </pc:spChg>
      </pc:sldChg>
      <pc:sldChg chg="modSp">
        <pc:chgData name="Mohammed,Abdul Rehman Sayeed" userId="S::s545401@nwmissouri.edu::ec91287c-2f25-40c2-83a5-709028914a19" providerId="AD" clId="Web-{DC04F97A-613E-44C0-86A2-F40C8FEC6AB0}" dt="2022-10-14T14:51:16.741" v="31" actId="20577"/>
        <pc:sldMkLst>
          <pc:docMk/>
          <pc:sldMk cId="1045016516" sldId="343"/>
        </pc:sldMkLst>
        <pc:spChg chg="mod">
          <ac:chgData name="Mohammed,Abdul Rehman Sayeed" userId="S::s545401@nwmissouri.edu::ec91287c-2f25-40c2-83a5-709028914a19" providerId="AD" clId="Web-{DC04F97A-613E-44C0-86A2-F40C8FEC6AB0}" dt="2022-10-14T14:51:16.741" v="31"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DC04F97A-613E-44C0-86A2-F40C8FEC6AB0}" dt="2022-10-14T14:41:46.491" v="20" actId="20577"/>
        <pc:sldMkLst>
          <pc:docMk/>
          <pc:sldMk cId="1898072782" sldId="344"/>
        </pc:sldMkLst>
        <pc:spChg chg="mod">
          <ac:chgData name="Mohammed,Abdul Rehman Sayeed" userId="S::s545401@nwmissouri.edu::ec91287c-2f25-40c2-83a5-709028914a19" providerId="AD" clId="Web-{DC04F97A-613E-44C0-86A2-F40C8FEC6AB0}" dt="2022-10-14T14:41:46.491" v="20" actId="20577"/>
          <ac:spMkLst>
            <pc:docMk/>
            <pc:sldMk cId="1898072782" sldId="344"/>
            <ac:spMk id="2" creationId="{B68093B9-6981-40EC-9AFD-1A8DBA15D2B3}"/>
          </ac:spMkLst>
        </pc:spChg>
      </pc:sldChg>
      <pc:sldChg chg="modSp">
        <pc:chgData name="Mohammed,Abdul Rehman Sayeed" userId="S::s545401@nwmissouri.edu::ec91287c-2f25-40c2-83a5-709028914a19" providerId="AD" clId="Web-{DC04F97A-613E-44C0-86A2-F40C8FEC6AB0}" dt="2022-10-14T15:18:57.804" v="41" actId="20577"/>
        <pc:sldMkLst>
          <pc:docMk/>
          <pc:sldMk cId="1841957312" sldId="357"/>
        </pc:sldMkLst>
        <pc:spChg chg="mod">
          <ac:chgData name="Mohammed,Abdul Rehman Sayeed" userId="S::s545401@nwmissouri.edu::ec91287c-2f25-40c2-83a5-709028914a19" providerId="AD" clId="Web-{DC04F97A-613E-44C0-86A2-F40C8FEC6AB0}" dt="2022-10-14T15:18:57.804" v="41" actId="20577"/>
          <ac:spMkLst>
            <pc:docMk/>
            <pc:sldMk cId="1841957312" sldId="357"/>
            <ac:spMk id="3" creationId="{66B15469-23DA-28F8-3644-BAB61795B752}"/>
          </ac:spMkLst>
        </pc:spChg>
      </pc:sldChg>
      <pc:sldChg chg="add del replId">
        <pc:chgData name="Mohammed,Abdul Rehman Sayeed" userId="S::s545401@nwmissouri.edu::ec91287c-2f25-40c2-83a5-709028914a19" providerId="AD" clId="Web-{DC04F97A-613E-44C0-86A2-F40C8FEC6AB0}" dt="2022-10-14T15:08:36.179" v="38"/>
        <pc:sldMkLst>
          <pc:docMk/>
          <pc:sldMk cId="945766289" sldId="375"/>
        </pc:sldMkLst>
      </pc:sldChg>
    </pc:docChg>
  </pc:docChgLst>
  <pc:docChgLst>
    <pc:chgData name="Mohammed,Shahid" userId="S::s545032@nwmissouri.edu::9aecc2f4-f059-4cd3-b4f0-11f59c37e54f" providerId="AD" clId="Web-{9BBCA2FE-C1BF-4ABD-9148-B6D413E824D5}"/>
    <pc:docChg chg="addSld delSld modSld sldOrd">
      <pc:chgData name="Mohammed,Shahid" userId="S::s545032@nwmissouri.edu::9aecc2f4-f059-4cd3-b4f0-11f59c37e54f" providerId="AD" clId="Web-{9BBCA2FE-C1BF-4ABD-9148-B6D413E824D5}" dt="2022-10-14T15:53:18.540" v="128" actId="20577"/>
      <pc:docMkLst>
        <pc:docMk/>
      </pc:docMkLst>
      <pc:sldChg chg="addSp modSp">
        <pc:chgData name="Mohammed,Shahid" userId="S::s545032@nwmissouri.edu::9aecc2f4-f059-4cd3-b4f0-11f59c37e54f" providerId="AD" clId="Web-{9BBCA2FE-C1BF-4ABD-9148-B6D413E824D5}" dt="2022-10-14T14:54:58.564" v="15" actId="1076"/>
        <pc:sldMkLst>
          <pc:docMk/>
          <pc:sldMk cId="3128748201" sldId="362"/>
        </pc:sldMkLst>
        <pc:spChg chg="mod">
          <ac:chgData name="Mohammed,Shahid" userId="S::s545032@nwmissouri.edu::9aecc2f4-f059-4cd3-b4f0-11f59c37e54f" providerId="AD" clId="Web-{9BBCA2FE-C1BF-4ABD-9148-B6D413E824D5}" dt="2022-10-14T14:54:58.564" v="15" actId="1076"/>
          <ac:spMkLst>
            <pc:docMk/>
            <pc:sldMk cId="3128748201" sldId="362"/>
            <ac:spMk id="3" creationId="{EBA700B0-EE6F-549E-CF17-345BC994A623}"/>
          </ac:spMkLst>
        </pc:spChg>
        <pc:picChg chg="add mod">
          <ac:chgData name="Mohammed,Shahid" userId="S::s545032@nwmissouri.edu::9aecc2f4-f059-4cd3-b4f0-11f59c37e54f" providerId="AD" clId="Web-{9BBCA2FE-C1BF-4ABD-9148-B6D413E824D5}" dt="2022-10-14T14:54:00.374" v="12" actId="1076"/>
          <ac:picMkLst>
            <pc:docMk/>
            <pc:sldMk cId="3128748201" sldId="362"/>
            <ac:picMk id="5" creationId="{C3CEB1D1-984B-2F2F-1AB9-7B7BDD300F57}"/>
          </ac:picMkLst>
        </pc:picChg>
      </pc:sldChg>
      <pc:sldChg chg="addSp modSp">
        <pc:chgData name="Mohammed,Shahid" userId="S::s545032@nwmissouri.edu::9aecc2f4-f059-4cd3-b4f0-11f59c37e54f" providerId="AD" clId="Web-{9BBCA2FE-C1BF-4ABD-9148-B6D413E824D5}" dt="2022-10-14T15:08:13.452" v="62" actId="1076"/>
        <pc:sldMkLst>
          <pc:docMk/>
          <pc:sldMk cId="2459341095" sldId="364"/>
        </pc:sldMkLst>
        <pc:spChg chg="mod">
          <ac:chgData name="Mohammed,Shahid" userId="S::s545032@nwmissouri.edu::9aecc2f4-f059-4cd3-b4f0-11f59c37e54f" providerId="AD" clId="Web-{9BBCA2FE-C1BF-4ABD-9148-B6D413E824D5}" dt="2022-10-14T15:08:10.107" v="61" actId="1076"/>
          <ac:spMkLst>
            <pc:docMk/>
            <pc:sldMk cId="2459341095" sldId="364"/>
            <ac:spMk id="3" creationId="{386E58DB-AF1A-2DF3-7CF6-71CAE99743B8}"/>
          </ac:spMkLst>
        </pc:spChg>
        <pc:picChg chg="add mod">
          <ac:chgData name="Mohammed,Shahid" userId="S::s545032@nwmissouri.edu::9aecc2f4-f059-4cd3-b4f0-11f59c37e54f" providerId="AD" clId="Web-{9BBCA2FE-C1BF-4ABD-9148-B6D413E824D5}" dt="2022-10-14T15:08:13.452" v="62" actId="1076"/>
          <ac:picMkLst>
            <pc:docMk/>
            <pc:sldMk cId="2459341095" sldId="364"/>
            <ac:picMk id="5" creationId="{CB4F9A2D-D5A9-F4C9-EE29-F33A16A2DCC6}"/>
          </ac:picMkLst>
        </pc:picChg>
      </pc:sldChg>
      <pc:sldChg chg="modSp">
        <pc:chgData name="Mohammed,Shahid" userId="S::s545032@nwmissouri.edu::9aecc2f4-f059-4cd3-b4f0-11f59c37e54f" providerId="AD" clId="Web-{9BBCA2FE-C1BF-4ABD-9148-B6D413E824D5}" dt="2022-10-14T15:28:20.927" v="80" actId="20577"/>
        <pc:sldMkLst>
          <pc:docMk/>
          <pc:sldMk cId="437098969" sldId="370"/>
        </pc:sldMkLst>
        <pc:spChg chg="mod">
          <ac:chgData name="Mohammed,Shahid" userId="S::s545032@nwmissouri.edu::9aecc2f4-f059-4cd3-b4f0-11f59c37e54f" providerId="AD" clId="Web-{9BBCA2FE-C1BF-4ABD-9148-B6D413E824D5}" dt="2022-10-14T15:28:20.927" v="80" actId="20577"/>
          <ac:spMkLst>
            <pc:docMk/>
            <pc:sldMk cId="437098969" sldId="370"/>
            <ac:spMk id="3" creationId="{2717A627-2709-3E6E-A10A-905A446CF39D}"/>
          </ac:spMkLst>
        </pc:spChg>
      </pc:sldChg>
      <pc:sldChg chg="modSp">
        <pc:chgData name="Mohammed,Shahid" userId="S::s545032@nwmissouri.edu::9aecc2f4-f059-4cd3-b4f0-11f59c37e54f" providerId="AD" clId="Web-{9BBCA2FE-C1BF-4ABD-9148-B6D413E824D5}" dt="2022-10-14T15:53:18.540" v="128" actId="20577"/>
        <pc:sldMkLst>
          <pc:docMk/>
          <pc:sldMk cId="884823026" sldId="371"/>
        </pc:sldMkLst>
        <pc:spChg chg="mod">
          <ac:chgData name="Mohammed,Shahid" userId="S::s545032@nwmissouri.edu::9aecc2f4-f059-4cd3-b4f0-11f59c37e54f" providerId="AD" clId="Web-{9BBCA2FE-C1BF-4ABD-9148-B6D413E824D5}" dt="2022-10-14T15:53:18.540" v="128" actId="20577"/>
          <ac:spMkLst>
            <pc:docMk/>
            <pc:sldMk cId="884823026" sldId="371"/>
            <ac:spMk id="3" creationId="{1CE5B5B3-F968-7176-817F-D2DECAB3BFC0}"/>
          </ac:spMkLst>
        </pc:spChg>
      </pc:sldChg>
      <pc:sldChg chg="modSp new">
        <pc:chgData name="Mohammed,Shahid" userId="S::s545032@nwmissouri.edu::9aecc2f4-f059-4cd3-b4f0-11f59c37e54f" providerId="AD" clId="Web-{9BBCA2FE-C1BF-4ABD-9148-B6D413E824D5}" dt="2022-10-14T15:45:33.540" v="121" actId="20577"/>
        <pc:sldMkLst>
          <pc:docMk/>
          <pc:sldMk cId="3017103360" sldId="372"/>
        </pc:sldMkLst>
        <pc:spChg chg="mod">
          <ac:chgData name="Mohammed,Shahid" userId="S::s545032@nwmissouri.edu::9aecc2f4-f059-4cd3-b4f0-11f59c37e54f" providerId="AD" clId="Web-{9BBCA2FE-C1BF-4ABD-9148-B6D413E824D5}" dt="2022-10-14T14:55:22.408" v="25" actId="20577"/>
          <ac:spMkLst>
            <pc:docMk/>
            <pc:sldMk cId="3017103360" sldId="372"/>
            <ac:spMk id="2" creationId="{9B203523-CF4E-5660-E239-E185D27F83C7}"/>
          </ac:spMkLst>
        </pc:spChg>
        <pc:spChg chg="mod">
          <ac:chgData name="Mohammed,Shahid" userId="S::s545032@nwmissouri.edu::9aecc2f4-f059-4cd3-b4f0-11f59c37e54f" providerId="AD" clId="Web-{9BBCA2FE-C1BF-4ABD-9148-B6D413E824D5}" dt="2022-10-14T15:45:33.540" v="121" actId="20577"/>
          <ac:spMkLst>
            <pc:docMk/>
            <pc:sldMk cId="3017103360" sldId="372"/>
            <ac:spMk id="3" creationId="{0E3D6556-A722-02BE-F336-6B448678512B}"/>
          </ac:spMkLst>
        </pc:spChg>
      </pc:sldChg>
      <pc:sldChg chg="addSp modSp new">
        <pc:chgData name="Mohammed,Shahid" userId="S::s545032@nwmissouri.edu::9aecc2f4-f059-4cd3-b4f0-11f59c37e54f" providerId="AD" clId="Web-{9BBCA2FE-C1BF-4ABD-9148-B6D413E824D5}" dt="2022-10-14T15:12:01.723" v="78" actId="14100"/>
        <pc:sldMkLst>
          <pc:docMk/>
          <pc:sldMk cId="4113795527" sldId="375"/>
        </pc:sldMkLst>
        <pc:spChg chg="mod">
          <ac:chgData name="Mohammed,Shahid" userId="S::s545032@nwmissouri.edu::9aecc2f4-f059-4cd3-b4f0-11f59c37e54f" providerId="AD" clId="Web-{9BBCA2FE-C1BF-4ABD-9148-B6D413E824D5}" dt="2022-10-14T15:11:19.628" v="67" actId="1076"/>
          <ac:spMkLst>
            <pc:docMk/>
            <pc:sldMk cId="4113795527" sldId="375"/>
            <ac:spMk id="2" creationId="{7AC27030-194D-1EF6-AC29-5F692AEB8181}"/>
          </ac:spMkLst>
        </pc:spChg>
        <pc:spChg chg="mod">
          <ac:chgData name="Mohammed,Shahid" userId="S::s545032@nwmissouri.edu::9aecc2f4-f059-4cd3-b4f0-11f59c37e54f" providerId="AD" clId="Web-{9BBCA2FE-C1BF-4ABD-9148-B6D413E824D5}" dt="2022-10-14T15:11:50.426" v="73" actId="20577"/>
          <ac:spMkLst>
            <pc:docMk/>
            <pc:sldMk cId="4113795527" sldId="375"/>
            <ac:spMk id="3" creationId="{7CAED4AF-0819-0D07-042B-3BC87CBC8010}"/>
          </ac:spMkLst>
        </pc:spChg>
        <pc:picChg chg="add mod">
          <ac:chgData name="Mohammed,Shahid" userId="S::s545032@nwmissouri.edu::9aecc2f4-f059-4cd3-b4f0-11f59c37e54f" providerId="AD" clId="Web-{9BBCA2FE-C1BF-4ABD-9148-B6D413E824D5}" dt="2022-10-14T15:12:01.723" v="78" actId="14100"/>
          <ac:picMkLst>
            <pc:docMk/>
            <pc:sldMk cId="4113795527" sldId="375"/>
            <ac:picMk id="4" creationId="{074D5358-FD49-FD13-8281-A866D2376EC2}"/>
          </ac:picMkLst>
        </pc:picChg>
      </pc:sldChg>
      <pc:sldChg chg="addSp delSp modSp mod setBg">
        <pc:chgData name="Mohammed,Shahid" userId="S::s545032@nwmissouri.edu::9aecc2f4-f059-4cd3-b4f0-11f59c37e54f" providerId="AD" clId="Web-{9BBCA2FE-C1BF-4ABD-9148-B6D413E824D5}" dt="2022-10-14T15:52:47.070" v="124"/>
        <pc:sldMkLst>
          <pc:docMk/>
          <pc:sldMk cId="3225898199" sldId="378"/>
        </pc:sldMkLst>
        <pc:spChg chg="mod ord">
          <ac:chgData name="Mohammed,Shahid" userId="S::s545032@nwmissouri.edu::9aecc2f4-f059-4cd3-b4f0-11f59c37e54f" providerId="AD" clId="Web-{9BBCA2FE-C1BF-4ABD-9148-B6D413E824D5}" dt="2022-10-14T15:52:47.070" v="124"/>
          <ac:spMkLst>
            <pc:docMk/>
            <pc:sldMk cId="3225898199" sldId="378"/>
            <ac:spMk id="3" creationId="{627AC61C-9393-097F-8278-A135703BB589}"/>
          </ac:spMkLst>
        </pc:spChg>
        <pc:spChg chg="mod">
          <ac:chgData name="Mohammed,Shahid" userId="S::s545032@nwmissouri.edu::9aecc2f4-f059-4cd3-b4f0-11f59c37e54f" providerId="AD" clId="Web-{9BBCA2FE-C1BF-4ABD-9148-B6D413E824D5}" dt="2022-10-14T15:52:47.070" v="124"/>
          <ac:spMkLst>
            <pc:docMk/>
            <pc:sldMk cId="3225898199" sldId="378"/>
            <ac:spMk id="7" creationId="{D6B5D823-5C12-1AB8-3142-290071BA27E1}"/>
          </ac:spMkLst>
        </pc:spChg>
        <pc:picChg chg="del">
          <ac:chgData name="Mohammed,Shahid" userId="S::s545032@nwmissouri.edu::9aecc2f4-f059-4cd3-b4f0-11f59c37e54f" providerId="AD" clId="Web-{9BBCA2FE-C1BF-4ABD-9148-B6D413E824D5}" dt="2022-10-14T15:52:33.663" v="122"/>
          <ac:picMkLst>
            <pc:docMk/>
            <pc:sldMk cId="3225898199" sldId="378"/>
            <ac:picMk id="4" creationId="{B5949412-727A-B8B1-7800-52D93B576323}"/>
          </ac:picMkLst>
        </pc:picChg>
        <pc:picChg chg="add mod">
          <ac:chgData name="Mohammed,Shahid" userId="S::s545032@nwmissouri.edu::9aecc2f4-f059-4cd3-b4f0-11f59c37e54f" providerId="AD" clId="Web-{9BBCA2FE-C1BF-4ABD-9148-B6D413E824D5}" dt="2022-10-14T15:52:47.070" v="124"/>
          <ac:picMkLst>
            <pc:docMk/>
            <pc:sldMk cId="3225898199" sldId="378"/>
            <ac:picMk id="6" creationId="{B57B45FC-9368-4581-4C9F-961E7C20F2DF}"/>
          </ac:picMkLst>
        </pc:picChg>
      </pc:sldChg>
      <pc:sldChg chg="addSp modSp new ord">
        <pc:chgData name="Mohammed,Shahid" userId="S::s545032@nwmissouri.edu::9aecc2f4-f059-4cd3-b4f0-11f59c37e54f" providerId="AD" clId="Web-{9BBCA2FE-C1BF-4ABD-9148-B6D413E824D5}" dt="2022-10-14T15:43:58.037" v="119"/>
        <pc:sldMkLst>
          <pc:docMk/>
          <pc:sldMk cId="823308323" sldId="379"/>
        </pc:sldMkLst>
        <pc:spChg chg="mod">
          <ac:chgData name="Mohammed,Shahid" userId="S::s545032@nwmissouri.edu::9aecc2f4-f059-4cd3-b4f0-11f59c37e54f" providerId="AD" clId="Web-{9BBCA2FE-C1BF-4ABD-9148-B6D413E824D5}" dt="2022-10-14T15:43:40.974" v="116" actId="1076"/>
          <ac:spMkLst>
            <pc:docMk/>
            <pc:sldMk cId="823308323" sldId="379"/>
            <ac:spMk id="2" creationId="{E27B8719-56DF-1D34-43EB-43F412B69050}"/>
          </ac:spMkLst>
        </pc:spChg>
        <pc:spChg chg="mod">
          <ac:chgData name="Mohammed,Shahid" userId="S::s545032@nwmissouri.edu::9aecc2f4-f059-4cd3-b4f0-11f59c37e54f" providerId="AD" clId="Web-{9BBCA2FE-C1BF-4ABD-9148-B6D413E824D5}" dt="2022-10-14T15:43:47.568" v="117" actId="1076"/>
          <ac:spMkLst>
            <pc:docMk/>
            <pc:sldMk cId="823308323" sldId="379"/>
            <ac:spMk id="3" creationId="{ABDEE460-B203-FB49-6CA3-216BB52E9EEC}"/>
          </ac:spMkLst>
        </pc:spChg>
        <pc:picChg chg="add mod">
          <ac:chgData name="Mohammed,Shahid" userId="S::s545032@nwmissouri.edu::9aecc2f4-f059-4cd3-b4f0-11f59c37e54f" providerId="AD" clId="Web-{9BBCA2FE-C1BF-4ABD-9148-B6D413E824D5}" dt="2022-10-14T15:43:51.286" v="118" actId="1076"/>
          <ac:picMkLst>
            <pc:docMk/>
            <pc:sldMk cId="823308323" sldId="379"/>
            <ac:picMk id="4" creationId="{ADECC6D3-E6D4-7061-8C3B-B651F7871396}"/>
          </ac:picMkLst>
        </pc:picChg>
      </pc:sldChg>
      <pc:sldChg chg="addSp delSp modSp new del">
        <pc:chgData name="Mohammed,Shahid" userId="S::s545032@nwmissouri.edu::9aecc2f4-f059-4cd3-b4f0-11f59c37e54f" providerId="AD" clId="Web-{9BBCA2FE-C1BF-4ABD-9148-B6D413E824D5}" dt="2022-10-14T15:42:35.987" v="103"/>
        <pc:sldMkLst>
          <pc:docMk/>
          <pc:sldMk cId="836180278" sldId="379"/>
        </pc:sldMkLst>
        <pc:spChg chg="mod">
          <ac:chgData name="Mohammed,Shahid" userId="S::s545032@nwmissouri.edu::9aecc2f4-f059-4cd3-b4f0-11f59c37e54f" providerId="AD" clId="Web-{9BBCA2FE-C1BF-4ABD-9148-B6D413E824D5}" dt="2022-10-14T15:42:10.408" v="99" actId="20577"/>
          <ac:spMkLst>
            <pc:docMk/>
            <pc:sldMk cId="836180278" sldId="379"/>
            <ac:spMk id="2" creationId="{37BD639D-ECD5-3A8E-96A5-472FA621B18D}"/>
          </ac:spMkLst>
        </pc:spChg>
        <pc:spChg chg="mod">
          <ac:chgData name="Mohammed,Shahid" userId="S::s545032@nwmissouri.edu::9aecc2f4-f059-4cd3-b4f0-11f59c37e54f" providerId="AD" clId="Web-{9BBCA2FE-C1BF-4ABD-9148-B6D413E824D5}" dt="2022-10-14T15:42:29.674" v="102" actId="20577"/>
          <ac:spMkLst>
            <pc:docMk/>
            <pc:sldMk cId="836180278" sldId="379"/>
            <ac:spMk id="3" creationId="{6F325FD3-8624-CDB2-FF03-5B4140CC7C86}"/>
          </ac:spMkLst>
        </pc:spChg>
        <pc:spChg chg="add del mod">
          <ac:chgData name="Mohammed,Shahid" userId="S::s545032@nwmissouri.edu::9aecc2f4-f059-4cd3-b4f0-11f59c37e54f" providerId="AD" clId="Web-{9BBCA2FE-C1BF-4ABD-9148-B6D413E824D5}" dt="2022-10-14T15:42:06.314" v="98"/>
          <ac:spMkLst>
            <pc:docMk/>
            <pc:sldMk cId="836180278" sldId="379"/>
            <ac:spMk id="4" creationId="{77905A6B-5426-B365-0012-E443B79018DF}"/>
          </ac:spMkLst>
        </pc:spChg>
      </pc:sldChg>
    </pc:docChg>
  </pc:docChgLst>
  <pc:docChgLst>
    <pc:chgData name="Myakala,Shiva Krishna" userId="S::s545549@nwmissouri.edu::1ad7070b-5778-4d5e-ba6b-216720902aee" providerId="AD" clId="Web-{EB09C56B-7BA6-67F0-4D7F-666EAF9A81F4}"/>
    <pc:docChg chg="modSld">
      <pc:chgData name="Myakala,Shiva Krishna" userId="S::s545549@nwmissouri.edu::1ad7070b-5778-4d5e-ba6b-216720902aee" providerId="AD" clId="Web-{EB09C56B-7BA6-67F0-4D7F-666EAF9A81F4}" dt="2022-10-14T16:45:07.812" v="20" actId="20577"/>
      <pc:docMkLst>
        <pc:docMk/>
      </pc:docMkLst>
      <pc:sldChg chg="modSp">
        <pc:chgData name="Myakala,Shiva Krishna" userId="S::s545549@nwmissouri.edu::1ad7070b-5778-4d5e-ba6b-216720902aee" providerId="AD" clId="Web-{EB09C56B-7BA6-67F0-4D7F-666EAF9A81F4}" dt="2022-10-14T16:45:07.812" v="20" actId="20577"/>
        <pc:sldMkLst>
          <pc:docMk/>
          <pc:sldMk cId="884823026" sldId="371"/>
        </pc:sldMkLst>
        <pc:spChg chg="mod">
          <ac:chgData name="Myakala,Shiva Krishna" userId="S::s545549@nwmissouri.edu::1ad7070b-5778-4d5e-ba6b-216720902aee" providerId="AD" clId="Web-{EB09C56B-7BA6-67F0-4D7F-666EAF9A81F4}" dt="2022-10-14T16:45:07.812" v="20" actId="20577"/>
          <ac:spMkLst>
            <pc:docMk/>
            <pc:sldMk cId="884823026" sldId="371"/>
            <ac:spMk id="3" creationId="{1CE5B5B3-F968-7176-817F-D2DECAB3BFC0}"/>
          </ac:spMkLst>
        </pc:spChg>
      </pc:sldChg>
    </pc:docChg>
  </pc:docChgLst>
  <pc:docChgLst>
    <pc:chgData name="Sanku,Dheemanth Reddy" userId="S::s545025@nwmissouri.edu::9f715dee-37bc-46e3-b096-3ccff95550fc" providerId="AD" clId="Web-{49FB3C54-C934-5136-F75A-12E3EE2BF7B7}"/>
    <pc:docChg chg="addSld modSld sldOrd">
      <pc:chgData name="Sanku,Dheemanth Reddy" userId="S::s545025@nwmissouri.edu::9f715dee-37bc-46e3-b096-3ccff95550fc" providerId="AD" clId="Web-{49FB3C54-C934-5136-F75A-12E3EE2BF7B7}" dt="2022-10-17T17:29:59.873" v="378" actId="1076"/>
      <pc:docMkLst>
        <pc:docMk/>
      </pc:docMkLst>
      <pc:sldChg chg="addSp delSp modSp new ord addAnim delAnim">
        <pc:chgData name="Sanku,Dheemanth Reddy" userId="S::s545025@nwmissouri.edu::9f715dee-37bc-46e3-b096-3ccff95550fc" providerId="AD" clId="Web-{49FB3C54-C934-5136-F75A-12E3EE2BF7B7}" dt="2022-10-17T17:29:59.873" v="378" actId="1076"/>
        <pc:sldMkLst>
          <pc:docMk/>
          <pc:sldMk cId="1436300927" sldId="381"/>
        </pc:sldMkLst>
        <pc:spChg chg="add mod">
          <ac:chgData name="Sanku,Dheemanth Reddy" userId="S::s545025@nwmissouri.edu::9f715dee-37bc-46e3-b096-3ccff95550fc" providerId="AD" clId="Web-{49FB3C54-C934-5136-F75A-12E3EE2BF7B7}" dt="2022-10-17T17:20:16.967" v="255" actId="1076"/>
          <ac:spMkLst>
            <pc:docMk/>
            <pc:sldMk cId="1436300927" sldId="381"/>
            <ac:spMk id="2" creationId="{12D35EB1-1C4C-7E28-0FBE-939B16B977D9}"/>
          </ac:spMkLst>
        </pc:spChg>
        <pc:spChg chg="add mod">
          <ac:chgData name="Sanku,Dheemanth Reddy" userId="S::s545025@nwmissouri.edu::9f715dee-37bc-46e3-b096-3ccff95550fc" providerId="AD" clId="Web-{49FB3C54-C934-5136-F75A-12E3EE2BF7B7}" dt="2022-10-17T17:16:58.447" v="181" actId="1076"/>
          <ac:spMkLst>
            <pc:docMk/>
            <pc:sldMk cId="1436300927" sldId="381"/>
            <ac:spMk id="3" creationId="{3444F04F-CF89-0BD6-FDC3-C09B64885C97}"/>
          </ac:spMkLst>
        </pc:spChg>
        <pc:spChg chg="add del mod">
          <ac:chgData name="Sanku,Dheemanth Reddy" userId="S::s545025@nwmissouri.edu::9f715dee-37bc-46e3-b096-3ccff95550fc" providerId="AD" clId="Web-{49FB3C54-C934-5136-F75A-12E3EE2BF7B7}" dt="2022-10-17T17:10:17.264" v="120"/>
          <ac:spMkLst>
            <pc:docMk/>
            <pc:sldMk cId="1436300927" sldId="381"/>
            <ac:spMk id="4" creationId="{7296688B-CAAA-C17D-DD3D-DDF9A7B3B33A}"/>
          </ac:spMkLst>
        </pc:spChg>
        <pc:spChg chg="add mod">
          <ac:chgData name="Sanku,Dheemanth Reddy" userId="S::s545025@nwmissouri.edu::9f715dee-37bc-46e3-b096-3ccff95550fc" providerId="AD" clId="Web-{49FB3C54-C934-5136-F75A-12E3EE2BF7B7}" dt="2022-10-17T17:11:03.578" v="128" actId="20577"/>
          <ac:spMkLst>
            <pc:docMk/>
            <pc:sldMk cId="1436300927" sldId="381"/>
            <ac:spMk id="6" creationId="{625A9FBF-712E-AD85-E126-3787A85CA25A}"/>
          </ac:spMkLst>
        </pc:spChg>
        <pc:spChg chg="add mod">
          <ac:chgData name="Sanku,Dheemanth Reddy" userId="S::s545025@nwmissouri.edu::9f715dee-37bc-46e3-b096-3ccff95550fc" providerId="AD" clId="Web-{49FB3C54-C934-5136-F75A-12E3EE2BF7B7}" dt="2022-10-17T17:13:18.503" v="167" actId="1076"/>
          <ac:spMkLst>
            <pc:docMk/>
            <pc:sldMk cId="1436300927" sldId="381"/>
            <ac:spMk id="8" creationId="{1527EE82-F424-27CD-BB3B-34C4BAF449F0}"/>
          </ac:spMkLst>
        </pc:spChg>
        <pc:spChg chg="add mod">
          <ac:chgData name="Sanku,Dheemanth Reddy" userId="S::s545025@nwmissouri.edu::9f715dee-37bc-46e3-b096-3ccff95550fc" providerId="AD" clId="Web-{49FB3C54-C934-5136-F75A-12E3EE2BF7B7}" dt="2022-10-17T17:13:43.207" v="170" actId="20577"/>
          <ac:spMkLst>
            <pc:docMk/>
            <pc:sldMk cId="1436300927" sldId="381"/>
            <ac:spMk id="10" creationId="{16F76ADC-F7E9-4210-7853-9786A2A4D3EF}"/>
          </ac:spMkLst>
        </pc:spChg>
        <pc:spChg chg="add mod">
          <ac:chgData name="Sanku,Dheemanth Reddy" userId="S::s545025@nwmissouri.edu::9f715dee-37bc-46e3-b096-3ccff95550fc" providerId="AD" clId="Web-{49FB3C54-C934-5136-F75A-12E3EE2BF7B7}" dt="2022-10-17T17:16:29.774" v="175" actId="1076"/>
          <ac:spMkLst>
            <pc:docMk/>
            <pc:sldMk cId="1436300927" sldId="381"/>
            <ac:spMk id="11" creationId="{0A9CC521-5CF1-91AD-A9F0-7E90D7BA8475}"/>
          </ac:spMkLst>
        </pc:spChg>
        <pc:spChg chg="add mod">
          <ac:chgData name="Sanku,Dheemanth Reddy" userId="S::s545025@nwmissouri.edu::9f715dee-37bc-46e3-b096-3ccff95550fc" providerId="AD" clId="Web-{49FB3C54-C934-5136-F75A-12E3EE2BF7B7}" dt="2022-10-17T17:16:48.243" v="180" actId="20577"/>
          <ac:spMkLst>
            <pc:docMk/>
            <pc:sldMk cId="1436300927" sldId="381"/>
            <ac:spMk id="13" creationId="{117E36FF-09D3-8F58-5F01-1FB385BECA48}"/>
          </ac:spMkLst>
        </pc:spChg>
        <pc:spChg chg="add mod">
          <ac:chgData name="Sanku,Dheemanth Reddy" userId="S::s545025@nwmissouri.edu::9f715dee-37bc-46e3-b096-3ccff95550fc" providerId="AD" clId="Web-{49FB3C54-C934-5136-F75A-12E3EE2BF7B7}" dt="2022-10-17T17:17:43.010" v="198" actId="20577"/>
          <ac:spMkLst>
            <pc:docMk/>
            <pc:sldMk cId="1436300927" sldId="381"/>
            <ac:spMk id="15" creationId="{EE508096-ECCC-2503-BF37-6666829F181B}"/>
          </ac:spMkLst>
        </pc:spChg>
        <pc:spChg chg="add mod">
          <ac:chgData name="Sanku,Dheemanth Reddy" userId="S::s545025@nwmissouri.edu::9f715dee-37bc-46e3-b096-3ccff95550fc" providerId="AD" clId="Web-{49FB3C54-C934-5136-F75A-12E3EE2BF7B7}" dt="2022-10-17T17:17:48.151" v="202" actId="20577"/>
          <ac:spMkLst>
            <pc:docMk/>
            <pc:sldMk cId="1436300927" sldId="381"/>
            <ac:spMk id="17" creationId="{904E7043-F28D-82B3-35C8-E13D5ABF9FFE}"/>
          </ac:spMkLst>
        </pc:spChg>
        <pc:spChg chg="add mod">
          <ac:chgData name="Sanku,Dheemanth Reddy" userId="S::s545025@nwmissouri.edu::9f715dee-37bc-46e3-b096-3ccff95550fc" providerId="AD" clId="Web-{49FB3C54-C934-5136-F75A-12E3EE2BF7B7}" dt="2022-10-17T17:17:57.151" v="204" actId="20577"/>
          <ac:spMkLst>
            <pc:docMk/>
            <pc:sldMk cId="1436300927" sldId="381"/>
            <ac:spMk id="19" creationId="{A852F0B2-10FE-0504-5C3C-4A472EABF586}"/>
          </ac:spMkLst>
        </pc:spChg>
        <pc:spChg chg="add mod">
          <ac:chgData name="Sanku,Dheemanth Reddy" userId="S::s545025@nwmissouri.edu::9f715dee-37bc-46e3-b096-3ccff95550fc" providerId="AD" clId="Web-{49FB3C54-C934-5136-F75A-12E3EE2BF7B7}" dt="2022-10-17T17:17:36.713" v="195" actId="1076"/>
          <ac:spMkLst>
            <pc:docMk/>
            <pc:sldMk cId="1436300927" sldId="381"/>
            <ac:spMk id="20" creationId="{F8A632FC-47D5-A490-FA3B-FA7515C67049}"/>
          </ac:spMkLst>
        </pc:spChg>
        <pc:spChg chg="add mod">
          <ac:chgData name="Sanku,Dheemanth Reddy" userId="S::s545025@nwmissouri.edu::9f715dee-37bc-46e3-b096-3ccff95550fc" providerId="AD" clId="Web-{49FB3C54-C934-5136-F75A-12E3EE2BF7B7}" dt="2022-10-17T17:18:12.823" v="212" actId="20577"/>
          <ac:spMkLst>
            <pc:docMk/>
            <pc:sldMk cId="1436300927" sldId="381"/>
            <ac:spMk id="22" creationId="{DF6CD902-E51D-0296-A6C2-564A93A98DF9}"/>
          </ac:spMkLst>
        </pc:spChg>
        <pc:spChg chg="add mod">
          <ac:chgData name="Sanku,Dheemanth Reddy" userId="S::s545025@nwmissouri.edu::9f715dee-37bc-46e3-b096-3ccff95550fc" providerId="AD" clId="Web-{49FB3C54-C934-5136-F75A-12E3EE2BF7B7}" dt="2022-10-17T17:18:51.371" v="229" actId="20577"/>
          <ac:spMkLst>
            <pc:docMk/>
            <pc:sldMk cId="1436300927" sldId="381"/>
            <ac:spMk id="24" creationId="{58684F71-8129-D8D1-F1DC-382B24DF6BD3}"/>
          </ac:spMkLst>
        </pc:spChg>
        <pc:spChg chg="add mod">
          <ac:chgData name="Sanku,Dheemanth Reddy" userId="S::s545025@nwmissouri.edu::9f715dee-37bc-46e3-b096-3ccff95550fc" providerId="AD" clId="Web-{49FB3C54-C934-5136-F75A-12E3EE2BF7B7}" dt="2022-10-17T17:18:54.153" v="231" actId="20577"/>
          <ac:spMkLst>
            <pc:docMk/>
            <pc:sldMk cId="1436300927" sldId="381"/>
            <ac:spMk id="26" creationId="{964D8F5E-F77C-81EE-A71C-AD2DC60A8C72}"/>
          </ac:spMkLst>
        </pc:spChg>
        <pc:spChg chg="add mod">
          <ac:chgData name="Sanku,Dheemanth Reddy" userId="S::s545025@nwmissouri.edu::9f715dee-37bc-46e3-b096-3ccff95550fc" providerId="AD" clId="Web-{49FB3C54-C934-5136-F75A-12E3EE2BF7B7}" dt="2022-10-17T17:18:59.918" v="235" actId="20577"/>
          <ac:spMkLst>
            <pc:docMk/>
            <pc:sldMk cId="1436300927" sldId="381"/>
            <ac:spMk id="28" creationId="{B4D52F4C-DE40-8437-03C0-D34AED6EC711}"/>
          </ac:spMkLst>
        </pc:spChg>
        <pc:spChg chg="add mod">
          <ac:chgData name="Sanku,Dheemanth Reddy" userId="S::s545025@nwmissouri.edu::9f715dee-37bc-46e3-b096-3ccff95550fc" providerId="AD" clId="Web-{49FB3C54-C934-5136-F75A-12E3EE2BF7B7}" dt="2022-10-17T17:20:55.484" v="273" actId="1076"/>
          <ac:spMkLst>
            <pc:docMk/>
            <pc:sldMk cId="1436300927" sldId="381"/>
            <ac:spMk id="29" creationId="{AE238D3A-C92A-5E0C-7198-A0BCBCFCCD65}"/>
          </ac:spMkLst>
        </pc:spChg>
        <pc:spChg chg="add mod">
          <ac:chgData name="Sanku,Dheemanth Reddy" userId="S::s545025@nwmissouri.edu::9f715dee-37bc-46e3-b096-3ccff95550fc" providerId="AD" clId="Web-{49FB3C54-C934-5136-F75A-12E3EE2BF7B7}" dt="2022-10-17T17:21:55.126" v="281" actId="20577"/>
          <ac:spMkLst>
            <pc:docMk/>
            <pc:sldMk cId="1436300927" sldId="381"/>
            <ac:spMk id="31" creationId="{603057A0-250D-E03A-7207-EC432DAA3DAA}"/>
          </ac:spMkLst>
        </pc:spChg>
        <pc:spChg chg="add del mod">
          <ac:chgData name="Sanku,Dheemanth Reddy" userId="S::s545025@nwmissouri.edu::9f715dee-37bc-46e3-b096-3ccff95550fc" providerId="AD" clId="Web-{49FB3C54-C934-5136-F75A-12E3EE2BF7B7}" dt="2022-10-17T17:20:19.467" v="266"/>
          <ac:spMkLst>
            <pc:docMk/>
            <pc:sldMk cId="1436300927" sldId="381"/>
            <ac:spMk id="33" creationId="{007DE2CE-0414-A846-90A5-EA22ED2F46B9}"/>
          </ac:spMkLst>
        </pc:spChg>
        <pc:spChg chg="add del mod">
          <ac:chgData name="Sanku,Dheemanth Reddy" userId="S::s545025@nwmissouri.edu::9f715dee-37bc-46e3-b096-3ccff95550fc" providerId="AD" clId="Web-{49FB3C54-C934-5136-F75A-12E3EE2BF7B7}" dt="2022-10-17T17:20:19.467" v="265"/>
          <ac:spMkLst>
            <pc:docMk/>
            <pc:sldMk cId="1436300927" sldId="381"/>
            <ac:spMk id="35" creationId="{7ACD22D7-63C1-92DA-E08C-E3533ADB07AE}"/>
          </ac:spMkLst>
        </pc:spChg>
        <pc:spChg chg="add del mod">
          <ac:chgData name="Sanku,Dheemanth Reddy" userId="S::s545025@nwmissouri.edu::9f715dee-37bc-46e3-b096-3ccff95550fc" providerId="AD" clId="Web-{49FB3C54-C934-5136-F75A-12E3EE2BF7B7}" dt="2022-10-17T17:20:19.467" v="264"/>
          <ac:spMkLst>
            <pc:docMk/>
            <pc:sldMk cId="1436300927" sldId="381"/>
            <ac:spMk id="37" creationId="{8D890A62-0A05-3E56-8E4F-B0520891C5A2}"/>
          </ac:spMkLst>
        </pc:spChg>
        <pc:spChg chg="add del mod">
          <ac:chgData name="Sanku,Dheemanth Reddy" userId="S::s545025@nwmissouri.edu::9f715dee-37bc-46e3-b096-3ccff95550fc" providerId="AD" clId="Web-{49FB3C54-C934-5136-F75A-12E3EE2BF7B7}" dt="2022-10-17T17:20:19.467" v="263"/>
          <ac:spMkLst>
            <pc:docMk/>
            <pc:sldMk cId="1436300927" sldId="381"/>
            <ac:spMk id="38" creationId="{521D52CE-F995-25B2-630F-468E1143C9D1}"/>
          </ac:spMkLst>
        </pc:spChg>
        <pc:spChg chg="add del mod">
          <ac:chgData name="Sanku,Dheemanth Reddy" userId="S::s545025@nwmissouri.edu::9f715dee-37bc-46e3-b096-3ccff95550fc" providerId="AD" clId="Web-{49FB3C54-C934-5136-F75A-12E3EE2BF7B7}" dt="2022-10-17T17:20:19.467" v="262"/>
          <ac:spMkLst>
            <pc:docMk/>
            <pc:sldMk cId="1436300927" sldId="381"/>
            <ac:spMk id="40" creationId="{E41C3FB5-55A8-6E52-F1F0-E0CEDED4B62B}"/>
          </ac:spMkLst>
        </pc:spChg>
        <pc:spChg chg="add del mod">
          <ac:chgData name="Sanku,Dheemanth Reddy" userId="S::s545025@nwmissouri.edu::9f715dee-37bc-46e3-b096-3ccff95550fc" providerId="AD" clId="Web-{49FB3C54-C934-5136-F75A-12E3EE2BF7B7}" dt="2022-10-17T17:22:24.549" v="301"/>
          <ac:spMkLst>
            <pc:docMk/>
            <pc:sldMk cId="1436300927" sldId="381"/>
            <ac:spMk id="42" creationId="{C4AE930C-4AB5-4B55-FC73-B8A1BE5FF038}"/>
          </ac:spMkLst>
        </pc:spChg>
        <pc:spChg chg="add del mod">
          <ac:chgData name="Sanku,Dheemanth Reddy" userId="S::s545025@nwmissouri.edu::9f715dee-37bc-46e3-b096-3ccff95550fc" providerId="AD" clId="Web-{49FB3C54-C934-5136-F75A-12E3EE2BF7B7}" dt="2022-10-17T17:22:24.549" v="300"/>
          <ac:spMkLst>
            <pc:docMk/>
            <pc:sldMk cId="1436300927" sldId="381"/>
            <ac:spMk id="44" creationId="{9FD1C01F-A5CE-55F4-5D81-DDB909736AAF}"/>
          </ac:spMkLst>
        </pc:spChg>
        <pc:spChg chg="add del mod">
          <ac:chgData name="Sanku,Dheemanth Reddy" userId="S::s545025@nwmissouri.edu::9f715dee-37bc-46e3-b096-3ccff95550fc" providerId="AD" clId="Web-{49FB3C54-C934-5136-F75A-12E3EE2BF7B7}" dt="2022-10-17T17:22:24.533" v="299"/>
          <ac:spMkLst>
            <pc:docMk/>
            <pc:sldMk cId="1436300927" sldId="381"/>
            <ac:spMk id="46" creationId="{8482F289-BB4A-5E94-0EE3-C55D58F0F65D}"/>
          </ac:spMkLst>
        </pc:spChg>
        <pc:spChg chg="add del mod">
          <ac:chgData name="Sanku,Dheemanth Reddy" userId="S::s545025@nwmissouri.edu::9f715dee-37bc-46e3-b096-3ccff95550fc" providerId="AD" clId="Web-{49FB3C54-C934-5136-F75A-12E3EE2BF7B7}" dt="2022-10-17T17:22:24.533" v="298"/>
          <ac:spMkLst>
            <pc:docMk/>
            <pc:sldMk cId="1436300927" sldId="381"/>
            <ac:spMk id="47" creationId="{5A6F1F42-0030-6F9C-01D5-67AFAE30A394}"/>
          </ac:spMkLst>
        </pc:spChg>
        <pc:spChg chg="add del mod">
          <ac:chgData name="Sanku,Dheemanth Reddy" userId="S::s545025@nwmissouri.edu::9f715dee-37bc-46e3-b096-3ccff95550fc" providerId="AD" clId="Web-{49FB3C54-C934-5136-F75A-12E3EE2BF7B7}" dt="2022-10-17T17:22:24.533" v="297"/>
          <ac:spMkLst>
            <pc:docMk/>
            <pc:sldMk cId="1436300927" sldId="381"/>
            <ac:spMk id="49" creationId="{34672D94-B874-2AA4-16B5-26239E4551A0}"/>
          </ac:spMkLst>
        </pc:spChg>
        <pc:spChg chg="add del">
          <ac:chgData name="Sanku,Dheemanth Reddy" userId="S::s545025@nwmissouri.edu::9f715dee-37bc-46e3-b096-3ccff95550fc" providerId="AD" clId="Web-{49FB3C54-C934-5136-F75A-12E3EE2BF7B7}" dt="2022-10-17T17:22:39.768" v="311"/>
          <ac:spMkLst>
            <pc:docMk/>
            <pc:sldMk cId="1436300927" sldId="381"/>
            <ac:spMk id="51" creationId="{1F5B5897-B0FB-9FBB-2F66-FAE2D0180E39}"/>
          </ac:spMkLst>
        </pc:spChg>
        <pc:spChg chg="add del">
          <ac:chgData name="Sanku,Dheemanth Reddy" userId="S::s545025@nwmissouri.edu::9f715dee-37bc-46e3-b096-3ccff95550fc" providerId="AD" clId="Web-{49FB3C54-C934-5136-F75A-12E3EE2BF7B7}" dt="2022-10-17T17:22:39.768" v="310"/>
          <ac:spMkLst>
            <pc:docMk/>
            <pc:sldMk cId="1436300927" sldId="381"/>
            <ac:spMk id="53" creationId="{0A61C116-32F3-95E6-F9F7-34380C36EBAC}"/>
          </ac:spMkLst>
        </pc:spChg>
        <pc:spChg chg="add del">
          <ac:chgData name="Sanku,Dheemanth Reddy" userId="S::s545025@nwmissouri.edu::9f715dee-37bc-46e3-b096-3ccff95550fc" providerId="AD" clId="Web-{49FB3C54-C934-5136-F75A-12E3EE2BF7B7}" dt="2022-10-17T17:22:39.752" v="309"/>
          <ac:spMkLst>
            <pc:docMk/>
            <pc:sldMk cId="1436300927" sldId="381"/>
            <ac:spMk id="55" creationId="{E3E54BB4-2B13-45A7-48A7-913842EC8139}"/>
          </ac:spMkLst>
        </pc:spChg>
        <pc:spChg chg="add del">
          <ac:chgData name="Sanku,Dheemanth Reddy" userId="S::s545025@nwmissouri.edu::9f715dee-37bc-46e3-b096-3ccff95550fc" providerId="AD" clId="Web-{49FB3C54-C934-5136-F75A-12E3EE2BF7B7}" dt="2022-10-17T17:22:39.752" v="308"/>
          <ac:spMkLst>
            <pc:docMk/>
            <pc:sldMk cId="1436300927" sldId="381"/>
            <ac:spMk id="56" creationId="{796C9C3C-47B1-409B-22B7-581DAAA8CEBD}"/>
          </ac:spMkLst>
        </pc:spChg>
        <pc:spChg chg="add del">
          <ac:chgData name="Sanku,Dheemanth Reddy" userId="S::s545025@nwmissouri.edu::9f715dee-37bc-46e3-b096-3ccff95550fc" providerId="AD" clId="Web-{49FB3C54-C934-5136-F75A-12E3EE2BF7B7}" dt="2022-10-17T17:22:39.752" v="307"/>
          <ac:spMkLst>
            <pc:docMk/>
            <pc:sldMk cId="1436300927" sldId="381"/>
            <ac:spMk id="58" creationId="{F3B2836F-B0F4-1B18-CB37-1CBB85B45418}"/>
          </ac:spMkLst>
        </pc:spChg>
        <pc:spChg chg="add mod">
          <ac:chgData name="Sanku,Dheemanth Reddy" userId="S::s545025@nwmissouri.edu::9f715dee-37bc-46e3-b096-3ccff95550fc" providerId="AD" clId="Web-{49FB3C54-C934-5136-F75A-12E3EE2BF7B7}" dt="2022-10-17T17:23:27.066" v="329" actId="20577"/>
          <ac:spMkLst>
            <pc:docMk/>
            <pc:sldMk cId="1436300927" sldId="381"/>
            <ac:spMk id="60" creationId="{5B09D351-EDEC-4051-1CEA-632665A2D237}"/>
          </ac:spMkLst>
        </pc:spChg>
        <pc:spChg chg="add mod">
          <ac:chgData name="Sanku,Dheemanth Reddy" userId="S::s545025@nwmissouri.edu::9f715dee-37bc-46e3-b096-3ccff95550fc" providerId="AD" clId="Web-{49FB3C54-C934-5136-F75A-12E3EE2BF7B7}" dt="2022-10-17T17:23:35.050" v="331" actId="20577"/>
          <ac:spMkLst>
            <pc:docMk/>
            <pc:sldMk cId="1436300927" sldId="381"/>
            <ac:spMk id="62" creationId="{CE0BE6A4-7C85-7496-6714-641A656BC5D1}"/>
          </ac:spMkLst>
        </pc:spChg>
        <pc:spChg chg="add mod">
          <ac:chgData name="Sanku,Dheemanth Reddy" userId="S::s545025@nwmissouri.edu::9f715dee-37bc-46e3-b096-3ccff95550fc" providerId="AD" clId="Web-{49FB3C54-C934-5136-F75A-12E3EE2BF7B7}" dt="2022-10-17T17:23:39.394" v="333" actId="20577"/>
          <ac:spMkLst>
            <pc:docMk/>
            <pc:sldMk cId="1436300927" sldId="381"/>
            <ac:spMk id="64" creationId="{D59599D0-E854-54CB-4384-DC0B881A0C29}"/>
          </ac:spMkLst>
        </pc:spChg>
        <pc:spChg chg="add mod">
          <ac:chgData name="Sanku,Dheemanth Reddy" userId="S::s545025@nwmissouri.edu::9f715dee-37bc-46e3-b096-3ccff95550fc" providerId="AD" clId="Web-{49FB3C54-C934-5136-F75A-12E3EE2BF7B7}" dt="2022-10-17T17:25:19.631" v="338" actId="1076"/>
          <ac:spMkLst>
            <pc:docMk/>
            <pc:sldMk cId="1436300927" sldId="381"/>
            <ac:spMk id="65" creationId="{7B0F7F45-2DCA-DEA1-3259-13024CB84D03}"/>
          </ac:spMkLst>
        </pc:spChg>
        <pc:spChg chg="add mod">
          <ac:chgData name="Sanku,Dheemanth Reddy" userId="S::s545025@nwmissouri.edu::9f715dee-37bc-46e3-b096-3ccff95550fc" providerId="AD" clId="Web-{49FB3C54-C934-5136-F75A-12E3EE2BF7B7}" dt="2022-10-17T17:23:46.816" v="337" actId="20577"/>
          <ac:spMkLst>
            <pc:docMk/>
            <pc:sldMk cId="1436300927" sldId="381"/>
            <ac:spMk id="67" creationId="{87871F6E-3DBC-5C54-B274-7A06BAD80E14}"/>
          </ac:spMkLst>
        </pc:spChg>
        <pc:spChg chg="add mod">
          <ac:chgData name="Sanku,Dheemanth Reddy" userId="S::s545025@nwmissouri.edu::9f715dee-37bc-46e3-b096-3ccff95550fc" providerId="AD" clId="Web-{49FB3C54-C934-5136-F75A-12E3EE2BF7B7}" dt="2022-10-17T17:29:43.044" v="375" actId="1076"/>
          <ac:spMkLst>
            <pc:docMk/>
            <pc:sldMk cId="1436300927" sldId="381"/>
            <ac:spMk id="68" creationId="{DF9D7618-5111-7190-CDA2-B174471497D0}"/>
          </ac:spMkLst>
        </pc:spChg>
        <pc:spChg chg="add mod">
          <ac:chgData name="Sanku,Dheemanth Reddy" userId="S::s545025@nwmissouri.edu::9f715dee-37bc-46e3-b096-3ccff95550fc" providerId="AD" clId="Web-{49FB3C54-C934-5136-F75A-12E3EE2BF7B7}" dt="2022-10-17T17:29:46.029" v="376" actId="1076"/>
          <ac:spMkLst>
            <pc:docMk/>
            <pc:sldMk cId="1436300927" sldId="381"/>
            <ac:spMk id="69" creationId="{E25A936C-2DE9-FEBF-5286-53B228590403}"/>
          </ac:spMkLst>
        </pc:spChg>
        <pc:spChg chg="add mod">
          <ac:chgData name="Sanku,Dheemanth Reddy" userId="S::s545025@nwmissouri.edu::9f715dee-37bc-46e3-b096-3ccff95550fc" providerId="AD" clId="Web-{49FB3C54-C934-5136-F75A-12E3EE2BF7B7}" dt="2022-10-17T17:29:53.029" v="377" actId="1076"/>
          <ac:spMkLst>
            <pc:docMk/>
            <pc:sldMk cId="1436300927" sldId="381"/>
            <ac:spMk id="70" creationId="{A952E6CB-2B7A-637C-8DD3-D2077E5F05A5}"/>
          </ac:spMkLst>
        </pc:spChg>
        <pc:spChg chg="add mod">
          <ac:chgData name="Sanku,Dheemanth Reddy" userId="S::s545025@nwmissouri.edu::9f715dee-37bc-46e3-b096-3ccff95550fc" providerId="AD" clId="Web-{49FB3C54-C934-5136-F75A-12E3EE2BF7B7}" dt="2022-10-17T17:29:59.873" v="378" actId="1076"/>
          <ac:spMkLst>
            <pc:docMk/>
            <pc:sldMk cId="1436300927" sldId="381"/>
            <ac:spMk id="71" creationId="{2DD1ED87-EB33-3868-8F47-3452393B8D72}"/>
          </ac:spMkLst>
        </pc:spChg>
        <pc:spChg chg="add mod">
          <ac:chgData name="Sanku,Dheemanth Reddy" userId="S::s545025@nwmissouri.edu::9f715dee-37bc-46e3-b096-3ccff95550fc" providerId="AD" clId="Web-{49FB3C54-C934-5136-F75A-12E3EE2BF7B7}" dt="2022-10-17T17:28:56.027" v="363" actId="20577"/>
          <ac:spMkLst>
            <pc:docMk/>
            <pc:sldMk cId="1436300927" sldId="381"/>
            <ac:spMk id="73" creationId="{E6713405-AA92-5419-40B8-B54F47080415}"/>
          </ac:spMkLst>
        </pc:spChg>
        <pc:spChg chg="add mod">
          <ac:chgData name="Sanku,Dheemanth Reddy" userId="S::s545025@nwmissouri.edu::9f715dee-37bc-46e3-b096-3ccff95550fc" providerId="AD" clId="Web-{49FB3C54-C934-5136-F75A-12E3EE2BF7B7}" dt="2022-10-17T17:28:58.309" v="365" actId="20577"/>
          <ac:spMkLst>
            <pc:docMk/>
            <pc:sldMk cId="1436300927" sldId="381"/>
            <ac:spMk id="75" creationId="{4263F6AF-8F88-42BD-369B-DB875AE4C45B}"/>
          </ac:spMkLst>
        </pc:spChg>
        <pc:spChg chg="add mod">
          <ac:chgData name="Sanku,Dheemanth Reddy" userId="S::s545025@nwmissouri.edu::9f715dee-37bc-46e3-b096-3ccff95550fc" providerId="AD" clId="Web-{49FB3C54-C934-5136-F75A-12E3EE2BF7B7}" dt="2022-10-17T17:29:14.356" v="370" actId="20577"/>
          <ac:spMkLst>
            <pc:docMk/>
            <pc:sldMk cId="1436300927" sldId="381"/>
            <ac:spMk id="77" creationId="{7FA59E7C-B69F-7123-F55D-36678DE9C9A0}"/>
          </ac:spMkLst>
        </pc:spChg>
        <pc:spChg chg="add mod">
          <ac:chgData name="Sanku,Dheemanth Reddy" userId="S::s545025@nwmissouri.edu::9f715dee-37bc-46e3-b096-3ccff95550fc" providerId="AD" clId="Web-{49FB3C54-C934-5136-F75A-12E3EE2BF7B7}" dt="2022-10-17T17:28:49.340" v="360" actId="1076"/>
          <ac:spMkLst>
            <pc:docMk/>
            <pc:sldMk cId="1436300927" sldId="381"/>
            <ac:spMk id="78" creationId="{41304023-B976-89BE-E5BB-1D2A6565BD02}"/>
          </ac:spMkLst>
        </pc:spChg>
        <pc:spChg chg="add mod">
          <ac:chgData name="Sanku,Dheemanth Reddy" userId="S::s545025@nwmissouri.edu::9f715dee-37bc-46e3-b096-3ccff95550fc" providerId="AD" clId="Web-{49FB3C54-C934-5136-F75A-12E3EE2BF7B7}" dt="2022-10-17T17:29:25.419" v="374" actId="20577"/>
          <ac:spMkLst>
            <pc:docMk/>
            <pc:sldMk cId="1436300927" sldId="381"/>
            <ac:spMk id="80" creationId="{445E78D2-A2C4-9CC8-48E9-4EA3CF439708}"/>
          </ac:spMkLst>
        </pc:spChg>
      </pc:sldChg>
    </pc:docChg>
  </pc:docChgLst>
  <pc:docChgLst>
    <pc:chgData name="Lingampally,Archana" userId="S::s545550@nwmissouri.edu::6d5d5287-629e-421d-85b1-8fee42a451e6" providerId="AD" clId="Web-{4F68B6D5-D164-44AD-9ECA-0B32CE455A0B}"/>
    <pc:docChg chg="modSld">
      <pc:chgData name="Lingampally,Archana" userId="S::s545550@nwmissouri.edu::6d5d5287-629e-421d-85b1-8fee42a451e6" providerId="AD" clId="Web-{4F68B6D5-D164-44AD-9ECA-0B32CE455A0B}" dt="2022-10-14T16:13:55.008" v="6" actId="20577"/>
      <pc:docMkLst>
        <pc:docMk/>
      </pc:docMkLst>
      <pc:sldChg chg="modSp">
        <pc:chgData name="Lingampally,Archana" userId="S::s545550@nwmissouri.edu::6d5d5287-629e-421d-85b1-8fee42a451e6" providerId="AD" clId="Web-{4F68B6D5-D164-44AD-9ECA-0B32CE455A0B}" dt="2022-10-14T16:13:55.008" v="6" actId="20577"/>
        <pc:sldMkLst>
          <pc:docMk/>
          <pc:sldMk cId="884823026" sldId="371"/>
        </pc:sldMkLst>
        <pc:spChg chg="mod">
          <ac:chgData name="Lingampally,Archana" userId="S::s545550@nwmissouri.edu::6d5d5287-629e-421d-85b1-8fee42a451e6" providerId="AD" clId="Web-{4F68B6D5-D164-44AD-9ECA-0B32CE455A0B}" dt="2022-10-14T16:13:55.008" v="6" actId="20577"/>
          <ac:spMkLst>
            <pc:docMk/>
            <pc:sldMk cId="884823026" sldId="371"/>
            <ac:spMk id="3" creationId="{1CE5B5B3-F968-7176-817F-D2DECAB3BFC0}"/>
          </ac:spMkLst>
        </pc:spChg>
      </pc:sldChg>
      <pc:sldChg chg="delSp">
        <pc:chgData name="Lingampally,Archana" userId="S::s545550@nwmissouri.edu::6d5d5287-629e-421d-85b1-8fee42a451e6" providerId="AD" clId="Web-{4F68B6D5-D164-44AD-9ECA-0B32CE455A0B}" dt="2022-10-14T16:11:55.224" v="0"/>
        <pc:sldMkLst>
          <pc:docMk/>
          <pc:sldMk cId="3360226570" sldId="373"/>
        </pc:sldMkLst>
        <pc:picChg chg="del">
          <ac:chgData name="Lingampally,Archana" userId="S::s545550@nwmissouri.edu::6d5d5287-629e-421d-85b1-8fee42a451e6" providerId="AD" clId="Web-{4F68B6D5-D164-44AD-9ECA-0B32CE455A0B}" dt="2022-10-14T16:11:55.224" v="0"/>
          <ac:picMkLst>
            <pc:docMk/>
            <pc:sldMk cId="3360226570" sldId="373"/>
            <ac:picMk id="4" creationId="{73EA9A43-DEC8-EBBE-28F0-5259D002A528}"/>
          </ac:picMkLst>
        </pc:picChg>
      </pc:sldChg>
    </pc:docChg>
  </pc:docChgLst>
  <pc:docChgLst>
    <pc:chgData name="Lingampally,Archana" userId="S::s545550@nwmissouri.edu::6d5d5287-629e-421d-85b1-8fee42a451e6" providerId="AD" clId="Web-{11477E9C-2C84-6BF6-6DA8-3F349EBD56F1}"/>
    <pc:docChg chg="modSld">
      <pc:chgData name="Lingampally,Archana" userId="S::s545550@nwmissouri.edu::6d5d5287-629e-421d-85b1-8fee42a451e6" providerId="AD" clId="Web-{11477E9C-2C84-6BF6-6DA8-3F349EBD56F1}" dt="2022-10-19T17:17:32.916" v="2" actId="14100"/>
      <pc:docMkLst>
        <pc:docMk/>
      </pc:docMkLst>
      <pc:sldChg chg="delSp modSp">
        <pc:chgData name="Lingampally,Archana" userId="S::s545550@nwmissouri.edu::6d5d5287-629e-421d-85b1-8fee42a451e6" providerId="AD" clId="Web-{11477E9C-2C84-6BF6-6DA8-3F349EBD56F1}" dt="2022-10-19T17:17:32.916" v="2" actId="14100"/>
        <pc:sldMkLst>
          <pc:docMk/>
          <pc:sldMk cId="1837471576" sldId="366"/>
        </pc:sldMkLst>
        <pc:spChg chg="mod">
          <ac:chgData name="Lingampally,Archana" userId="S::s545550@nwmissouri.edu::6d5d5287-629e-421d-85b1-8fee42a451e6" providerId="AD" clId="Web-{11477E9C-2C84-6BF6-6DA8-3F349EBD56F1}" dt="2022-10-19T17:17:32.916" v="2" actId="14100"/>
          <ac:spMkLst>
            <pc:docMk/>
            <pc:sldMk cId="1837471576" sldId="366"/>
            <ac:spMk id="3" creationId="{A8E34014-DCF4-FA40-FD67-BBA08040D734}"/>
          </ac:spMkLst>
        </pc:spChg>
        <pc:picChg chg="del">
          <ac:chgData name="Lingampally,Archana" userId="S::s545550@nwmissouri.edu::6d5d5287-629e-421d-85b1-8fee42a451e6" providerId="AD" clId="Web-{11477E9C-2C84-6BF6-6DA8-3F349EBD56F1}" dt="2022-10-19T17:17:22.743" v="0"/>
          <ac:picMkLst>
            <pc:docMk/>
            <pc:sldMk cId="1837471576" sldId="366"/>
            <ac:picMk id="5" creationId="{648EC96F-B08C-5E2D-87A7-D4153458F535}"/>
          </ac:picMkLst>
        </pc:picChg>
      </pc:sldChg>
    </pc:docChg>
  </pc:docChgLst>
  <pc:docChgLst>
    <pc:chgData name="Vissapragada,Sai Tejaswee" userId="S::s545438@nwmissouri.edu::ac5152bd-e08b-42ef-87f5-6857be20e85f" providerId="AD" clId="Web-{A8C22E62-5AA5-483F-A10E-5EB0B6850044}"/>
    <pc:docChg chg="addSld delSld modSld sldOrd addMainMaster delMainMaster">
      <pc:chgData name="Vissapragada,Sai Tejaswee" userId="S::s545438@nwmissouri.edu::ac5152bd-e08b-42ef-87f5-6857be20e85f" providerId="AD" clId="Web-{A8C22E62-5AA5-483F-A10E-5EB0B6850044}" dt="2022-10-14T16:25:57.626" v="510" actId="20577"/>
      <pc:docMkLst>
        <pc:docMk/>
      </pc:docMkLst>
      <pc:sldChg chg="delSp modSp mod modClrScheme chgLayout">
        <pc:chgData name="Vissapragada,Sai Tejaswee" userId="S::s545438@nwmissouri.edu::ac5152bd-e08b-42ef-87f5-6857be20e85f" providerId="AD" clId="Web-{A8C22E62-5AA5-483F-A10E-5EB0B6850044}" dt="2022-10-14T15:33:54.842" v="357" actId="20577"/>
        <pc:sldMkLst>
          <pc:docMk/>
          <pc:sldMk cId="2985600738" sldId="256"/>
        </pc:sldMkLst>
        <pc:spChg chg="mod ord">
          <ac:chgData name="Vissapragada,Sai Tejaswee" userId="S::s545438@nwmissouri.edu::ac5152bd-e08b-42ef-87f5-6857be20e85f" providerId="AD" clId="Web-{A8C22E62-5AA5-483F-A10E-5EB0B6850044}" dt="2022-10-14T14:54:02.291" v="189"/>
          <ac:spMkLst>
            <pc:docMk/>
            <pc:sldMk cId="2985600738" sldId="256"/>
            <ac:spMk id="2" creationId="{9C11EC8D-E2F8-47A8-86F0-53A644871CB0}"/>
          </ac:spMkLst>
        </pc:spChg>
        <pc:spChg chg="mod ord">
          <ac:chgData name="Vissapragada,Sai Tejaswee" userId="S::s545438@nwmissouri.edu::ac5152bd-e08b-42ef-87f5-6857be20e85f" providerId="AD" clId="Web-{A8C22E62-5AA5-483F-A10E-5EB0B6850044}" dt="2022-10-14T15:33:54.842" v="357" actId="20577"/>
          <ac:spMkLst>
            <pc:docMk/>
            <pc:sldMk cId="2985600738" sldId="256"/>
            <ac:spMk id="3" creationId="{40718280-D32F-4892-B800-93AAD39A2582}"/>
          </ac:spMkLst>
        </pc:spChg>
        <pc:spChg chg="del">
          <ac:chgData name="Vissapragada,Sai Tejaswee" userId="S::s545438@nwmissouri.edu::ac5152bd-e08b-42ef-87f5-6857be20e85f" providerId="AD" clId="Web-{A8C22E62-5AA5-483F-A10E-5EB0B6850044}" dt="2022-10-14T15:11:13.375" v="309"/>
          <ac:spMkLst>
            <pc:docMk/>
            <pc:sldMk cId="2985600738" sldId="256"/>
            <ac:spMk id="4" creationId="{1A844C8B-BD82-45AC-9223-D9EBA59A555F}"/>
          </ac:spMkLst>
        </pc:spChg>
      </pc:sldChg>
      <pc:sldChg chg="delSp modSp mod modClrScheme chgLayout">
        <pc:chgData name="Vissapragada,Sai Tejaswee" userId="S::s545438@nwmissouri.edu::ac5152bd-e08b-42ef-87f5-6857be20e85f" providerId="AD" clId="Web-{A8C22E62-5AA5-483F-A10E-5EB0B6850044}" dt="2022-10-14T15:32:43.262" v="349" actId="20577"/>
        <pc:sldMkLst>
          <pc:docMk/>
          <pc:sldMk cId="2442537970" sldId="341"/>
        </pc:sldMkLst>
        <pc:spChg chg="mod ord">
          <ac:chgData name="Vissapragada,Sai Tejaswee" userId="S::s545438@nwmissouri.edu::ac5152bd-e08b-42ef-87f5-6857be20e85f" providerId="AD" clId="Web-{A8C22E62-5AA5-483F-A10E-5EB0B6850044}" dt="2022-10-14T15:01:20.207" v="235" actId="20577"/>
          <ac:spMkLst>
            <pc:docMk/>
            <pc:sldMk cId="2442537970" sldId="341"/>
            <ac:spMk id="2" creationId="{A03556A8-306D-4AAD-A818-C5F7CD7DCAA6}"/>
          </ac:spMkLst>
        </pc:spChg>
        <pc:spChg chg="del mod ord">
          <ac:chgData name="Vissapragada,Sai Tejaswee" userId="S::s545438@nwmissouri.edu::ac5152bd-e08b-42ef-87f5-6857be20e85f" providerId="AD" clId="Web-{A8C22E62-5AA5-483F-A10E-5EB0B6850044}" dt="2022-10-14T15:10:50.906" v="305"/>
          <ac:spMkLst>
            <pc:docMk/>
            <pc:sldMk cId="2442537970" sldId="341"/>
            <ac:spMk id="4" creationId="{138D912F-AF88-4AC6-85CE-BF905A5B5706}"/>
          </ac:spMkLst>
        </pc:spChg>
        <pc:spChg chg="mod ord">
          <ac:chgData name="Vissapragada,Sai Tejaswee" userId="S::s545438@nwmissouri.edu::ac5152bd-e08b-42ef-87f5-6857be20e85f" providerId="AD" clId="Web-{A8C22E62-5AA5-483F-A10E-5EB0B6850044}" dt="2022-10-14T15:32:43.262" v="349" actId="20577"/>
          <ac:spMkLst>
            <pc:docMk/>
            <pc:sldMk cId="2442537970" sldId="341"/>
            <ac:spMk id="28" creationId="{5625D5E9-34CA-4D00-BCB5-EB2CB1EDEA0D}"/>
          </ac:spMkLst>
        </pc:spChg>
      </pc:sldChg>
      <pc:sldChg chg="delSp modSp mod modClrScheme chgLayout">
        <pc:chgData name="Vissapragada,Sai Tejaswee" userId="S::s545438@nwmissouri.edu::ac5152bd-e08b-42ef-87f5-6857be20e85f" providerId="AD" clId="Web-{A8C22E62-5AA5-483F-A10E-5EB0B6850044}" dt="2022-10-14T15:10:58.063" v="306"/>
        <pc:sldMkLst>
          <pc:docMk/>
          <pc:sldMk cId="552338012" sldId="342"/>
        </pc:sldMkLst>
        <pc:spChg chg="mod ord">
          <ac:chgData name="Vissapragada,Sai Tejaswee" userId="S::s545438@nwmissouri.edu::ac5152bd-e08b-42ef-87f5-6857be20e85f" providerId="AD" clId="Web-{A8C22E62-5AA5-483F-A10E-5EB0B6850044}" dt="2022-10-14T14:54:02.291" v="189"/>
          <ac:spMkLst>
            <pc:docMk/>
            <pc:sldMk cId="552338012" sldId="342"/>
            <ac:spMk id="2" creationId="{9808F5F9-4D67-45B6-B64A-8EB48D97F519}"/>
          </ac:spMkLst>
        </pc:spChg>
        <pc:spChg chg="del mod ord">
          <ac:chgData name="Vissapragada,Sai Tejaswee" userId="S::s545438@nwmissouri.edu::ac5152bd-e08b-42ef-87f5-6857be20e85f" providerId="AD" clId="Web-{A8C22E62-5AA5-483F-A10E-5EB0B6850044}" dt="2022-10-14T15:10:58.063" v="306"/>
          <ac:spMkLst>
            <pc:docMk/>
            <pc:sldMk cId="552338012" sldId="342"/>
            <ac:spMk id="4" creationId="{FB2979EF-7D42-4D7E-B0EA-A04305C20AA3}"/>
          </ac:spMkLst>
        </pc:spChg>
      </pc:sldChg>
      <pc:sldChg chg="delSp modSp mod modClrScheme chgLayout">
        <pc:chgData name="Vissapragada,Sai Tejaswee" userId="S::s545438@nwmissouri.edu::ac5152bd-e08b-42ef-87f5-6857be20e85f" providerId="AD" clId="Web-{A8C22E62-5AA5-483F-A10E-5EB0B6850044}" dt="2022-10-14T15:33:06.950" v="352" actId="20577"/>
        <pc:sldMkLst>
          <pc:docMk/>
          <pc:sldMk cId="1045016516" sldId="343"/>
        </pc:sldMkLst>
        <pc:spChg chg="mod ord">
          <ac:chgData name="Vissapragada,Sai Tejaswee" userId="S::s545438@nwmissouri.edu::ac5152bd-e08b-42ef-87f5-6857be20e85f" providerId="AD" clId="Web-{A8C22E62-5AA5-483F-A10E-5EB0B6850044}" dt="2022-10-14T14:54:02.291" v="189"/>
          <ac:spMkLst>
            <pc:docMk/>
            <pc:sldMk cId="1045016516" sldId="343"/>
            <ac:spMk id="2" creationId="{AD3A397E-08A5-421B-83E3-0BCD6A6F8F56}"/>
          </ac:spMkLst>
        </pc:spChg>
        <pc:spChg chg="mod ord">
          <ac:chgData name="Vissapragada,Sai Tejaswee" userId="S::s545438@nwmissouri.edu::ac5152bd-e08b-42ef-87f5-6857be20e85f" providerId="AD" clId="Web-{A8C22E62-5AA5-483F-A10E-5EB0B6850044}" dt="2022-10-14T15:33:06.950" v="352" actId="20577"/>
          <ac:spMkLst>
            <pc:docMk/>
            <pc:sldMk cId="1045016516" sldId="343"/>
            <ac:spMk id="3" creationId="{9EF72435-41D5-40ED-A1E0-F497D91EB7D3}"/>
          </ac:spMkLst>
        </pc:spChg>
        <pc:spChg chg="del mod ord">
          <ac:chgData name="Vissapragada,Sai Tejaswee" userId="S::s545438@nwmissouri.edu::ac5152bd-e08b-42ef-87f5-6857be20e85f" providerId="AD" clId="Web-{A8C22E62-5AA5-483F-A10E-5EB0B6850044}" dt="2022-10-14T15:11:08.422" v="308"/>
          <ac:spMkLst>
            <pc:docMk/>
            <pc:sldMk cId="1045016516" sldId="343"/>
            <ac:spMk id="4" creationId="{BF9D6BA6-993E-40BB-A086-4BD7B61F7AAF}"/>
          </ac:spMkLst>
        </pc:spChg>
      </pc:sldChg>
      <pc:sldChg chg="delSp modSp mod modClrScheme chgLayout">
        <pc:chgData name="Vissapragada,Sai Tejaswee" userId="S::s545438@nwmissouri.edu::ac5152bd-e08b-42ef-87f5-6857be20e85f" providerId="AD" clId="Web-{A8C22E62-5AA5-483F-A10E-5EB0B6850044}" dt="2022-10-14T15:10:41.375" v="304" actId="1076"/>
        <pc:sldMkLst>
          <pc:docMk/>
          <pc:sldMk cId="1898072782" sldId="344"/>
        </pc:sldMkLst>
        <pc:spChg chg="mod ord">
          <ac:chgData name="Vissapragada,Sai Tejaswee" userId="S::s545438@nwmissouri.edu::ac5152bd-e08b-42ef-87f5-6857be20e85f" providerId="AD" clId="Web-{A8C22E62-5AA5-483F-A10E-5EB0B6850044}" dt="2022-10-14T14:54:02.291" v="189"/>
          <ac:spMkLst>
            <pc:docMk/>
            <pc:sldMk cId="1898072782" sldId="344"/>
            <ac:spMk id="2" creationId="{B68093B9-6981-40EC-9AFD-1A8DBA15D2B3}"/>
          </ac:spMkLst>
        </pc:spChg>
        <pc:spChg chg="del mod ord">
          <ac:chgData name="Vissapragada,Sai Tejaswee" userId="S::s545438@nwmissouri.edu::ac5152bd-e08b-42ef-87f5-6857be20e85f" providerId="AD" clId="Web-{A8C22E62-5AA5-483F-A10E-5EB0B6850044}" dt="2022-10-14T15:10:34.781" v="303"/>
          <ac:spMkLst>
            <pc:docMk/>
            <pc:sldMk cId="1898072782" sldId="344"/>
            <ac:spMk id="4" creationId="{FA12FCA5-CA9E-48B3-8CDF-8CAC941C2C35}"/>
          </ac:spMkLst>
        </pc:spChg>
        <pc:spChg chg="mod">
          <ac:chgData name="Vissapragada,Sai Tejaswee" userId="S::s545438@nwmissouri.edu::ac5152bd-e08b-42ef-87f5-6857be20e85f" providerId="AD" clId="Web-{A8C22E62-5AA5-483F-A10E-5EB0B6850044}" dt="2022-10-14T15:10:41.375" v="304" actId="1076"/>
          <ac:spMkLst>
            <pc:docMk/>
            <pc:sldMk cId="1898072782" sldId="344"/>
            <ac:spMk id="17" creationId="{B86EB294-945B-45F4-B366-6F962417C70F}"/>
          </ac:spMkLst>
        </pc:spChg>
      </pc:sldChg>
      <pc:sldChg chg="modSp mod modClrScheme chgLayout">
        <pc:chgData name="Vissapragada,Sai Tejaswee" userId="S::s545438@nwmissouri.edu::ac5152bd-e08b-42ef-87f5-6857be20e85f" providerId="AD" clId="Web-{A8C22E62-5AA5-483F-A10E-5EB0B6850044}" dt="2022-10-14T15:41:42.711" v="394" actId="20577"/>
        <pc:sldMkLst>
          <pc:docMk/>
          <pc:sldMk cId="219102181" sldId="350"/>
        </pc:sldMkLst>
        <pc:spChg chg="mod ord">
          <ac:chgData name="Vissapragada,Sai Tejaswee" userId="S::s545438@nwmissouri.edu::ac5152bd-e08b-42ef-87f5-6857be20e85f" providerId="AD" clId="Web-{A8C22E62-5AA5-483F-A10E-5EB0B6850044}" dt="2022-10-14T15:41:42.711" v="394" actId="20577"/>
          <ac:spMkLst>
            <pc:docMk/>
            <pc:sldMk cId="219102181" sldId="350"/>
            <ac:spMk id="2" creationId="{823C8B64-1E38-4FF9-9F3B-F5E69809B377}"/>
          </ac:spMkLst>
        </pc:spChg>
        <pc:spChg chg="mod ord">
          <ac:chgData name="Vissapragada,Sai Tejaswee" userId="S::s545438@nwmissouri.edu::ac5152bd-e08b-42ef-87f5-6857be20e85f" providerId="AD" clId="Web-{A8C22E62-5AA5-483F-A10E-5EB0B6850044}" dt="2022-10-14T14:54:02.291" v="189"/>
          <ac:spMkLst>
            <pc:docMk/>
            <pc:sldMk cId="219102181" sldId="350"/>
            <ac:spMk id="4" creationId="{7C79D3E6-8253-4877-8B5A-5E0FF1CCEEC1}"/>
          </ac:spMkLst>
        </pc:spChg>
      </pc:sldChg>
      <pc:sldChg chg="delSp modSp mod modClrScheme chgLayout">
        <pc:chgData name="Vissapragada,Sai Tejaswee" userId="S::s545438@nwmissouri.edu::ac5152bd-e08b-42ef-87f5-6857be20e85f" providerId="AD" clId="Web-{A8C22E62-5AA5-483F-A10E-5EB0B6850044}" dt="2022-10-14T15:09:01.685" v="286" actId="1076"/>
        <pc:sldMkLst>
          <pc:docMk/>
          <pc:sldMk cId="3939176308" sldId="351"/>
        </pc:sldMkLst>
        <pc:spChg chg="mod ord">
          <ac:chgData name="Vissapragada,Sai Tejaswee" userId="S::s545438@nwmissouri.edu::ac5152bd-e08b-42ef-87f5-6857be20e85f" providerId="AD" clId="Web-{A8C22E62-5AA5-483F-A10E-5EB0B6850044}" dt="2022-10-14T14:54:02.291" v="189"/>
          <ac:spMkLst>
            <pc:docMk/>
            <pc:sldMk cId="3939176308" sldId="351"/>
            <ac:spMk id="2" creationId="{32E2E634-DDFF-4EE1-9D86-F940664BE3DC}"/>
          </ac:spMkLst>
        </pc:spChg>
        <pc:spChg chg="del mod ord">
          <ac:chgData name="Vissapragada,Sai Tejaswee" userId="S::s545438@nwmissouri.edu::ac5152bd-e08b-42ef-87f5-6857be20e85f" providerId="AD" clId="Web-{A8C22E62-5AA5-483F-A10E-5EB0B6850044}" dt="2022-10-14T15:08:49.669" v="284"/>
          <ac:spMkLst>
            <pc:docMk/>
            <pc:sldMk cId="3939176308" sldId="351"/>
            <ac:spMk id="4" creationId="{A2D4F142-5B88-4EF7-A3A7-EBAC0CB63769}"/>
          </ac:spMkLst>
        </pc:spChg>
        <pc:spChg chg="mod">
          <ac:chgData name="Vissapragada,Sai Tejaswee" userId="S::s545438@nwmissouri.edu::ac5152bd-e08b-42ef-87f5-6857be20e85f" providerId="AD" clId="Web-{A8C22E62-5AA5-483F-A10E-5EB0B6850044}" dt="2022-10-14T15:09:01.685" v="286" actId="1076"/>
          <ac:spMkLst>
            <pc:docMk/>
            <pc:sldMk cId="3939176308" sldId="351"/>
            <ac:spMk id="5" creationId="{13BA4C93-B95F-41BF-A1C9-9216CE9854AF}"/>
          </ac:spMkLst>
        </pc:spChg>
      </pc:sldChg>
      <pc:sldChg chg="delSp modSp mod modClrScheme chgLayout">
        <pc:chgData name="Vissapragada,Sai Tejaswee" userId="S::s545438@nwmissouri.edu::ac5152bd-e08b-42ef-87f5-6857be20e85f" providerId="AD" clId="Web-{A8C22E62-5AA5-483F-A10E-5EB0B6850044}" dt="2022-10-14T15:30:35.838" v="337" actId="20577"/>
        <pc:sldMkLst>
          <pc:docMk/>
          <pc:sldMk cId="3416718736" sldId="354"/>
        </pc:sldMkLst>
        <pc:spChg chg="mod ord">
          <ac:chgData name="Vissapragada,Sai Tejaswee" userId="S::s545438@nwmissouri.edu::ac5152bd-e08b-42ef-87f5-6857be20e85f" providerId="AD" clId="Web-{A8C22E62-5AA5-483F-A10E-5EB0B6850044}" dt="2022-10-14T14:54:02.291" v="189"/>
          <ac:spMkLst>
            <pc:docMk/>
            <pc:sldMk cId="3416718736" sldId="354"/>
            <ac:spMk id="2" creationId="{0766B607-6105-4582-BC98-8E35CE39574E}"/>
          </ac:spMkLst>
        </pc:spChg>
        <pc:spChg chg="mod ord">
          <ac:chgData name="Vissapragada,Sai Tejaswee" userId="S::s545438@nwmissouri.edu::ac5152bd-e08b-42ef-87f5-6857be20e85f" providerId="AD" clId="Web-{A8C22E62-5AA5-483F-A10E-5EB0B6850044}" dt="2022-10-14T15:30:35.838" v="337" actId="20577"/>
          <ac:spMkLst>
            <pc:docMk/>
            <pc:sldMk cId="3416718736" sldId="354"/>
            <ac:spMk id="3" creationId="{A04DE8D9-0B5E-47D8-90F9-96463A6646BA}"/>
          </ac:spMkLst>
        </pc:spChg>
        <pc:spChg chg="del mod ord">
          <ac:chgData name="Vissapragada,Sai Tejaswee" userId="S::s545438@nwmissouri.edu::ac5152bd-e08b-42ef-87f5-6857be20e85f" providerId="AD" clId="Web-{A8C22E62-5AA5-483F-A10E-5EB0B6850044}" dt="2022-10-14T15:08:22.700" v="281"/>
          <ac:spMkLst>
            <pc:docMk/>
            <pc:sldMk cId="3416718736" sldId="354"/>
            <ac:spMk id="4" creationId="{8799341D-0A1F-47EF-A691-D497A3FBF766}"/>
          </ac:spMkLst>
        </pc:spChg>
      </pc:sldChg>
      <pc:sldChg chg="del">
        <pc:chgData name="Vissapragada,Sai Tejaswee" userId="S::s545438@nwmissouri.edu::ac5152bd-e08b-42ef-87f5-6857be20e85f" providerId="AD" clId="Web-{A8C22E62-5AA5-483F-A10E-5EB0B6850044}" dt="2022-10-14T14:22:12.366" v="107"/>
        <pc:sldMkLst>
          <pc:docMk/>
          <pc:sldMk cId="4194509776" sldId="356"/>
        </pc:sldMkLst>
      </pc:sldChg>
      <pc:sldChg chg="delSp modSp mod modClrScheme chgLayout">
        <pc:chgData name="Vissapragada,Sai Tejaswee" userId="S::s545438@nwmissouri.edu::ac5152bd-e08b-42ef-87f5-6857be20e85f" providerId="AD" clId="Web-{A8C22E62-5AA5-483F-A10E-5EB0B6850044}" dt="2022-10-14T15:32:54.543" v="350" actId="20577"/>
        <pc:sldMkLst>
          <pc:docMk/>
          <pc:sldMk cId="1841957312" sldId="357"/>
        </pc:sldMkLst>
        <pc:spChg chg="mod ord">
          <ac:chgData name="Vissapragada,Sai Tejaswee" userId="S::s545438@nwmissouri.edu::ac5152bd-e08b-42ef-87f5-6857be20e85f" providerId="AD" clId="Web-{A8C22E62-5AA5-483F-A10E-5EB0B6850044}" dt="2022-10-14T14:54:02.291" v="189"/>
          <ac:spMkLst>
            <pc:docMk/>
            <pc:sldMk cId="1841957312" sldId="357"/>
            <ac:spMk id="2" creationId="{00E763BB-9BA0-8B15-EC3A-9596592F3FC1}"/>
          </ac:spMkLst>
        </pc:spChg>
        <pc:spChg chg="mod ord">
          <ac:chgData name="Vissapragada,Sai Tejaswee" userId="S::s545438@nwmissouri.edu::ac5152bd-e08b-42ef-87f5-6857be20e85f" providerId="AD" clId="Web-{A8C22E62-5AA5-483F-A10E-5EB0B6850044}" dt="2022-10-14T15:32:54.543" v="350" actId="20577"/>
          <ac:spMkLst>
            <pc:docMk/>
            <pc:sldMk cId="1841957312" sldId="357"/>
            <ac:spMk id="3" creationId="{66B15469-23DA-28F8-3644-BAB61795B752}"/>
          </ac:spMkLst>
        </pc:spChg>
        <pc:spChg chg="del mod ord">
          <ac:chgData name="Vissapragada,Sai Tejaswee" userId="S::s545438@nwmissouri.edu::ac5152bd-e08b-42ef-87f5-6857be20e85f" providerId="AD" clId="Web-{A8C22E62-5AA5-483F-A10E-5EB0B6850044}" dt="2022-10-14T15:11:03.657" v="307"/>
          <ac:spMkLst>
            <pc:docMk/>
            <pc:sldMk cId="1841957312" sldId="357"/>
            <ac:spMk id="4" creationId="{91717223-F755-64C7-4639-B04FAD293BD0}"/>
          </ac:spMkLst>
        </pc:spChg>
      </pc:sldChg>
      <pc:sldChg chg="delSp modSp del mod modClrScheme chgLayout">
        <pc:chgData name="Vissapragada,Sai Tejaswee" userId="S::s545438@nwmissouri.edu::ac5152bd-e08b-42ef-87f5-6857be20e85f" providerId="AD" clId="Web-{A8C22E62-5AA5-483F-A10E-5EB0B6850044}" dt="2022-10-14T15:24:59.346" v="329"/>
        <pc:sldMkLst>
          <pc:docMk/>
          <pc:sldMk cId="2615451039" sldId="359"/>
        </pc:sldMkLst>
        <pc:spChg chg="mod ord">
          <ac:chgData name="Vissapragada,Sai Tejaswee" userId="S::s545438@nwmissouri.edu::ac5152bd-e08b-42ef-87f5-6857be20e85f" providerId="AD" clId="Web-{A8C22E62-5AA5-483F-A10E-5EB0B6850044}" dt="2022-10-14T14:54:02.291" v="189"/>
          <ac:spMkLst>
            <pc:docMk/>
            <pc:sldMk cId="2615451039" sldId="359"/>
            <ac:spMk id="2" creationId="{5D613BA6-E68F-21F9-0C54-720CE635B62B}"/>
          </ac:spMkLst>
        </pc:spChg>
        <pc:spChg chg="mod ord">
          <ac:chgData name="Vissapragada,Sai Tejaswee" userId="S::s545438@nwmissouri.edu::ac5152bd-e08b-42ef-87f5-6857be20e85f" providerId="AD" clId="Web-{A8C22E62-5AA5-483F-A10E-5EB0B6850044}" dt="2022-10-14T14:54:02.291" v="189"/>
          <ac:spMkLst>
            <pc:docMk/>
            <pc:sldMk cId="2615451039" sldId="359"/>
            <ac:spMk id="3" creationId="{53F44DDF-3ED2-A853-9443-CA9C52F9790C}"/>
          </ac:spMkLst>
        </pc:spChg>
        <pc:spChg chg="del mod ord">
          <ac:chgData name="Vissapragada,Sai Tejaswee" userId="S::s545438@nwmissouri.edu::ac5152bd-e08b-42ef-87f5-6857be20e85f" providerId="AD" clId="Web-{A8C22E62-5AA5-483F-A10E-5EB0B6850044}" dt="2022-10-14T15:08:29.185" v="282"/>
          <ac:spMkLst>
            <pc:docMk/>
            <pc:sldMk cId="2615451039" sldId="359"/>
            <ac:spMk id="4" creationId="{1AE0D728-6607-F08C-7642-439B4B69E578}"/>
          </ac:spMkLst>
        </pc:spChg>
      </pc:sldChg>
      <pc:sldChg chg="delSp modSp del mod modClrScheme chgLayout">
        <pc:chgData name="Vissapragada,Sai Tejaswee" userId="S::s545438@nwmissouri.edu::ac5152bd-e08b-42ef-87f5-6857be20e85f" providerId="AD" clId="Web-{A8C22E62-5AA5-483F-A10E-5EB0B6850044}" dt="2022-10-14T15:15:12.756" v="311"/>
        <pc:sldMkLst>
          <pc:docMk/>
          <pc:sldMk cId="3128748201" sldId="362"/>
        </pc:sldMkLst>
        <pc:spChg chg="mod ord">
          <ac:chgData name="Vissapragada,Sai Tejaswee" userId="S::s545438@nwmissouri.edu::ac5152bd-e08b-42ef-87f5-6857be20e85f" providerId="AD" clId="Web-{A8C22E62-5AA5-483F-A10E-5EB0B6850044}" dt="2022-10-14T14:54:02.291" v="189"/>
          <ac:spMkLst>
            <pc:docMk/>
            <pc:sldMk cId="3128748201" sldId="362"/>
            <ac:spMk id="2" creationId="{6F6EC735-A4DA-28E0-5532-FBE50F8A1D8A}"/>
          </ac:spMkLst>
        </pc:spChg>
        <pc:spChg chg="mod ord">
          <ac:chgData name="Vissapragada,Sai Tejaswee" userId="S::s545438@nwmissouri.edu::ac5152bd-e08b-42ef-87f5-6857be20e85f" providerId="AD" clId="Web-{A8C22E62-5AA5-483F-A10E-5EB0B6850044}" dt="2022-10-14T14:54:02.291" v="189"/>
          <ac:spMkLst>
            <pc:docMk/>
            <pc:sldMk cId="3128748201" sldId="362"/>
            <ac:spMk id="3" creationId="{EBA700B0-EE6F-549E-CF17-345BC994A623}"/>
          </ac:spMkLst>
        </pc:spChg>
        <pc:spChg chg="del mod ord">
          <ac:chgData name="Vissapragada,Sai Tejaswee" userId="S::s545438@nwmissouri.edu::ac5152bd-e08b-42ef-87f5-6857be20e85f" providerId="AD" clId="Web-{A8C22E62-5AA5-483F-A10E-5EB0B6850044}" dt="2022-10-14T15:09:20.420" v="289"/>
          <ac:spMkLst>
            <pc:docMk/>
            <pc:sldMk cId="3128748201" sldId="362"/>
            <ac:spMk id="4" creationId="{F09C8ABB-92DC-7D4D-703A-6645A2A6F037}"/>
          </ac:spMkLst>
        </pc:spChg>
      </pc:sldChg>
      <pc:sldChg chg="delSp modSp mod modClrScheme chgLayout">
        <pc:chgData name="Vissapragada,Sai Tejaswee" userId="S::s545438@nwmissouri.edu::ac5152bd-e08b-42ef-87f5-6857be20e85f" providerId="AD" clId="Web-{A8C22E62-5AA5-483F-A10E-5EB0B6850044}" dt="2022-10-14T15:59:36.890" v="467" actId="20577"/>
        <pc:sldMkLst>
          <pc:docMk/>
          <pc:sldMk cId="2423198090" sldId="363"/>
        </pc:sldMkLst>
        <pc:spChg chg="mod ord">
          <ac:chgData name="Vissapragada,Sai Tejaswee" userId="S::s545438@nwmissouri.edu::ac5152bd-e08b-42ef-87f5-6857be20e85f" providerId="AD" clId="Web-{A8C22E62-5AA5-483F-A10E-5EB0B6850044}" dt="2022-10-14T14:54:02.291" v="189"/>
          <ac:spMkLst>
            <pc:docMk/>
            <pc:sldMk cId="2423198090" sldId="363"/>
            <ac:spMk id="2" creationId="{D410B586-2A06-5C9A-314A-C3DDBE0097DE}"/>
          </ac:spMkLst>
        </pc:spChg>
        <pc:spChg chg="mod ord">
          <ac:chgData name="Vissapragada,Sai Tejaswee" userId="S::s545438@nwmissouri.edu::ac5152bd-e08b-42ef-87f5-6857be20e85f" providerId="AD" clId="Web-{A8C22E62-5AA5-483F-A10E-5EB0B6850044}" dt="2022-10-14T15:59:36.890" v="467" actId="20577"/>
          <ac:spMkLst>
            <pc:docMk/>
            <pc:sldMk cId="2423198090" sldId="363"/>
            <ac:spMk id="3" creationId="{3C27D1C7-E779-949F-4B8F-5A301D08E902}"/>
          </ac:spMkLst>
        </pc:spChg>
        <pc:spChg chg="del mod ord">
          <ac:chgData name="Vissapragada,Sai Tejaswee" userId="S::s545438@nwmissouri.edu::ac5152bd-e08b-42ef-87f5-6857be20e85f" providerId="AD" clId="Web-{A8C22E62-5AA5-483F-A10E-5EB0B6850044}" dt="2022-10-14T15:09:12.607" v="288"/>
          <ac:spMkLst>
            <pc:docMk/>
            <pc:sldMk cId="2423198090" sldId="363"/>
            <ac:spMk id="4" creationId="{6C4ABEAF-5E95-D7AB-7B2F-F5AD8C35B370}"/>
          </ac:spMkLst>
        </pc:spChg>
      </pc:sldChg>
      <pc:sldChg chg="delSp modSp mod modClrScheme chgLayout">
        <pc:chgData name="Vissapragada,Sai Tejaswee" userId="S::s545438@nwmissouri.edu::ac5152bd-e08b-42ef-87f5-6857be20e85f" providerId="AD" clId="Web-{A8C22E62-5AA5-483F-A10E-5EB0B6850044}" dt="2022-10-14T15:09:51.171" v="298" actId="20577"/>
        <pc:sldMkLst>
          <pc:docMk/>
          <pc:sldMk cId="2459341095" sldId="364"/>
        </pc:sldMkLst>
        <pc:spChg chg="mod ord">
          <ac:chgData name="Vissapragada,Sai Tejaswee" userId="S::s545438@nwmissouri.edu::ac5152bd-e08b-42ef-87f5-6857be20e85f" providerId="AD" clId="Web-{A8C22E62-5AA5-483F-A10E-5EB0B6850044}" dt="2022-10-14T14:54:02.291" v="189"/>
          <ac:spMkLst>
            <pc:docMk/>
            <pc:sldMk cId="2459341095" sldId="364"/>
            <ac:spMk id="2" creationId="{DC980566-5AA5-75AE-3878-F3B8B65B360F}"/>
          </ac:spMkLst>
        </pc:spChg>
        <pc:spChg chg="mod ord">
          <ac:chgData name="Vissapragada,Sai Tejaswee" userId="S::s545438@nwmissouri.edu::ac5152bd-e08b-42ef-87f5-6857be20e85f" providerId="AD" clId="Web-{A8C22E62-5AA5-483F-A10E-5EB0B6850044}" dt="2022-10-14T15:09:51.171" v="298" actId="20577"/>
          <ac:spMkLst>
            <pc:docMk/>
            <pc:sldMk cId="2459341095" sldId="364"/>
            <ac:spMk id="3" creationId="{386E58DB-AF1A-2DF3-7CF6-71CAE99743B8}"/>
          </ac:spMkLst>
        </pc:spChg>
        <pc:spChg chg="del mod ord">
          <ac:chgData name="Vissapragada,Sai Tejaswee" userId="S::s545438@nwmissouri.edu::ac5152bd-e08b-42ef-87f5-6857be20e85f" providerId="AD" clId="Web-{A8C22E62-5AA5-483F-A10E-5EB0B6850044}" dt="2022-10-14T15:09:27.764" v="290"/>
          <ac:spMkLst>
            <pc:docMk/>
            <pc:sldMk cId="2459341095" sldId="364"/>
            <ac:spMk id="4" creationId="{07793932-1B44-9BA4-21C6-7C6863E8F3FF}"/>
          </ac:spMkLst>
        </pc:spChg>
      </pc:sldChg>
      <pc:sldChg chg="delSp modSp mod modClrScheme chgLayout">
        <pc:chgData name="Vissapragada,Sai Tejaswee" userId="S::s545438@nwmissouri.edu::ac5152bd-e08b-42ef-87f5-6857be20e85f" providerId="AD" clId="Web-{A8C22E62-5AA5-483F-A10E-5EB0B6850044}" dt="2022-10-14T15:32:30.043" v="348" actId="20577"/>
        <pc:sldMkLst>
          <pc:docMk/>
          <pc:sldMk cId="1168084508" sldId="365"/>
        </pc:sldMkLst>
        <pc:spChg chg="mod ord">
          <ac:chgData name="Vissapragada,Sai Tejaswee" userId="S::s545438@nwmissouri.edu::ac5152bd-e08b-42ef-87f5-6857be20e85f" providerId="AD" clId="Web-{A8C22E62-5AA5-483F-A10E-5EB0B6850044}" dt="2022-10-14T15:01:41.301" v="254" actId="20577"/>
          <ac:spMkLst>
            <pc:docMk/>
            <pc:sldMk cId="1168084508" sldId="365"/>
            <ac:spMk id="2" creationId="{0A99E831-0FE4-BBC0-F1D0-9F150956F9CB}"/>
          </ac:spMkLst>
        </pc:spChg>
        <pc:spChg chg="mod ord">
          <ac:chgData name="Vissapragada,Sai Tejaswee" userId="S::s545438@nwmissouri.edu::ac5152bd-e08b-42ef-87f5-6857be20e85f" providerId="AD" clId="Web-{A8C22E62-5AA5-483F-A10E-5EB0B6850044}" dt="2022-10-14T15:32:30.043" v="348" actId="20577"/>
          <ac:spMkLst>
            <pc:docMk/>
            <pc:sldMk cId="1168084508" sldId="365"/>
            <ac:spMk id="3" creationId="{3CC905E3-3707-BA22-DDB9-9FF9CDFDF532}"/>
          </ac:spMkLst>
        </pc:spChg>
        <pc:spChg chg="del mod ord">
          <ac:chgData name="Vissapragada,Sai Tejaswee" userId="S::s545438@nwmissouri.edu::ac5152bd-e08b-42ef-87f5-6857be20e85f" providerId="AD" clId="Web-{A8C22E62-5AA5-483F-A10E-5EB0B6850044}" dt="2022-10-14T15:10:21.124" v="301"/>
          <ac:spMkLst>
            <pc:docMk/>
            <pc:sldMk cId="1168084508" sldId="365"/>
            <ac:spMk id="4" creationId="{9325BA59-088F-F932-168B-94207CA13343}"/>
          </ac:spMkLst>
        </pc:spChg>
      </pc:sldChg>
      <pc:sldChg chg="delSp modSp mod modClrScheme delDesignElem chgLayout">
        <pc:chgData name="Vissapragada,Sai Tejaswee" userId="S::s545438@nwmissouri.edu::ac5152bd-e08b-42ef-87f5-6857be20e85f" providerId="AD" clId="Web-{A8C22E62-5AA5-483F-A10E-5EB0B6850044}" dt="2022-10-14T15:32:20.012" v="346" actId="20577"/>
        <pc:sldMkLst>
          <pc:docMk/>
          <pc:sldMk cId="1837471576" sldId="366"/>
        </pc:sldMkLst>
        <pc:spChg chg="mod ord">
          <ac:chgData name="Vissapragada,Sai Tejaswee" userId="S::s545438@nwmissouri.edu::ac5152bd-e08b-42ef-87f5-6857be20e85f" providerId="AD" clId="Web-{A8C22E62-5AA5-483F-A10E-5EB0B6850044}" dt="2022-10-14T14:54:02.291" v="189"/>
          <ac:spMkLst>
            <pc:docMk/>
            <pc:sldMk cId="1837471576" sldId="366"/>
            <ac:spMk id="2" creationId="{699FDC42-B1C1-8EF3-24EB-74E32AB17A6B}"/>
          </ac:spMkLst>
        </pc:spChg>
        <pc:spChg chg="mod ord">
          <ac:chgData name="Vissapragada,Sai Tejaswee" userId="S::s545438@nwmissouri.edu::ac5152bd-e08b-42ef-87f5-6857be20e85f" providerId="AD" clId="Web-{A8C22E62-5AA5-483F-A10E-5EB0B6850044}" dt="2022-10-14T15:32:20.012" v="346" actId="20577"/>
          <ac:spMkLst>
            <pc:docMk/>
            <pc:sldMk cId="1837471576" sldId="366"/>
            <ac:spMk id="3" creationId="{A8E34014-DCF4-FA40-FD67-BBA08040D734}"/>
          </ac:spMkLst>
        </pc:spChg>
        <pc:spChg chg="del mod ord">
          <ac:chgData name="Vissapragada,Sai Tejaswee" userId="S::s545438@nwmissouri.edu::ac5152bd-e08b-42ef-87f5-6857be20e85f" providerId="AD" clId="Web-{A8C22E62-5AA5-483F-A10E-5EB0B6850044}" dt="2022-10-14T15:10:14.749" v="300"/>
          <ac:spMkLst>
            <pc:docMk/>
            <pc:sldMk cId="1837471576" sldId="366"/>
            <ac:spMk id="4" creationId="{1D8F33DF-6D51-678F-B93A-CFECC5B6B34B}"/>
          </ac:spMkLst>
        </pc:spChg>
        <pc:spChg chg="del">
          <ac:chgData name="Vissapragada,Sai Tejaswee" userId="S::s545438@nwmissouri.edu::ac5152bd-e08b-42ef-87f5-6857be20e85f" providerId="AD" clId="Web-{A8C22E62-5AA5-483F-A10E-5EB0B6850044}" dt="2022-10-14T14:54:02.291" v="189"/>
          <ac:spMkLst>
            <pc:docMk/>
            <pc:sldMk cId="1837471576" sldId="366"/>
            <ac:spMk id="37" creationId="{5E39A796-BE83-48B1-B33F-35C4A32AAB57}"/>
          </ac:spMkLst>
        </pc:spChg>
        <pc:spChg chg="del">
          <ac:chgData name="Vissapragada,Sai Tejaswee" userId="S::s545438@nwmissouri.edu::ac5152bd-e08b-42ef-87f5-6857be20e85f" providerId="AD" clId="Web-{A8C22E62-5AA5-483F-A10E-5EB0B6850044}" dt="2022-10-14T14:54:02.291" v="189"/>
          <ac:spMkLst>
            <pc:docMk/>
            <pc:sldMk cId="1837471576" sldId="366"/>
            <ac:spMk id="38" creationId="{72F84B47-E267-4194-8194-831DB7B5547F}"/>
          </ac:spMkLst>
        </pc:spChg>
      </pc:sldChg>
      <pc:sldChg chg="delSp modSp mod modClrScheme chgLayout">
        <pc:chgData name="Vissapragada,Sai Tejaswee" userId="S::s545438@nwmissouri.edu::ac5152bd-e08b-42ef-87f5-6857be20e85f" providerId="AD" clId="Web-{A8C22E62-5AA5-483F-A10E-5EB0B6850044}" dt="2022-10-14T15:28:27.225" v="330" actId="20577"/>
        <pc:sldMkLst>
          <pc:docMk/>
          <pc:sldMk cId="2698460313" sldId="368"/>
        </pc:sldMkLst>
        <pc:spChg chg="mod ord">
          <ac:chgData name="Vissapragada,Sai Tejaswee" userId="S::s545438@nwmissouri.edu::ac5152bd-e08b-42ef-87f5-6857be20e85f" providerId="AD" clId="Web-{A8C22E62-5AA5-483F-A10E-5EB0B6850044}" dt="2022-10-14T15:02:58.271" v="256" actId="20577"/>
          <ac:spMkLst>
            <pc:docMk/>
            <pc:sldMk cId="2698460313" sldId="368"/>
            <ac:spMk id="2" creationId="{57E92D1A-143E-A8D1-5650-23C53F336A3A}"/>
          </ac:spMkLst>
        </pc:spChg>
        <pc:spChg chg="mod ord">
          <ac:chgData name="Vissapragada,Sai Tejaswee" userId="S::s545438@nwmissouri.edu::ac5152bd-e08b-42ef-87f5-6857be20e85f" providerId="AD" clId="Web-{A8C22E62-5AA5-483F-A10E-5EB0B6850044}" dt="2022-10-14T15:28:27.225" v="330" actId="20577"/>
          <ac:spMkLst>
            <pc:docMk/>
            <pc:sldMk cId="2698460313" sldId="368"/>
            <ac:spMk id="3" creationId="{0485A877-B7E7-764E-DB9E-520F12AC7E8A}"/>
          </ac:spMkLst>
        </pc:spChg>
        <pc:spChg chg="del mod ord">
          <ac:chgData name="Vissapragada,Sai Tejaswee" userId="S::s545438@nwmissouri.edu::ac5152bd-e08b-42ef-87f5-6857be20e85f" providerId="AD" clId="Web-{A8C22E62-5AA5-483F-A10E-5EB0B6850044}" dt="2022-10-14T15:09:06.748" v="287"/>
          <ac:spMkLst>
            <pc:docMk/>
            <pc:sldMk cId="2698460313" sldId="368"/>
            <ac:spMk id="4" creationId="{E21CBC94-1453-F549-F5A2-F9CA55491551}"/>
          </ac:spMkLst>
        </pc:spChg>
      </pc:sldChg>
      <pc:sldChg chg="delSp modSp mod modClrScheme chgLayout">
        <pc:chgData name="Vissapragada,Sai Tejaswee" userId="S::s545438@nwmissouri.edu::ac5152bd-e08b-42ef-87f5-6857be20e85f" providerId="AD" clId="Web-{A8C22E62-5AA5-483F-A10E-5EB0B6850044}" dt="2022-10-14T15:32:09.464" v="345" actId="20577"/>
        <pc:sldMkLst>
          <pc:docMk/>
          <pc:sldMk cId="3832482965" sldId="369"/>
        </pc:sldMkLst>
        <pc:spChg chg="mod ord">
          <ac:chgData name="Vissapragada,Sai Tejaswee" userId="S::s545438@nwmissouri.edu::ac5152bd-e08b-42ef-87f5-6857be20e85f" providerId="AD" clId="Web-{A8C22E62-5AA5-483F-A10E-5EB0B6850044}" dt="2022-10-14T15:32:09.464" v="345" actId="20577"/>
          <ac:spMkLst>
            <pc:docMk/>
            <pc:sldMk cId="3832482965" sldId="369"/>
            <ac:spMk id="3" creationId="{ABC53B28-A702-CB39-14D5-C5D93E4EE12D}"/>
          </ac:spMkLst>
        </pc:spChg>
        <pc:spChg chg="del mod ord">
          <ac:chgData name="Vissapragada,Sai Tejaswee" userId="S::s545438@nwmissouri.edu::ac5152bd-e08b-42ef-87f5-6857be20e85f" providerId="AD" clId="Web-{A8C22E62-5AA5-483F-A10E-5EB0B6850044}" dt="2022-10-14T15:10:08.093" v="299"/>
          <ac:spMkLst>
            <pc:docMk/>
            <pc:sldMk cId="3832482965" sldId="369"/>
            <ac:spMk id="4" creationId="{2FE6C971-314E-93BC-7657-03293E5B84A6}"/>
          </ac:spMkLst>
        </pc:spChg>
      </pc:sldChg>
      <pc:sldChg chg="delSp modSp mod modClrScheme delDesignElem chgLayout">
        <pc:chgData name="Vissapragada,Sai Tejaswee" userId="S::s545438@nwmissouri.edu::ac5152bd-e08b-42ef-87f5-6857be20e85f" providerId="AD" clId="Web-{A8C22E62-5AA5-483F-A10E-5EB0B6850044}" dt="2022-10-14T14:54:33.308" v="194" actId="20577"/>
        <pc:sldMkLst>
          <pc:docMk/>
          <pc:sldMk cId="437098969" sldId="370"/>
        </pc:sldMkLst>
        <pc:spChg chg="mod ord">
          <ac:chgData name="Vissapragada,Sai Tejaswee" userId="S::s545438@nwmissouri.edu::ac5152bd-e08b-42ef-87f5-6857be20e85f" providerId="AD" clId="Web-{A8C22E62-5AA5-483F-A10E-5EB0B6850044}" dt="2022-10-14T14:54:33.308" v="194" actId="20577"/>
          <ac:spMkLst>
            <pc:docMk/>
            <pc:sldMk cId="437098969" sldId="370"/>
            <ac:spMk id="2" creationId="{A8723335-4D01-C533-AC17-BB39BC5E4AB8}"/>
          </ac:spMkLst>
        </pc:spChg>
        <pc:spChg chg="mod ord">
          <ac:chgData name="Vissapragada,Sai Tejaswee" userId="S::s545438@nwmissouri.edu::ac5152bd-e08b-42ef-87f5-6857be20e85f" providerId="AD" clId="Web-{A8C22E62-5AA5-483F-A10E-5EB0B6850044}" dt="2022-10-14T14:54:02.291" v="189"/>
          <ac:spMkLst>
            <pc:docMk/>
            <pc:sldMk cId="437098969" sldId="370"/>
            <ac:spMk id="3" creationId="{2717A627-2709-3E6E-A10A-905A446CF39D}"/>
          </ac:spMkLst>
        </pc:spChg>
        <pc:spChg chg="mod ord">
          <ac:chgData name="Vissapragada,Sai Tejaswee" userId="S::s545438@nwmissouri.edu::ac5152bd-e08b-42ef-87f5-6857be20e85f" providerId="AD" clId="Web-{A8C22E62-5AA5-483F-A10E-5EB0B6850044}" dt="2022-10-14T14:54:02.291" v="189"/>
          <ac:spMkLst>
            <pc:docMk/>
            <pc:sldMk cId="437098969" sldId="370"/>
            <ac:spMk id="4" creationId="{5A0C8046-7569-8FB5-356C-E4DB27FB3CE6}"/>
          </ac:spMkLst>
        </pc:spChg>
        <pc:spChg chg="del">
          <ac:chgData name="Vissapragada,Sai Tejaswee" userId="S::s545438@nwmissouri.edu::ac5152bd-e08b-42ef-87f5-6857be20e85f" providerId="AD" clId="Web-{A8C22E62-5AA5-483F-A10E-5EB0B6850044}" dt="2022-10-14T14:54:02.291" v="189"/>
          <ac:spMkLst>
            <pc:docMk/>
            <pc:sldMk cId="437098969" sldId="370"/>
            <ac:spMk id="17" creationId="{3346177D-ADC4-4968-B747-5CFCD390B5B9}"/>
          </ac:spMkLst>
        </pc:spChg>
        <pc:spChg chg="del">
          <ac:chgData name="Vissapragada,Sai Tejaswee" userId="S::s545438@nwmissouri.edu::ac5152bd-e08b-42ef-87f5-6857be20e85f" providerId="AD" clId="Web-{A8C22E62-5AA5-483F-A10E-5EB0B6850044}" dt="2022-10-14T14:54:02.291" v="189"/>
          <ac:spMkLst>
            <pc:docMk/>
            <pc:sldMk cId="437098969" sldId="370"/>
            <ac:spMk id="19" creationId="{0844A943-BF79-4FEA-ABB1-3BD54D236606}"/>
          </ac:spMkLst>
        </pc:spChg>
        <pc:spChg chg="del">
          <ac:chgData name="Vissapragada,Sai Tejaswee" userId="S::s545438@nwmissouri.edu::ac5152bd-e08b-42ef-87f5-6857be20e85f" providerId="AD" clId="Web-{A8C22E62-5AA5-483F-A10E-5EB0B6850044}" dt="2022-10-14T14:54:02.291" v="189"/>
          <ac:spMkLst>
            <pc:docMk/>
            <pc:sldMk cId="437098969" sldId="370"/>
            <ac:spMk id="21" creationId="{6437CC72-F4A8-4DC3-AFAB-D22C482C8100}"/>
          </ac:spMkLst>
        </pc:spChg>
        <pc:picChg chg="mod">
          <ac:chgData name="Vissapragada,Sai Tejaswee" userId="S::s545438@nwmissouri.edu::ac5152bd-e08b-42ef-87f5-6857be20e85f" providerId="AD" clId="Web-{A8C22E62-5AA5-483F-A10E-5EB0B6850044}" dt="2022-10-14T14:54:15.635" v="190" actId="1076"/>
          <ac:picMkLst>
            <pc:docMk/>
            <pc:sldMk cId="437098969" sldId="370"/>
            <ac:picMk id="5" creationId="{8BC2E01F-BB52-CA40-F63F-63DFB1D2B6F5}"/>
          </ac:picMkLst>
        </pc:picChg>
      </pc:sldChg>
      <pc:sldChg chg="delSp modSp mod modClrScheme chgLayout">
        <pc:chgData name="Vissapragada,Sai Tejaswee" userId="S::s545438@nwmissouri.edu::ac5152bd-e08b-42ef-87f5-6857be20e85f" providerId="AD" clId="Web-{A8C22E62-5AA5-483F-A10E-5EB0B6850044}" dt="2022-10-14T15:46:32.264" v="463" actId="20577"/>
        <pc:sldMkLst>
          <pc:docMk/>
          <pc:sldMk cId="884823026" sldId="371"/>
        </pc:sldMkLst>
        <pc:spChg chg="mod ord">
          <ac:chgData name="Vissapragada,Sai Tejaswee" userId="S::s545438@nwmissouri.edu::ac5152bd-e08b-42ef-87f5-6857be20e85f" providerId="AD" clId="Web-{A8C22E62-5AA5-483F-A10E-5EB0B6850044}" dt="2022-10-14T15:46:32.264" v="463" actId="20577"/>
          <ac:spMkLst>
            <pc:docMk/>
            <pc:sldMk cId="884823026" sldId="371"/>
            <ac:spMk id="3" creationId="{1CE5B5B3-F968-7176-817F-D2DECAB3BFC0}"/>
          </ac:spMkLst>
        </pc:spChg>
        <pc:spChg chg="del mod ord">
          <ac:chgData name="Vissapragada,Sai Tejaswee" userId="S::s545438@nwmissouri.edu::ac5152bd-e08b-42ef-87f5-6857be20e85f" providerId="AD" clId="Web-{A8C22E62-5AA5-483F-A10E-5EB0B6850044}" dt="2022-10-14T15:08:06.668" v="280"/>
          <ac:spMkLst>
            <pc:docMk/>
            <pc:sldMk cId="884823026" sldId="371"/>
            <ac:spMk id="4" creationId="{E3A7E43B-9E7A-B4A6-17AC-16297ABC4F50}"/>
          </ac:spMkLst>
        </pc:spChg>
      </pc:sldChg>
      <pc:sldChg chg="modSp">
        <pc:chgData name="Vissapragada,Sai Tejaswee" userId="S::s545438@nwmissouri.edu::ac5152bd-e08b-42ef-87f5-6857be20e85f" providerId="AD" clId="Web-{A8C22E62-5AA5-483F-A10E-5EB0B6850044}" dt="2022-10-14T15:59:45.390" v="468" actId="20577"/>
        <pc:sldMkLst>
          <pc:docMk/>
          <pc:sldMk cId="3017103360" sldId="372"/>
        </pc:sldMkLst>
        <pc:spChg chg="mod">
          <ac:chgData name="Vissapragada,Sai Tejaswee" userId="S::s545438@nwmissouri.edu::ac5152bd-e08b-42ef-87f5-6857be20e85f" providerId="AD" clId="Web-{A8C22E62-5AA5-483F-A10E-5EB0B6850044}" dt="2022-10-14T15:15:02.162" v="310" actId="20577"/>
          <ac:spMkLst>
            <pc:docMk/>
            <pc:sldMk cId="3017103360" sldId="372"/>
            <ac:spMk id="2" creationId="{9B203523-CF4E-5660-E239-E185D27F83C7}"/>
          </ac:spMkLst>
        </pc:spChg>
        <pc:spChg chg="mod">
          <ac:chgData name="Vissapragada,Sai Tejaswee" userId="S::s545438@nwmissouri.edu::ac5152bd-e08b-42ef-87f5-6857be20e85f" providerId="AD" clId="Web-{A8C22E62-5AA5-483F-A10E-5EB0B6850044}" dt="2022-10-14T15:59:45.390" v="468" actId="20577"/>
          <ac:spMkLst>
            <pc:docMk/>
            <pc:sldMk cId="3017103360" sldId="372"/>
            <ac:spMk id="3" creationId="{0E3D6556-A722-02BE-F336-6B448678512B}"/>
          </ac:spMkLst>
        </pc:spChg>
      </pc:sldChg>
      <pc:sldChg chg="modSp">
        <pc:chgData name="Vissapragada,Sai Tejaswee" userId="S::s545438@nwmissouri.edu::ac5152bd-e08b-42ef-87f5-6857be20e85f" providerId="AD" clId="Web-{A8C22E62-5AA5-483F-A10E-5EB0B6850044}" dt="2022-10-14T15:30:19.165" v="336" actId="20577"/>
        <pc:sldMkLst>
          <pc:docMk/>
          <pc:sldMk cId="3360226570" sldId="373"/>
        </pc:sldMkLst>
        <pc:spChg chg="mod">
          <ac:chgData name="Vissapragada,Sai Tejaswee" userId="S::s545438@nwmissouri.edu::ac5152bd-e08b-42ef-87f5-6857be20e85f" providerId="AD" clId="Web-{A8C22E62-5AA5-483F-A10E-5EB0B6850044}" dt="2022-10-14T15:02:42.693" v="255" actId="20577"/>
          <ac:spMkLst>
            <pc:docMk/>
            <pc:sldMk cId="3360226570" sldId="373"/>
            <ac:spMk id="2" creationId="{C70D7201-9327-5D3D-7F01-45617E65561E}"/>
          </ac:spMkLst>
        </pc:spChg>
        <pc:spChg chg="mod">
          <ac:chgData name="Vissapragada,Sai Tejaswee" userId="S::s545438@nwmissouri.edu::ac5152bd-e08b-42ef-87f5-6857be20e85f" providerId="AD" clId="Web-{A8C22E62-5AA5-483F-A10E-5EB0B6850044}" dt="2022-10-14T15:30:19.165" v="336" actId="20577"/>
          <ac:spMkLst>
            <pc:docMk/>
            <pc:sldMk cId="3360226570" sldId="373"/>
            <ac:spMk id="3" creationId="{479AB6C6-DF7C-4F0A-419D-EED753033418}"/>
          </ac:spMkLst>
        </pc:spChg>
      </pc:sldChg>
      <pc:sldChg chg="modSp">
        <pc:chgData name="Vissapragada,Sai Tejaswee" userId="S::s545438@nwmissouri.edu::ac5152bd-e08b-42ef-87f5-6857be20e85f" providerId="AD" clId="Web-{A8C22E62-5AA5-483F-A10E-5EB0B6850044}" dt="2022-10-14T15:04:19.429" v="278" actId="20577"/>
        <pc:sldMkLst>
          <pc:docMk/>
          <pc:sldMk cId="1614585721" sldId="374"/>
        </pc:sldMkLst>
        <pc:spChg chg="mod">
          <ac:chgData name="Vissapragada,Sai Tejaswee" userId="S::s545438@nwmissouri.edu::ac5152bd-e08b-42ef-87f5-6857be20e85f" providerId="AD" clId="Web-{A8C22E62-5AA5-483F-A10E-5EB0B6850044}" dt="2022-10-14T15:04:19.429" v="278" actId="20577"/>
          <ac:spMkLst>
            <pc:docMk/>
            <pc:sldMk cId="1614585721" sldId="374"/>
            <ac:spMk id="2" creationId="{0F872AB6-0F89-8C23-9855-C08AB0E40A22}"/>
          </ac:spMkLst>
        </pc:spChg>
      </pc:sldChg>
      <pc:sldChg chg="modSp">
        <pc:chgData name="Vissapragada,Sai Tejaswee" userId="S::s545438@nwmissouri.edu::ac5152bd-e08b-42ef-87f5-6857be20e85f" providerId="AD" clId="Web-{A8C22E62-5AA5-483F-A10E-5EB0B6850044}" dt="2022-10-14T15:40:20.272" v="358" actId="20577"/>
        <pc:sldMkLst>
          <pc:docMk/>
          <pc:sldMk cId="4113795527" sldId="375"/>
        </pc:sldMkLst>
        <pc:spChg chg="mod">
          <ac:chgData name="Vissapragada,Sai Tejaswee" userId="S::s545438@nwmissouri.edu::ac5152bd-e08b-42ef-87f5-6857be20e85f" providerId="AD" clId="Web-{A8C22E62-5AA5-483F-A10E-5EB0B6850044}" dt="2022-10-14T15:40:20.272" v="358" actId="20577"/>
          <ac:spMkLst>
            <pc:docMk/>
            <pc:sldMk cId="4113795527" sldId="375"/>
            <ac:spMk id="2" creationId="{7AC27030-194D-1EF6-AC29-5F692AEB8181}"/>
          </ac:spMkLst>
        </pc:spChg>
        <pc:spChg chg="mod">
          <ac:chgData name="Vissapragada,Sai Tejaswee" userId="S::s545438@nwmissouri.edu::ac5152bd-e08b-42ef-87f5-6857be20e85f" providerId="AD" clId="Web-{A8C22E62-5AA5-483F-A10E-5EB0B6850044}" dt="2022-10-14T15:31:37.057" v="343" actId="20577"/>
          <ac:spMkLst>
            <pc:docMk/>
            <pc:sldMk cId="4113795527" sldId="375"/>
            <ac:spMk id="3" creationId="{7CAED4AF-0819-0D07-042B-3BC87CBC8010}"/>
          </ac:spMkLst>
        </pc:spChg>
      </pc:sldChg>
      <pc:sldChg chg="modSp add">
        <pc:chgData name="Vissapragada,Sai Tejaswee" userId="S::s545438@nwmissouri.edu::ac5152bd-e08b-42ef-87f5-6857be20e85f" providerId="AD" clId="Web-{A8C22E62-5AA5-483F-A10E-5EB0B6850044}" dt="2022-10-14T16:07:04.181" v="472" actId="20577"/>
        <pc:sldMkLst>
          <pc:docMk/>
          <pc:sldMk cId="659270591" sldId="376"/>
        </pc:sldMkLst>
        <pc:spChg chg="mod">
          <ac:chgData name="Vissapragada,Sai Tejaswee" userId="S::s545438@nwmissouri.edu::ac5152bd-e08b-42ef-87f5-6857be20e85f" providerId="AD" clId="Web-{A8C22E62-5AA5-483F-A10E-5EB0B6850044}" dt="2022-10-14T16:07:04.181" v="472" actId="20577"/>
          <ac:spMkLst>
            <pc:docMk/>
            <pc:sldMk cId="659270591" sldId="376"/>
            <ac:spMk id="3" creationId="{00000000-0000-0000-0000-000000000000}"/>
          </ac:spMkLst>
        </pc:spChg>
      </pc:sldChg>
      <pc:sldChg chg="modSp add">
        <pc:chgData name="Vissapragada,Sai Tejaswee" userId="S::s545438@nwmissouri.edu::ac5152bd-e08b-42ef-87f5-6857be20e85f" providerId="AD" clId="Web-{A8C22E62-5AA5-483F-A10E-5EB0B6850044}" dt="2022-10-14T16:08:27.245" v="491" actId="1076"/>
        <pc:sldMkLst>
          <pc:docMk/>
          <pc:sldMk cId="824242017" sldId="377"/>
        </pc:sldMkLst>
        <pc:spChg chg="mod">
          <ac:chgData name="Vissapragada,Sai Tejaswee" userId="S::s545438@nwmissouri.edu::ac5152bd-e08b-42ef-87f5-6857be20e85f" providerId="AD" clId="Web-{A8C22E62-5AA5-483F-A10E-5EB0B6850044}" dt="2022-10-14T16:08:27.245" v="491" actId="1076"/>
          <ac:spMkLst>
            <pc:docMk/>
            <pc:sldMk cId="824242017" sldId="377"/>
            <ac:spMk id="15" creationId="{F6ECBACC-0B57-3040-504E-48379878B34E}"/>
          </ac:spMkLst>
        </pc:spChg>
        <pc:spChg chg="mod">
          <ac:chgData name="Vissapragada,Sai Tejaswee" userId="S::s545438@nwmissouri.edu::ac5152bd-e08b-42ef-87f5-6857be20e85f" providerId="AD" clId="Web-{A8C22E62-5AA5-483F-A10E-5EB0B6850044}" dt="2022-10-14T15:29:55.883" v="334" actId="20577"/>
          <ac:spMkLst>
            <pc:docMk/>
            <pc:sldMk cId="824242017" sldId="377"/>
            <ac:spMk id="18" creationId="{0D575FF4-A0A5-5D5F-E422-A3C3DF894EF5}"/>
          </ac:spMkLst>
        </pc:spChg>
      </pc:sldChg>
      <pc:sldChg chg="addSp delSp modSp add">
        <pc:chgData name="Vissapragada,Sai Tejaswee" userId="S::s545438@nwmissouri.edu::ac5152bd-e08b-42ef-87f5-6857be20e85f" providerId="AD" clId="Web-{A8C22E62-5AA5-483F-A10E-5EB0B6850044}" dt="2022-10-14T15:24:37.267" v="328" actId="20577"/>
        <pc:sldMkLst>
          <pc:docMk/>
          <pc:sldMk cId="3225898199" sldId="378"/>
        </pc:sldMkLst>
        <pc:spChg chg="del">
          <ac:chgData name="Vissapragada,Sai Tejaswee" userId="S::s545438@nwmissouri.edu::ac5152bd-e08b-42ef-87f5-6857be20e85f" providerId="AD" clId="Web-{A8C22E62-5AA5-483F-A10E-5EB0B6850044}" dt="2022-10-14T15:23:36.782" v="321"/>
          <ac:spMkLst>
            <pc:docMk/>
            <pc:sldMk cId="3225898199" sldId="378"/>
            <ac:spMk id="2" creationId="{C841DDDB-09FE-0770-F467-1A6644329CFC}"/>
          </ac:spMkLst>
        </pc:spChg>
        <pc:spChg chg="mod">
          <ac:chgData name="Vissapragada,Sai Tejaswee" userId="S::s545438@nwmissouri.edu::ac5152bd-e08b-42ef-87f5-6857be20e85f" providerId="AD" clId="Web-{A8C22E62-5AA5-483F-A10E-5EB0B6850044}" dt="2022-10-14T15:24:37.267" v="328" actId="20577"/>
          <ac:spMkLst>
            <pc:docMk/>
            <pc:sldMk cId="3225898199" sldId="378"/>
            <ac:spMk id="3" creationId="{627AC61C-9393-097F-8278-A135703BB589}"/>
          </ac:spMkLst>
        </pc:spChg>
        <pc:spChg chg="add del mod">
          <ac:chgData name="Vissapragada,Sai Tejaswee" userId="S::s545438@nwmissouri.edu::ac5152bd-e08b-42ef-87f5-6857be20e85f" providerId="AD" clId="Web-{A8C22E62-5AA5-483F-A10E-5EB0B6850044}" dt="2022-10-14T15:23:40.344" v="322"/>
          <ac:spMkLst>
            <pc:docMk/>
            <pc:sldMk cId="3225898199" sldId="378"/>
            <ac:spMk id="5" creationId="{0CC146A7-8589-151D-467A-2DFFFD93A847}"/>
          </ac:spMkLst>
        </pc:spChg>
        <pc:spChg chg="add mod">
          <ac:chgData name="Vissapragada,Sai Tejaswee" userId="S::s545438@nwmissouri.edu::ac5152bd-e08b-42ef-87f5-6857be20e85f" providerId="AD" clId="Web-{A8C22E62-5AA5-483F-A10E-5EB0B6850044}" dt="2022-10-14T15:24:10.829" v="325" actId="20577"/>
          <ac:spMkLst>
            <pc:docMk/>
            <pc:sldMk cId="3225898199" sldId="378"/>
            <ac:spMk id="7" creationId="{D6B5D823-5C12-1AB8-3142-290071BA27E1}"/>
          </ac:spMkLst>
        </pc:spChg>
      </pc:sldChg>
      <pc:sldChg chg="modSp ord">
        <pc:chgData name="Vissapragada,Sai Tejaswee" userId="S::s545438@nwmissouri.edu::ac5152bd-e08b-42ef-87f5-6857be20e85f" providerId="AD" clId="Web-{A8C22E62-5AA5-483F-A10E-5EB0B6850044}" dt="2022-10-14T15:42:03.477" v="397" actId="20577"/>
        <pc:sldMkLst>
          <pc:docMk/>
          <pc:sldMk cId="836180278" sldId="379"/>
        </pc:sldMkLst>
        <pc:spChg chg="mod">
          <ac:chgData name="Vissapragada,Sai Tejaswee" userId="S::s545438@nwmissouri.edu::ac5152bd-e08b-42ef-87f5-6857be20e85f" providerId="AD" clId="Web-{A8C22E62-5AA5-483F-A10E-5EB0B6850044}" dt="2022-10-14T15:42:03.477" v="397" actId="20577"/>
          <ac:spMkLst>
            <pc:docMk/>
            <pc:sldMk cId="836180278" sldId="379"/>
            <ac:spMk id="3" creationId="{6F325FD3-8624-CDB2-FF03-5B4140CC7C86}"/>
          </ac:spMkLst>
        </pc:spChg>
      </pc:sldChg>
      <pc:sldChg chg="modSp add">
        <pc:chgData name="Vissapragada,Sai Tejaswee" userId="S::s545438@nwmissouri.edu::ac5152bd-e08b-42ef-87f5-6857be20e85f" providerId="AD" clId="Web-{A8C22E62-5AA5-483F-A10E-5EB0B6850044}" dt="2022-10-14T16:25:57.626" v="510" actId="20577"/>
        <pc:sldMkLst>
          <pc:docMk/>
          <pc:sldMk cId="3033080522" sldId="380"/>
        </pc:sldMkLst>
        <pc:spChg chg="mod">
          <ac:chgData name="Vissapragada,Sai Tejaswee" userId="S::s545438@nwmissouri.edu::ac5152bd-e08b-42ef-87f5-6857be20e85f" providerId="AD" clId="Web-{A8C22E62-5AA5-483F-A10E-5EB0B6850044}" dt="2022-10-14T16:11:23.139" v="493" actId="1076"/>
          <ac:spMkLst>
            <pc:docMk/>
            <pc:sldMk cId="3033080522" sldId="380"/>
            <ac:spMk id="2" creationId="{C841DDDB-09FE-0770-F467-1A6644329CFC}"/>
          </ac:spMkLst>
        </pc:spChg>
        <pc:spChg chg="mod">
          <ac:chgData name="Vissapragada,Sai Tejaswee" userId="S::s545438@nwmissouri.edu::ac5152bd-e08b-42ef-87f5-6857be20e85f" providerId="AD" clId="Web-{A8C22E62-5AA5-483F-A10E-5EB0B6850044}" dt="2022-10-14T16:25:57.626" v="510" actId="20577"/>
          <ac:spMkLst>
            <pc:docMk/>
            <pc:sldMk cId="3033080522" sldId="380"/>
            <ac:spMk id="3" creationId="{627AC61C-9393-097F-8278-A135703BB589}"/>
          </ac:spMkLst>
        </pc:spChg>
      </pc:sldChg>
      <pc:sldMasterChg chg="add addSldLayout">
        <pc:chgData name="Vissapragada,Sai Tejaswee" userId="S::s545438@nwmissouri.edu::ac5152bd-e08b-42ef-87f5-6857be20e85f" providerId="AD" clId="Web-{A8C22E62-5AA5-483F-A10E-5EB0B6850044}" dt="2022-10-14T15:23:13.109" v="318"/>
        <pc:sldMasterMkLst>
          <pc:docMk/>
          <pc:sldMasterMk cId="665472013" sldId="2147483648"/>
        </pc:sldMasterMkLst>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58169407" sldId="2147483649"/>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33810693" sldId="2147483650"/>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055460370" sldId="2147483651"/>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45278729" sldId="2147483652"/>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460712989" sldId="2147483653"/>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420868276" sldId="2147483654"/>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188320448" sldId="2147483655"/>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78049854" sldId="2147483656"/>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62202188" sldId="2147483657"/>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294843928" sldId="2147483658"/>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09405923" sldId="2147483659"/>
          </pc:sldLayoutMkLst>
        </pc:sldLayoutChg>
      </pc:sldMasterChg>
      <pc:sldMasterChg chg="del delSldLayout">
        <pc:chgData name="Vissapragada,Sai Tejaswee" userId="S::s545438@nwmissouri.edu::ac5152bd-e08b-42ef-87f5-6857be20e85f" providerId="AD" clId="Web-{A8C22E62-5AA5-483F-A10E-5EB0B6850044}" dt="2022-10-14T14:54:02.291" v="189"/>
        <pc:sldMasterMkLst>
          <pc:docMk/>
          <pc:sldMasterMk cId="3402309836" sldId="2147483712"/>
        </pc:sldMasterMkLst>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55847499" sldId="2147483713"/>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458528500" sldId="2147483714"/>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3981056472" sldId="2147483715"/>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156215914" sldId="2147483716"/>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92506806" sldId="2147483717"/>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320739255" sldId="2147483718"/>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287267590" sldId="2147483719"/>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468964331" sldId="2147483720"/>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84800665" sldId="2147483721"/>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079905034" sldId="2147483722"/>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67894319" sldId="2147483723"/>
          </pc:sldLayoutMkLst>
        </pc:sldLayoutChg>
      </pc:sldMasterChg>
      <pc:sldMasterChg chg="add addSldLayout modSldLayout">
        <pc:chgData name="Vissapragada,Sai Tejaswee" userId="S::s545438@nwmissouri.edu::ac5152bd-e08b-42ef-87f5-6857be20e85f" providerId="AD" clId="Web-{A8C22E62-5AA5-483F-A10E-5EB0B6850044}" dt="2022-10-14T14:54:02.291" v="189"/>
        <pc:sldMasterMkLst>
          <pc:docMk/>
          <pc:sldMasterMk cId="811897821" sldId="2147483724"/>
        </pc:sldMasterMkLst>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208152015" sldId="2147483725"/>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627695572" sldId="2147483726"/>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061910980" sldId="2147483727"/>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022701550" sldId="2147483728"/>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897638432" sldId="2147483729"/>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95812942" sldId="2147483730"/>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1239700076" sldId="2147483731"/>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558372690" sldId="2147483732"/>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715583257" sldId="2147483733"/>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125951674" sldId="2147483734"/>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17663772" sldId="2147483735"/>
          </pc:sldLayoutMkLst>
        </pc:sldLayoutChg>
      </pc:sldMasterChg>
    </pc:docChg>
  </pc:docChgLst>
  <pc:docChgLst>
    <pc:chgData name="Janumula,Sailaxman" userId="S::s544100@nwmissouri.edu::057ba501-34c5-48a9-a77d-e6ca3e3b42d5" providerId="AD" clId="Web-{2D846336-9554-2D9E-6BB0-D4386FA2A1C3}"/>
    <pc:docChg chg="modSld">
      <pc:chgData name="Janumula,Sailaxman" userId="S::s544100@nwmissouri.edu::057ba501-34c5-48a9-a77d-e6ca3e3b42d5" providerId="AD" clId="Web-{2D846336-9554-2D9E-6BB0-D4386FA2A1C3}" dt="2022-10-14T13:06:11.337" v="131" actId="20577"/>
      <pc:docMkLst>
        <pc:docMk/>
      </pc:docMkLst>
      <pc:sldChg chg="modSp">
        <pc:chgData name="Janumula,Sailaxman" userId="S::s544100@nwmissouri.edu::057ba501-34c5-48a9-a77d-e6ca3e3b42d5" providerId="AD" clId="Web-{2D846336-9554-2D9E-6BB0-D4386FA2A1C3}" dt="2022-10-14T13:06:11.337" v="131" actId="20577"/>
        <pc:sldMkLst>
          <pc:docMk/>
          <pc:sldMk cId="1168084508" sldId="365"/>
        </pc:sldMkLst>
        <pc:spChg chg="mod">
          <ac:chgData name="Janumula,Sailaxman" userId="S::s544100@nwmissouri.edu::057ba501-34c5-48a9-a77d-e6ca3e3b42d5" providerId="AD" clId="Web-{2D846336-9554-2D9E-6BB0-D4386FA2A1C3}" dt="2022-10-14T13:06:11.337" v="131" actId="20577"/>
          <ac:spMkLst>
            <pc:docMk/>
            <pc:sldMk cId="1168084508" sldId="365"/>
            <ac:spMk id="3" creationId="{3CC905E3-3707-BA22-DDB9-9FF9CDFDF532}"/>
          </ac:spMkLst>
        </pc:spChg>
      </pc:sldChg>
    </pc:docChg>
  </pc:docChgLst>
  <pc:docChgLst>
    <pc:chgData name="Dammannagari,Jahnavi" userId="S::s545241@nwmissouri.edu::57b5fd11-6565-4914-86c8-bc292b5f2f1b" providerId="AD" clId="Web-{B027FBD9-1FB0-4A80-A451-F01E0C52357B}"/>
    <pc:docChg chg="modSld">
      <pc:chgData name="Dammannagari,Jahnavi" userId="S::s545241@nwmissouri.edu::57b5fd11-6565-4914-86c8-bc292b5f2f1b" providerId="AD" clId="Web-{B027FBD9-1FB0-4A80-A451-F01E0C52357B}" dt="2022-10-14T16:30:58.849" v="3" actId="20577"/>
      <pc:docMkLst>
        <pc:docMk/>
      </pc:docMkLst>
      <pc:sldChg chg="modSp">
        <pc:chgData name="Dammannagari,Jahnavi" userId="S::s545241@nwmissouri.edu::57b5fd11-6565-4914-86c8-bc292b5f2f1b" providerId="AD" clId="Web-{B027FBD9-1FB0-4A80-A451-F01E0C52357B}" dt="2022-10-14T16:30:58.849" v="3" actId="20577"/>
        <pc:sldMkLst>
          <pc:docMk/>
          <pc:sldMk cId="884823026" sldId="371"/>
        </pc:sldMkLst>
        <pc:spChg chg="mod">
          <ac:chgData name="Dammannagari,Jahnavi" userId="S::s545241@nwmissouri.edu::57b5fd11-6565-4914-86c8-bc292b5f2f1b" providerId="AD" clId="Web-{B027FBD9-1FB0-4A80-A451-F01E0C52357B}" dt="2022-10-14T16:30:58.849" v="3" actId="20577"/>
          <ac:spMkLst>
            <pc:docMk/>
            <pc:sldMk cId="884823026" sldId="371"/>
            <ac:spMk id="3" creationId="{1CE5B5B3-F968-7176-817F-D2DECAB3BFC0}"/>
          </ac:spMkLst>
        </pc:spChg>
      </pc:sldChg>
    </pc:docChg>
  </pc:docChgLst>
  <pc:docChgLst>
    <pc:chgData name="Myakala,Shiva Krishna" userId="S::s545549@nwmissouri.edu::1ad7070b-5778-4d5e-ba6b-216720902aee" providerId="AD" clId="Web-{F20EB9F4-8045-359E-AE86-9ECCD8700251}"/>
    <pc:docChg chg="addSld modSld sldOrd">
      <pc:chgData name="Myakala,Shiva Krishna" userId="S::s545549@nwmissouri.edu::1ad7070b-5778-4d5e-ba6b-216720902aee" providerId="AD" clId="Web-{F20EB9F4-8045-359E-AE86-9ECCD8700251}" dt="2022-10-14T16:01:22.857" v="786" actId="20577"/>
      <pc:docMkLst>
        <pc:docMk/>
      </pc:docMkLst>
      <pc:sldChg chg="addSp delSp modSp new mod ord setBg">
        <pc:chgData name="Myakala,Shiva Krishna" userId="S::s545549@nwmissouri.edu::1ad7070b-5778-4d5e-ba6b-216720902aee" providerId="AD" clId="Web-{F20EB9F4-8045-359E-AE86-9ECCD8700251}" dt="2022-10-14T15:36:34.556" v="479"/>
        <pc:sldMkLst>
          <pc:docMk/>
          <pc:sldMk cId="437098969" sldId="370"/>
        </pc:sldMkLst>
        <pc:spChg chg="mod">
          <ac:chgData name="Myakala,Shiva Krishna" userId="S::s545549@nwmissouri.edu::1ad7070b-5778-4d5e-ba6b-216720902aee" providerId="AD" clId="Web-{F20EB9F4-8045-359E-AE86-9ECCD8700251}" dt="2022-10-14T14:36:17.393" v="70"/>
          <ac:spMkLst>
            <pc:docMk/>
            <pc:sldMk cId="437098969" sldId="370"/>
            <ac:spMk id="2" creationId="{A8723335-4D01-C533-AC17-BB39BC5E4AB8}"/>
          </ac:spMkLst>
        </pc:spChg>
        <pc:spChg chg="mod ord">
          <ac:chgData name="Myakala,Shiva Krishna" userId="S::s545549@nwmissouri.edu::1ad7070b-5778-4d5e-ba6b-216720902aee" providerId="AD" clId="Web-{F20EB9F4-8045-359E-AE86-9ECCD8700251}" dt="2022-10-14T14:37:37.504" v="80" actId="20577"/>
          <ac:spMkLst>
            <pc:docMk/>
            <pc:sldMk cId="437098969" sldId="370"/>
            <ac:spMk id="3" creationId="{2717A627-2709-3E6E-A10A-905A446CF39D}"/>
          </ac:spMkLst>
        </pc:spChg>
        <pc:spChg chg="mod ord">
          <ac:chgData name="Myakala,Shiva Krishna" userId="S::s545549@nwmissouri.edu::1ad7070b-5778-4d5e-ba6b-216720902aee" providerId="AD" clId="Web-{F20EB9F4-8045-359E-AE86-9ECCD8700251}" dt="2022-10-14T14:36:17.393" v="70"/>
          <ac:spMkLst>
            <pc:docMk/>
            <pc:sldMk cId="437098969" sldId="370"/>
            <ac:spMk id="4" creationId="{5A0C8046-7569-8FB5-356C-E4DB27FB3CE6}"/>
          </ac:spMkLst>
        </pc:spChg>
        <pc:spChg chg="add del">
          <ac:chgData name="Myakala,Shiva Krishna" userId="S::s545549@nwmissouri.edu::1ad7070b-5778-4d5e-ba6b-216720902aee" providerId="AD" clId="Web-{F20EB9F4-8045-359E-AE86-9ECCD8700251}" dt="2022-10-14T14:36:17.393" v="70"/>
          <ac:spMkLst>
            <pc:docMk/>
            <pc:sldMk cId="437098969" sldId="370"/>
            <ac:spMk id="10" creationId="{5E39A796-BE83-48B1-B33F-35C4A32AAB57}"/>
          </ac:spMkLst>
        </pc:spChg>
        <pc:spChg chg="add del">
          <ac:chgData name="Myakala,Shiva Krishna" userId="S::s545549@nwmissouri.edu::1ad7070b-5778-4d5e-ba6b-216720902aee" providerId="AD" clId="Web-{F20EB9F4-8045-359E-AE86-9ECCD8700251}" dt="2022-10-14T14:36:17.393" v="70"/>
          <ac:spMkLst>
            <pc:docMk/>
            <pc:sldMk cId="437098969" sldId="370"/>
            <ac:spMk id="12" creationId="{72F84B47-E267-4194-8194-831DB7B5547F}"/>
          </ac:spMkLst>
        </pc:spChg>
        <pc:spChg chg="add">
          <ac:chgData name="Myakala,Shiva Krishna" userId="S::s545549@nwmissouri.edu::1ad7070b-5778-4d5e-ba6b-216720902aee" providerId="AD" clId="Web-{F20EB9F4-8045-359E-AE86-9ECCD8700251}" dt="2022-10-14T14:36:17.393" v="70"/>
          <ac:spMkLst>
            <pc:docMk/>
            <pc:sldMk cId="437098969" sldId="370"/>
            <ac:spMk id="17" creationId="{3346177D-ADC4-4968-B747-5CFCD390B5B9}"/>
          </ac:spMkLst>
        </pc:spChg>
        <pc:spChg chg="add">
          <ac:chgData name="Myakala,Shiva Krishna" userId="S::s545549@nwmissouri.edu::1ad7070b-5778-4d5e-ba6b-216720902aee" providerId="AD" clId="Web-{F20EB9F4-8045-359E-AE86-9ECCD8700251}" dt="2022-10-14T14:36:17.393" v="70"/>
          <ac:spMkLst>
            <pc:docMk/>
            <pc:sldMk cId="437098969" sldId="370"/>
            <ac:spMk id="19" creationId="{0844A943-BF79-4FEA-ABB1-3BD54D236606}"/>
          </ac:spMkLst>
        </pc:spChg>
        <pc:spChg chg="add">
          <ac:chgData name="Myakala,Shiva Krishna" userId="S::s545549@nwmissouri.edu::1ad7070b-5778-4d5e-ba6b-216720902aee" providerId="AD" clId="Web-{F20EB9F4-8045-359E-AE86-9ECCD8700251}" dt="2022-10-14T14:36:17.393" v="70"/>
          <ac:spMkLst>
            <pc:docMk/>
            <pc:sldMk cId="437098969" sldId="370"/>
            <ac:spMk id="21" creationId="{6437CC72-F4A8-4DC3-AFAB-D22C482C8100}"/>
          </ac:spMkLst>
        </pc:spChg>
        <pc:picChg chg="add mod">
          <ac:chgData name="Myakala,Shiva Krishna" userId="S::s545549@nwmissouri.edu::1ad7070b-5778-4d5e-ba6b-216720902aee" providerId="AD" clId="Web-{F20EB9F4-8045-359E-AE86-9ECCD8700251}" dt="2022-10-14T14:37:45.832" v="82" actId="14100"/>
          <ac:picMkLst>
            <pc:docMk/>
            <pc:sldMk cId="437098969" sldId="370"/>
            <ac:picMk id="5" creationId="{8BC2E01F-BB52-CA40-F63F-63DFB1D2B6F5}"/>
          </ac:picMkLst>
        </pc:picChg>
      </pc:sldChg>
      <pc:sldChg chg="delSp modSp new ord">
        <pc:chgData name="Myakala,Shiva Krishna" userId="S::s545549@nwmissouri.edu::1ad7070b-5778-4d5e-ba6b-216720902aee" providerId="AD" clId="Web-{F20EB9F4-8045-359E-AE86-9ECCD8700251}" dt="2022-10-14T16:01:22.857" v="786" actId="20577"/>
        <pc:sldMkLst>
          <pc:docMk/>
          <pc:sldMk cId="884823026" sldId="371"/>
        </pc:sldMkLst>
        <pc:spChg chg="del">
          <ac:chgData name="Myakala,Shiva Krishna" userId="S::s545549@nwmissouri.edu::1ad7070b-5778-4d5e-ba6b-216720902aee" providerId="AD" clId="Web-{F20EB9F4-8045-359E-AE86-9ECCD8700251}" dt="2022-10-14T14:40:11.867" v="83"/>
          <ac:spMkLst>
            <pc:docMk/>
            <pc:sldMk cId="884823026" sldId="371"/>
            <ac:spMk id="2" creationId="{F43EBA1B-3143-D8A2-286E-5DD8267D06AF}"/>
          </ac:spMkLst>
        </pc:spChg>
        <pc:spChg chg="mod">
          <ac:chgData name="Myakala,Shiva Krishna" userId="S::s545549@nwmissouri.edu::1ad7070b-5778-4d5e-ba6b-216720902aee" providerId="AD" clId="Web-{F20EB9F4-8045-359E-AE86-9ECCD8700251}" dt="2022-10-14T16:01:22.857" v="786" actId="20577"/>
          <ac:spMkLst>
            <pc:docMk/>
            <pc:sldMk cId="884823026" sldId="371"/>
            <ac:spMk id="3" creationId="{1CE5B5B3-F968-7176-817F-D2DECAB3BFC0}"/>
          </ac:spMkLst>
        </pc:spChg>
      </pc:sldChg>
      <pc:sldChg chg="modSp">
        <pc:chgData name="Myakala,Shiva Krishna" userId="S::s545549@nwmissouri.edu::1ad7070b-5778-4d5e-ba6b-216720902aee" providerId="AD" clId="Web-{F20EB9F4-8045-359E-AE86-9ECCD8700251}" dt="2022-10-14T15:49:05.854" v="513" actId="1076"/>
        <pc:sldMkLst>
          <pc:docMk/>
          <pc:sldMk cId="4113795527" sldId="375"/>
        </pc:sldMkLst>
        <pc:picChg chg="mod">
          <ac:chgData name="Myakala,Shiva Krishna" userId="S::s545549@nwmissouri.edu::1ad7070b-5778-4d5e-ba6b-216720902aee" providerId="AD" clId="Web-{F20EB9F4-8045-359E-AE86-9ECCD8700251}" dt="2022-10-14T15:49:05.854" v="513" actId="1076"/>
          <ac:picMkLst>
            <pc:docMk/>
            <pc:sldMk cId="4113795527" sldId="375"/>
            <ac:picMk id="4" creationId="{074D5358-FD49-FD13-8281-A866D2376EC2}"/>
          </ac:picMkLst>
        </pc:picChg>
      </pc:sldChg>
      <pc:sldChg chg="addSp modSp">
        <pc:chgData name="Myakala,Shiva Krishna" userId="S::s545549@nwmissouri.edu::1ad7070b-5778-4d5e-ba6b-216720902aee" providerId="AD" clId="Web-{F20EB9F4-8045-359E-AE86-9ECCD8700251}" dt="2022-10-14T15:36:50.587" v="499" actId="20577"/>
        <pc:sldMkLst>
          <pc:docMk/>
          <pc:sldMk cId="3225898199" sldId="378"/>
        </pc:sldMkLst>
        <pc:spChg chg="mod">
          <ac:chgData name="Myakala,Shiva Krishna" userId="S::s545549@nwmissouri.edu::1ad7070b-5778-4d5e-ba6b-216720902aee" providerId="AD" clId="Web-{F20EB9F4-8045-359E-AE86-9ECCD8700251}" dt="2022-10-14T15:34:16.615" v="457" actId="20577"/>
          <ac:spMkLst>
            <pc:docMk/>
            <pc:sldMk cId="3225898199" sldId="378"/>
            <ac:spMk id="3" creationId="{627AC61C-9393-097F-8278-A135703BB589}"/>
          </ac:spMkLst>
        </pc:spChg>
        <pc:spChg chg="mod">
          <ac:chgData name="Myakala,Shiva Krishna" userId="S::s545549@nwmissouri.edu::1ad7070b-5778-4d5e-ba6b-216720902aee" providerId="AD" clId="Web-{F20EB9F4-8045-359E-AE86-9ECCD8700251}" dt="2022-10-14T15:36:50.587" v="499" actId="20577"/>
          <ac:spMkLst>
            <pc:docMk/>
            <pc:sldMk cId="3225898199" sldId="378"/>
            <ac:spMk id="7" creationId="{D6B5D823-5C12-1AB8-3142-290071BA27E1}"/>
          </ac:spMkLst>
        </pc:spChg>
        <pc:picChg chg="add mod">
          <ac:chgData name="Myakala,Shiva Krishna" userId="S::s545549@nwmissouri.edu::1ad7070b-5778-4d5e-ba6b-216720902aee" providerId="AD" clId="Web-{F20EB9F4-8045-359E-AE86-9ECCD8700251}" dt="2022-10-14T15:34:32.240" v="463" actId="14100"/>
          <ac:picMkLst>
            <pc:docMk/>
            <pc:sldMk cId="3225898199" sldId="378"/>
            <ac:picMk id="4" creationId="{B5949412-727A-B8B1-7800-52D93B576323}"/>
          </ac:picMkLst>
        </pc:picChg>
      </pc:sldChg>
    </pc:docChg>
  </pc:docChgLst>
  <pc:docChgLst>
    <pc:chgData name="Vissapragada,Sai Tejaswee" userId="ac5152bd-e08b-42ef-87f5-6857be20e85f" providerId="ADAL" clId="{97312CED-9575-4606-A328-07082E28D64F}"/>
    <pc:docChg chg="undo custSel addSld delSld modSld sldOrd">
      <pc:chgData name="Vissapragada,Sai Tejaswee" userId="ac5152bd-e08b-42ef-87f5-6857be20e85f" providerId="ADAL" clId="{97312CED-9575-4606-A328-07082E28D64F}" dt="2022-12-01T17:25:22.338" v="503" actId="20577"/>
      <pc:docMkLst>
        <pc:docMk/>
      </pc:docMkLst>
      <pc:sldChg chg="modSp mod">
        <pc:chgData name="Vissapragada,Sai Tejaswee" userId="ac5152bd-e08b-42ef-87f5-6857be20e85f" providerId="ADAL" clId="{97312CED-9575-4606-A328-07082E28D64F}" dt="2022-11-30T18:13:55.278" v="170" actId="20577"/>
        <pc:sldMkLst>
          <pc:docMk/>
          <pc:sldMk cId="1407598965" sldId="259"/>
        </pc:sldMkLst>
        <pc:spChg chg="mod">
          <ac:chgData name="Vissapragada,Sai Tejaswee" userId="ac5152bd-e08b-42ef-87f5-6857be20e85f" providerId="ADAL" clId="{97312CED-9575-4606-A328-07082E28D64F}" dt="2022-11-30T18:13:55.278" v="170" actId="20577"/>
          <ac:spMkLst>
            <pc:docMk/>
            <pc:sldMk cId="1407598965" sldId="259"/>
            <ac:spMk id="3" creationId="{A5942236-8E5C-5516-A831-74F50A87BCB4}"/>
          </ac:spMkLst>
        </pc:spChg>
      </pc:sldChg>
      <pc:sldChg chg="modSp mod">
        <pc:chgData name="Vissapragada,Sai Tejaswee" userId="ac5152bd-e08b-42ef-87f5-6857be20e85f" providerId="ADAL" clId="{97312CED-9575-4606-A328-07082E28D64F}" dt="2022-11-30T18:04:15.752" v="22" actId="20577"/>
        <pc:sldMkLst>
          <pc:docMk/>
          <pc:sldMk cId="2442537970" sldId="341"/>
        </pc:sldMkLst>
        <pc:spChg chg="mod">
          <ac:chgData name="Vissapragada,Sai Tejaswee" userId="ac5152bd-e08b-42ef-87f5-6857be20e85f" providerId="ADAL" clId="{97312CED-9575-4606-A328-07082E28D64F}" dt="2022-11-30T18:04:15.752" v="22" actId="20577"/>
          <ac:spMkLst>
            <pc:docMk/>
            <pc:sldMk cId="2442537970" sldId="341"/>
            <ac:spMk id="2" creationId="{A03556A8-306D-4AAD-A818-C5F7CD7DCAA6}"/>
          </ac:spMkLst>
        </pc:spChg>
      </pc:sldChg>
      <pc:sldChg chg="modSp">
        <pc:chgData name="Vissapragada,Sai Tejaswee" userId="ac5152bd-e08b-42ef-87f5-6857be20e85f" providerId="ADAL" clId="{97312CED-9575-4606-A328-07082E28D64F}" dt="2022-11-28T18:42:52.605" v="16" actId="962"/>
        <pc:sldMkLst>
          <pc:docMk/>
          <pc:sldMk cId="552338012" sldId="342"/>
        </pc:sldMkLst>
        <pc:picChg chg="mod">
          <ac:chgData name="Vissapragada,Sai Tejaswee" userId="ac5152bd-e08b-42ef-87f5-6857be20e85f" providerId="ADAL" clId="{97312CED-9575-4606-A328-07082E28D64F}" dt="2022-11-28T18:42:52.605" v="16" actId="962"/>
          <ac:picMkLst>
            <pc:docMk/>
            <pc:sldMk cId="552338012" sldId="342"/>
            <ac:picMk id="6" creationId="{EB3BA4DD-4E8B-4D77-BBE5-9E0B9750644F}"/>
          </ac:picMkLst>
        </pc:picChg>
      </pc:sldChg>
      <pc:sldChg chg="modSp mod">
        <pc:chgData name="Vissapragada,Sai Tejaswee" userId="ac5152bd-e08b-42ef-87f5-6857be20e85f" providerId="ADAL" clId="{97312CED-9575-4606-A328-07082E28D64F}" dt="2022-11-30T18:10:10.410" v="133" actId="20577"/>
        <pc:sldMkLst>
          <pc:docMk/>
          <pc:sldMk cId="1045016516" sldId="343"/>
        </pc:sldMkLst>
        <pc:spChg chg="mod">
          <ac:chgData name="Vissapragada,Sai Tejaswee" userId="ac5152bd-e08b-42ef-87f5-6857be20e85f" providerId="ADAL" clId="{97312CED-9575-4606-A328-07082E28D64F}" dt="2022-11-30T18:10:10.410" v="133" actId="20577"/>
          <ac:spMkLst>
            <pc:docMk/>
            <pc:sldMk cId="1045016516" sldId="343"/>
            <ac:spMk id="3" creationId="{9EF72435-41D5-40ED-A1E0-F497D91EB7D3}"/>
          </ac:spMkLst>
        </pc:spChg>
      </pc:sldChg>
      <pc:sldChg chg="modSp mod">
        <pc:chgData name="Vissapragada,Sai Tejaswee" userId="ac5152bd-e08b-42ef-87f5-6857be20e85f" providerId="ADAL" clId="{97312CED-9575-4606-A328-07082E28D64F}" dt="2022-11-30T18:28:45.025" v="375" actId="20577"/>
        <pc:sldMkLst>
          <pc:docMk/>
          <pc:sldMk cId="2459341095" sldId="364"/>
        </pc:sldMkLst>
        <pc:spChg chg="mod">
          <ac:chgData name="Vissapragada,Sai Tejaswee" userId="ac5152bd-e08b-42ef-87f5-6857be20e85f" providerId="ADAL" clId="{97312CED-9575-4606-A328-07082E28D64F}" dt="2022-11-30T18:28:45.025" v="375" actId="20577"/>
          <ac:spMkLst>
            <pc:docMk/>
            <pc:sldMk cId="2459341095" sldId="364"/>
            <ac:spMk id="3" creationId="{386E58DB-AF1A-2DF3-7CF6-71CAE99743B8}"/>
          </ac:spMkLst>
        </pc:spChg>
      </pc:sldChg>
      <pc:sldChg chg="ord">
        <pc:chgData name="Vissapragada,Sai Tejaswee" userId="ac5152bd-e08b-42ef-87f5-6857be20e85f" providerId="ADAL" clId="{97312CED-9575-4606-A328-07082E28D64F}" dt="2022-12-01T17:16:52.309" v="423"/>
        <pc:sldMkLst>
          <pc:docMk/>
          <pc:sldMk cId="1168084508" sldId="365"/>
        </pc:sldMkLst>
      </pc:sldChg>
      <pc:sldChg chg="modSp mod ord">
        <pc:chgData name="Vissapragada,Sai Tejaswee" userId="ac5152bd-e08b-42ef-87f5-6857be20e85f" providerId="ADAL" clId="{97312CED-9575-4606-A328-07082E28D64F}" dt="2022-12-01T17:25:22.338" v="503" actId="20577"/>
        <pc:sldMkLst>
          <pc:docMk/>
          <pc:sldMk cId="1837471576" sldId="366"/>
        </pc:sldMkLst>
        <pc:spChg chg="mod">
          <ac:chgData name="Vissapragada,Sai Tejaswee" userId="ac5152bd-e08b-42ef-87f5-6857be20e85f" providerId="ADAL" clId="{97312CED-9575-4606-A328-07082E28D64F}" dt="2022-12-01T17:22:25.593" v="458" actId="20577"/>
          <ac:spMkLst>
            <pc:docMk/>
            <pc:sldMk cId="1837471576" sldId="366"/>
            <ac:spMk id="2" creationId="{699FDC42-B1C1-8EF3-24EB-74E32AB17A6B}"/>
          </ac:spMkLst>
        </pc:spChg>
        <pc:spChg chg="mod">
          <ac:chgData name="Vissapragada,Sai Tejaswee" userId="ac5152bd-e08b-42ef-87f5-6857be20e85f" providerId="ADAL" clId="{97312CED-9575-4606-A328-07082E28D64F}" dt="2022-12-01T17:25:22.338" v="503" actId="20577"/>
          <ac:spMkLst>
            <pc:docMk/>
            <pc:sldMk cId="1837471576" sldId="366"/>
            <ac:spMk id="3" creationId="{A8E34014-DCF4-FA40-FD67-BBA08040D734}"/>
          </ac:spMkLst>
        </pc:spChg>
      </pc:sldChg>
      <pc:sldChg chg="modSp del mod">
        <pc:chgData name="Vissapragada,Sai Tejaswee" userId="ac5152bd-e08b-42ef-87f5-6857be20e85f" providerId="ADAL" clId="{97312CED-9575-4606-A328-07082E28D64F}" dt="2022-11-30T18:14:30.513" v="173" actId="2696"/>
        <pc:sldMkLst>
          <pc:docMk/>
          <pc:sldMk cId="3832482965" sldId="369"/>
        </pc:sldMkLst>
        <pc:spChg chg="mod">
          <ac:chgData name="Vissapragada,Sai Tejaswee" userId="ac5152bd-e08b-42ef-87f5-6857be20e85f" providerId="ADAL" clId="{97312CED-9575-4606-A328-07082E28D64F}" dt="2022-11-30T18:14:15.453" v="171" actId="20577"/>
          <ac:spMkLst>
            <pc:docMk/>
            <pc:sldMk cId="3832482965" sldId="369"/>
            <ac:spMk id="3" creationId="{ABC53B28-A702-CB39-14D5-C5D93E4EE12D}"/>
          </ac:spMkLst>
        </pc:spChg>
      </pc:sldChg>
      <pc:sldChg chg="modSp mod">
        <pc:chgData name="Vissapragada,Sai Tejaswee" userId="ac5152bd-e08b-42ef-87f5-6857be20e85f" providerId="ADAL" clId="{97312CED-9575-4606-A328-07082E28D64F}" dt="2022-12-01T17:21:12.806" v="436" actId="20577"/>
        <pc:sldMkLst>
          <pc:docMk/>
          <pc:sldMk cId="3017103360" sldId="372"/>
        </pc:sldMkLst>
        <pc:spChg chg="mod">
          <ac:chgData name="Vissapragada,Sai Tejaswee" userId="ac5152bd-e08b-42ef-87f5-6857be20e85f" providerId="ADAL" clId="{97312CED-9575-4606-A328-07082E28D64F}" dt="2022-12-01T17:21:12.806" v="436" actId="20577"/>
          <ac:spMkLst>
            <pc:docMk/>
            <pc:sldMk cId="3017103360" sldId="372"/>
            <ac:spMk id="3" creationId="{0E3D6556-A722-02BE-F336-6B448678512B}"/>
          </ac:spMkLst>
        </pc:spChg>
      </pc:sldChg>
      <pc:sldChg chg="modSp mod">
        <pc:chgData name="Vissapragada,Sai Tejaswee" userId="ac5152bd-e08b-42ef-87f5-6857be20e85f" providerId="ADAL" clId="{97312CED-9575-4606-A328-07082E28D64F}" dt="2022-12-01T17:20:59.038" v="432" actId="1076"/>
        <pc:sldMkLst>
          <pc:docMk/>
          <pc:sldMk cId="823308323" sldId="379"/>
        </pc:sldMkLst>
        <pc:spChg chg="mod">
          <ac:chgData name="Vissapragada,Sai Tejaswee" userId="ac5152bd-e08b-42ef-87f5-6857be20e85f" providerId="ADAL" clId="{97312CED-9575-4606-A328-07082E28D64F}" dt="2022-12-01T17:20:49.056" v="431" actId="5793"/>
          <ac:spMkLst>
            <pc:docMk/>
            <pc:sldMk cId="823308323" sldId="379"/>
            <ac:spMk id="3" creationId="{ABDEE460-B203-FB49-6CA3-216BB52E9EEC}"/>
          </ac:spMkLst>
        </pc:spChg>
        <pc:picChg chg="mod">
          <ac:chgData name="Vissapragada,Sai Tejaswee" userId="ac5152bd-e08b-42ef-87f5-6857be20e85f" providerId="ADAL" clId="{97312CED-9575-4606-A328-07082E28D64F}" dt="2022-12-01T17:20:59.038" v="432" actId="1076"/>
          <ac:picMkLst>
            <pc:docMk/>
            <pc:sldMk cId="823308323" sldId="379"/>
            <ac:picMk id="5" creationId="{CB635F71-EF6E-5388-3464-01D1BE9D5598}"/>
          </ac:picMkLst>
        </pc:picChg>
      </pc:sldChg>
      <pc:sldChg chg="modSp new mod">
        <pc:chgData name="Vissapragada,Sai Tejaswee" userId="ac5152bd-e08b-42ef-87f5-6857be20e85f" providerId="ADAL" clId="{97312CED-9575-4606-A328-07082E28D64F}" dt="2022-12-01T17:16:07.940" v="421" actId="255"/>
        <pc:sldMkLst>
          <pc:docMk/>
          <pc:sldMk cId="1719887273" sldId="380"/>
        </pc:sldMkLst>
        <pc:spChg chg="mod">
          <ac:chgData name="Vissapragada,Sai Tejaswee" userId="ac5152bd-e08b-42ef-87f5-6857be20e85f" providerId="ADAL" clId="{97312CED-9575-4606-A328-07082E28D64F}" dt="2022-12-01T17:14:44.921" v="418" actId="113"/>
          <ac:spMkLst>
            <pc:docMk/>
            <pc:sldMk cId="1719887273" sldId="380"/>
            <ac:spMk id="2" creationId="{4163873F-2445-771F-7C3C-DB4B51C24BCA}"/>
          </ac:spMkLst>
        </pc:spChg>
        <pc:spChg chg="mod">
          <ac:chgData name="Vissapragada,Sai Tejaswee" userId="ac5152bd-e08b-42ef-87f5-6857be20e85f" providerId="ADAL" clId="{97312CED-9575-4606-A328-07082E28D64F}" dt="2022-12-01T17:16:07.940" v="421" actId="255"/>
          <ac:spMkLst>
            <pc:docMk/>
            <pc:sldMk cId="1719887273" sldId="380"/>
            <ac:spMk id="3" creationId="{1CF5E8F7-4059-9C97-B4AC-DFD78B0E433C}"/>
          </ac:spMkLst>
        </pc:spChg>
      </pc:sldChg>
      <pc:sldChg chg="addSp delSp modSp new mod setBg">
        <pc:chgData name="Vissapragada,Sai Tejaswee" userId="ac5152bd-e08b-42ef-87f5-6857be20e85f" providerId="ADAL" clId="{97312CED-9575-4606-A328-07082E28D64F}" dt="2022-12-01T17:02:13.867" v="417" actId="255"/>
        <pc:sldMkLst>
          <pc:docMk/>
          <pc:sldMk cId="33053877" sldId="381"/>
        </pc:sldMkLst>
        <pc:spChg chg="del">
          <ac:chgData name="Vissapragada,Sai Tejaswee" userId="ac5152bd-e08b-42ef-87f5-6857be20e85f" providerId="ADAL" clId="{97312CED-9575-4606-A328-07082E28D64F}" dt="2022-12-01T16:59:37.214" v="377" actId="478"/>
          <ac:spMkLst>
            <pc:docMk/>
            <pc:sldMk cId="33053877" sldId="381"/>
            <ac:spMk id="2" creationId="{DFE2F05A-79EF-C5AD-26D8-0F602A6FB42A}"/>
          </ac:spMkLst>
        </pc:spChg>
        <pc:spChg chg="mod">
          <ac:chgData name="Vissapragada,Sai Tejaswee" userId="ac5152bd-e08b-42ef-87f5-6857be20e85f" providerId="ADAL" clId="{97312CED-9575-4606-A328-07082E28D64F}" dt="2022-12-01T17:02:13.867" v="417" actId="255"/>
          <ac:spMkLst>
            <pc:docMk/>
            <pc:sldMk cId="33053877" sldId="381"/>
            <ac:spMk id="3" creationId="{C96D0731-AC58-AB78-3B3C-17717D28033A}"/>
          </ac:spMkLst>
        </pc:spChg>
        <pc:spChg chg="add">
          <ac:chgData name="Vissapragada,Sai Tejaswee" userId="ac5152bd-e08b-42ef-87f5-6857be20e85f" providerId="ADAL" clId="{97312CED-9575-4606-A328-07082E28D64F}" dt="2022-12-01T17:02:05.978" v="416" actId="26606"/>
          <ac:spMkLst>
            <pc:docMk/>
            <pc:sldMk cId="33053877" sldId="381"/>
            <ac:spMk id="8" creationId="{F837543A-6020-4505-A233-C9DB4BF74011}"/>
          </ac:spMkLst>
        </pc:spChg>
        <pc:spChg chg="add">
          <ac:chgData name="Vissapragada,Sai Tejaswee" userId="ac5152bd-e08b-42ef-87f5-6857be20e85f" providerId="ADAL" clId="{97312CED-9575-4606-A328-07082E28D64F}" dt="2022-12-01T17:02:05.978" v="416" actId="26606"/>
          <ac:spMkLst>
            <pc:docMk/>
            <pc:sldMk cId="33053877" sldId="381"/>
            <ac:spMk id="10" creationId="{35B16301-FB18-48BA-A6DD-C37CAF6F9A18}"/>
          </ac:spMkLst>
        </pc:spChg>
        <pc:spChg chg="add">
          <ac:chgData name="Vissapragada,Sai Tejaswee" userId="ac5152bd-e08b-42ef-87f5-6857be20e85f" providerId="ADAL" clId="{97312CED-9575-4606-A328-07082E28D64F}" dt="2022-12-01T17:02:05.978" v="416" actId="26606"/>
          <ac:spMkLst>
            <pc:docMk/>
            <pc:sldMk cId="33053877" sldId="381"/>
            <ac:spMk id="12" creationId="{C3C0D90E-074A-4F52-9B11-B52BEF4BCBE5}"/>
          </ac:spMkLst>
        </pc:spChg>
        <pc:spChg chg="add">
          <ac:chgData name="Vissapragada,Sai Tejaswee" userId="ac5152bd-e08b-42ef-87f5-6857be20e85f" providerId="ADAL" clId="{97312CED-9575-4606-A328-07082E28D64F}" dt="2022-12-01T17:02:05.978" v="416" actId="26606"/>
          <ac:spMkLst>
            <pc:docMk/>
            <pc:sldMk cId="33053877" sldId="381"/>
            <ac:spMk id="14" creationId="{CABBD4C1-E6F8-46F6-8152-A8A97490BF4D}"/>
          </ac:spMkLst>
        </pc:spChg>
        <pc:spChg chg="add">
          <ac:chgData name="Vissapragada,Sai Tejaswee" userId="ac5152bd-e08b-42ef-87f5-6857be20e85f" providerId="ADAL" clId="{97312CED-9575-4606-A328-07082E28D64F}" dt="2022-12-01T17:02:05.978" v="416" actId="26606"/>
          <ac:spMkLst>
            <pc:docMk/>
            <pc:sldMk cId="33053877" sldId="381"/>
            <ac:spMk id="16" creationId="{83BA5EF5-1FE9-4BF9-83BB-269BCDDF6156}"/>
          </ac:spMkLst>
        </pc:spChg>
        <pc:spChg chg="add">
          <ac:chgData name="Vissapragada,Sai Tejaswee" userId="ac5152bd-e08b-42ef-87f5-6857be20e85f" providerId="ADAL" clId="{97312CED-9575-4606-A328-07082E28D64F}" dt="2022-12-01T17:02:05.978" v="416" actId="26606"/>
          <ac:spMkLst>
            <pc:docMk/>
            <pc:sldMk cId="33053877" sldId="381"/>
            <ac:spMk id="20" creationId="{88853921-7BC9-4BDE-ACAB-133C683C82D6}"/>
          </ac:spMkLst>
        </pc:spChg>
        <pc:spChg chg="add">
          <ac:chgData name="Vissapragada,Sai Tejaswee" userId="ac5152bd-e08b-42ef-87f5-6857be20e85f" providerId="ADAL" clId="{97312CED-9575-4606-A328-07082E28D64F}" dt="2022-12-01T17:02:05.978" v="416" actId="26606"/>
          <ac:spMkLst>
            <pc:docMk/>
            <pc:sldMk cId="33053877" sldId="381"/>
            <ac:spMk id="22" creationId="{09192968-3AE7-4470-A61C-97294BB92731}"/>
          </ac:spMkLst>
        </pc:spChg>
        <pc:spChg chg="add">
          <ac:chgData name="Vissapragada,Sai Tejaswee" userId="ac5152bd-e08b-42ef-87f5-6857be20e85f" providerId="ADAL" clId="{97312CED-9575-4606-A328-07082E28D64F}" dt="2022-12-01T17:02:05.978" v="416" actId="26606"/>
          <ac:spMkLst>
            <pc:docMk/>
            <pc:sldMk cId="33053877" sldId="381"/>
            <ac:spMk id="24" creationId="{3AB72E55-43E4-4356-BFE8-E2102CB0B505}"/>
          </ac:spMkLst>
        </pc:spChg>
        <pc:cxnChg chg="add">
          <ac:chgData name="Vissapragada,Sai Tejaswee" userId="ac5152bd-e08b-42ef-87f5-6857be20e85f" providerId="ADAL" clId="{97312CED-9575-4606-A328-07082E28D64F}" dt="2022-12-01T17:02:05.978" v="416" actId="26606"/>
          <ac:cxnSpMkLst>
            <pc:docMk/>
            <pc:sldMk cId="33053877" sldId="381"/>
            <ac:cxnSpMk id="18" creationId="{4B3BCACB-5880-460B-9606-8C433A9AF99D}"/>
          </ac:cxnSpMkLst>
        </pc:cxnChg>
      </pc:sldChg>
      <pc:sldChg chg="addSp delSp modSp new mod setBg setClrOvrMap">
        <pc:chgData name="Vissapragada,Sai Tejaswee" userId="ac5152bd-e08b-42ef-87f5-6857be20e85f" providerId="ADAL" clId="{97312CED-9575-4606-A328-07082E28D64F}" dt="2022-12-01T17:01:50.658" v="415" actId="255"/>
        <pc:sldMkLst>
          <pc:docMk/>
          <pc:sldMk cId="1624363699" sldId="382"/>
        </pc:sldMkLst>
        <pc:spChg chg="del">
          <ac:chgData name="Vissapragada,Sai Tejaswee" userId="ac5152bd-e08b-42ef-87f5-6857be20e85f" providerId="ADAL" clId="{97312CED-9575-4606-A328-07082E28D64F}" dt="2022-12-01T17:00:33.246" v="390" actId="478"/>
          <ac:spMkLst>
            <pc:docMk/>
            <pc:sldMk cId="1624363699" sldId="382"/>
            <ac:spMk id="2" creationId="{DD9D3A2A-BE64-549A-AC15-149E6D2A7788}"/>
          </ac:spMkLst>
        </pc:spChg>
        <pc:spChg chg="mod">
          <ac:chgData name="Vissapragada,Sai Tejaswee" userId="ac5152bd-e08b-42ef-87f5-6857be20e85f" providerId="ADAL" clId="{97312CED-9575-4606-A328-07082E28D64F}" dt="2022-12-01T17:01:50.658" v="415" actId="255"/>
          <ac:spMkLst>
            <pc:docMk/>
            <pc:sldMk cId="1624363699" sldId="382"/>
            <ac:spMk id="3" creationId="{51FBCFCD-66E2-17B8-526A-ABE905A30482}"/>
          </ac:spMkLst>
        </pc:spChg>
        <pc:spChg chg="add">
          <ac:chgData name="Vissapragada,Sai Tejaswee" userId="ac5152bd-e08b-42ef-87f5-6857be20e85f" providerId="ADAL" clId="{97312CED-9575-4606-A328-07082E28D64F}" dt="2022-12-01T17:01:35.589" v="413" actId="26606"/>
          <ac:spMkLst>
            <pc:docMk/>
            <pc:sldMk cId="1624363699" sldId="382"/>
            <ac:spMk id="10" creationId="{EF9B8DF2-C3F5-49A2-94D2-F7B65A0F1F15}"/>
          </ac:spMkLst>
        </pc:spChg>
        <pc:spChg chg="add">
          <ac:chgData name="Vissapragada,Sai Tejaswee" userId="ac5152bd-e08b-42ef-87f5-6857be20e85f" providerId="ADAL" clId="{97312CED-9575-4606-A328-07082E28D64F}" dt="2022-12-01T17:01:35.589" v="413" actId="26606"/>
          <ac:spMkLst>
            <pc:docMk/>
            <pc:sldMk cId="1624363699" sldId="382"/>
            <ac:spMk id="12" creationId="{4330B6AC-E6AB-45E4-A303-C8DE90EB2AAC}"/>
          </ac:spMkLst>
        </pc:spChg>
        <pc:picChg chg="add">
          <ac:chgData name="Vissapragada,Sai Tejaswee" userId="ac5152bd-e08b-42ef-87f5-6857be20e85f" providerId="ADAL" clId="{97312CED-9575-4606-A328-07082E28D64F}" dt="2022-12-01T17:01:35.589" v="413" actId="26606"/>
          <ac:picMkLst>
            <pc:docMk/>
            <pc:sldMk cId="1624363699" sldId="382"/>
            <ac:picMk id="7" creationId="{AA33671C-89D5-7485-1248-683E673E8D06}"/>
          </ac:picMkLst>
        </pc:picChg>
      </pc:sldChg>
    </pc:docChg>
  </pc:docChgLst>
  <pc:docChgLst>
    <pc:chgData name="Dammannagari,Jahnavi" userId="S::s545241@nwmissouri.edu::57b5fd11-6565-4914-86c8-bc292b5f2f1b" providerId="AD" clId="Web-{72B7A399-1939-47E8-9585-A1B89A43E5B4}"/>
    <pc:docChg chg="modSld">
      <pc:chgData name="Dammannagari,Jahnavi" userId="S::s545241@nwmissouri.edu::57b5fd11-6565-4914-86c8-bc292b5f2f1b" providerId="AD" clId="Web-{72B7A399-1939-47E8-9585-A1B89A43E5B4}" dt="2022-10-14T15:41:53.681" v="0" actId="20577"/>
      <pc:docMkLst>
        <pc:docMk/>
      </pc:docMkLst>
      <pc:sldChg chg="modSp">
        <pc:chgData name="Dammannagari,Jahnavi" userId="S::s545241@nwmissouri.edu::57b5fd11-6565-4914-86c8-bc292b5f2f1b" providerId="AD" clId="Web-{72B7A399-1939-47E8-9585-A1B89A43E5B4}" dt="2022-10-14T15:41:53.681" v="0" actId="20577"/>
        <pc:sldMkLst>
          <pc:docMk/>
          <pc:sldMk cId="884823026" sldId="371"/>
        </pc:sldMkLst>
        <pc:spChg chg="mod">
          <ac:chgData name="Dammannagari,Jahnavi" userId="S::s545241@nwmissouri.edu::57b5fd11-6565-4914-86c8-bc292b5f2f1b" providerId="AD" clId="Web-{72B7A399-1939-47E8-9585-A1B89A43E5B4}" dt="2022-10-14T15:41:53.681" v="0" actId="20577"/>
          <ac:spMkLst>
            <pc:docMk/>
            <pc:sldMk cId="884823026" sldId="371"/>
            <ac:spMk id="3" creationId="{1CE5B5B3-F968-7176-817F-D2DECAB3BFC0}"/>
          </ac:spMkLst>
        </pc:spChg>
      </pc:sldChg>
    </pc:docChg>
  </pc:docChgLst>
  <pc:docChgLst>
    <pc:chgData name="Janumula,Sailaxman" userId="S::s544100@nwmissouri.edu::057ba501-34c5-48a9-a77d-e6ca3e3b42d5" providerId="AD" clId="Web-{CA624234-A490-48E6-A8DF-7F4EFFBDA957}"/>
    <pc:docChg chg="modSld">
      <pc:chgData name="Janumula,Sailaxman" userId="S::s544100@nwmissouri.edu::057ba501-34c5-48a9-a77d-e6ca3e3b42d5" providerId="AD" clId="Web-{CA624234-A490-48E6-A8DF-7F4EFFBDA957}" dt="2022-10-14T04:28:54.848" v="447" actId="20577"/>
      <pc:docMkLst>
        <pc:docMk/>
      </pc:docMkLst>
      <pc:sldChg chg="addSp delSp modSp mod modClrScheme chgLayout">
        <pc:chgData name="Janumula,Sailaxman" userId="S::s544100@nwmissouri.edu::057ba501-34c5-48a9-a77d-e6ca3e3b42d5" providerId="AD" clId="Web-{CA624234-A490-48E6-A8DF-7F4EFFBDA957}" dt="2022-10-14T04:28:54.848" v="447" actId="20577"/>
        <pc:sldMkLst>
          <pc:docMk/>
          <pc:sldMk cId="1168084508" sldId="365"/>
        </pc:sldMkLst>
        <pc:spChg chg="mod ord">
          <ac:chgData name="Janumula,Sailaxman" userId="S::s544100@nwmissouri.edu::057ba501-34c5-48a9-a77d-e6ca3e3b42d5" providerId="AD" clId="Web-{CA624234-A490-48E6-A8DF-7F4EFFBDA957}" dt="2022-10-14T04:28:24.347" v="419" actId="20577"/>
          <ac:spMkLst>
            <pc:docMk/>
            <pc:sldMk cId="1168084508" sldId="365"/>
            <ac:spMk id="2" creationId="{0A99E831-0FE4-BBC0-F1D0-9F150956F9CB}"/>
          </ac:spMkLst>
        </pc:spChg>
        <pc:spChg chg="mod ord">
          <ac:chgData name="Janumula,Sailaxman" userId="S::s544100@nwmissouri.edu::057ba501-34c5-48a9-a77d-e6ca3e3b42d5" providerId="AD" clId="Web-{CA624234-A490-48E6-A8DF-7F4EFFBDA957}" dt="2022-10-14T04:28:54.848" v="447" actId="20577"/>
          <ac:spMkLst>
            <pc:docMk/>
            <pc:sldMk cId="1168084508" sldId="365"/>
            <ac:spMk id="3" creationId="{3CC905E3-3707-BA22-DDB9-9FF9CDFDF532}"/>
          </ac:spMkLst>
        </pc:spChg>
        <pc:spChg chg="mod ord">
          <ac:chgData name="Janumula,Sailaxman" userId="S::s544100@nwmissouri.edu::057ba501-34c5-48a9-a77d-e6ca3e3b42d5" providerId="AD" clId="Web-{CA624234-A490-48E6-A8DF-7F4EFFBDA957}" dt="2022-10-14T03:49:53.785" v="386"/>
          <ac:spMkLst>
            <pc:docMk/>
            <pc:sldMk cId="1168084508" sldId="365"/>
            <ac:spMk id="4" creationId="{9325BA59-088F-F932-168B-94207CA13343}"/>
          </ac:spMkLst>
        </pc:spChg>
        <pc:spChg chg="add del mod ord">
          <ac:chgData name="Janumula,Sailaxman" userId="S::s544100@nwmissouri.edu::057ba501-34c5-48a9-a77d-e6ca3e3b42d5" providerId="AD" clId="Web-{CA624234-A490-48E6-A8DF-7F4EFFBDA957}" dt="2022-10-14T03:50:14.020" v="389"/>
          <ac:spMkLst>
            <pc:docMk/>
            <pc:sldMk cId="1168084508" sldId="365"/>
            <ac:spMk id="6" creationId="{688B3F7F-6BDA-2B38-40D9-FC44ABC2822B}"/>
          </ac:spMkLst>
        </pc:spChg>
        <pc:picChg chg="add mod">
          <ac:chgData name="Janumula,Sailaxman" userId="S::s544100@nwmissouri.edu::057ba501-34c5-48a9-a77d-e6ca3e3b42d5" providerId="AD" clId="Web-{CA624234-A490-48E6-A8DF-7F4EFFBDA957}" dt="2022-10-14T03:50:25.973" v="392" actId="14100"/>
          <ac:picMkLst>
            <pc:docMk/>
            <pc:sldMk cId="1168084508" sldId="365"/>
            <ac:picMk id="5" creationId="{35F4A77F-949A-25F3-087A-A4150212C32F}"/>
          </ac:picMkLst>
        </pc:picChg>
      </pc:sldChg>
    </pc:docChg>
  </pc:docChgLst>
  <pc:docChgLst>
    <pc:chgData name="Vissapragada,Sai Tejaswee" userId="S::s545438@nwmissouri.edu::ac5152bd-e08b-42ef-87f5-6857be20e85f" providerId="AD" clId="Web-{874B8582-0C7F-4F1F-9F7E-123D6B1CBF9C}"/>
    <pc:docChg chg="addSld modSld">
      <pc:chgData name="Vissapragada,Sai Tejaswee" userId="S::s545438@nwmissouri.edu::ac5152bd-e08b-42ef-87f5-6857be20e85f" providerId="AD" clId="Web-{874B8582-0C7F-4F1F-9F7E-123D6B1CBF9C}" dt="2022-10-14T01:22:06.883" v="76" actId="20577"/>
      <pc:docMkLst>
        <pc:docMk/>
      </pc:docMkLst>
      <pc:sldChg chg="modSp">
        <pc:chgData name="Vissapragada,Sai Tejaswee" userId="S::s545438@nwmissouri.edu::ac5152bd-e08b-42ef-87f5-6857be20e85f" providerId="AD" clId="Web-{874B8582-0C7F-4F1F-9F7E-123D6B1CBF9C}" dt="2022-10-13T20:39:00.622" v="1" actId="20577"/>
        <pc:sldMkLst>
          <pc:docMk/>
          <pc:sldMk cId="1841957312" sldId="357"/>
        </pc:sldMkLst>
        <pc:spChg chg="mod">
          <ac:chgData name="Vissapragada,Sai Tejaswee" userId="S::s545438@nwmissouri.edu::ac5152bd-e08b-42ef-87f5-6857be20e85f" providerId="AD" clId="Web-{874B8582-0C7F-4F1F-9F7E-123D6B1CBF9C}" dt="2022-10-13T20:39:00.622" v="1" actId="20577"/>
          <ac:spMkLst>
            <pc:docMk/>
            <pc:sldMk cId="1841957312" sldId="357"/>
            <ac:spMk id="2" creationId="{00E763BB-9BA0-8B15-EC3A-9596592F3FC1}"/>
          </ac:spMkLst>
        </pc:spChg>
      </pc:sldChg>
      <pc:sldChg chg="modSp">
        <pc:chgData name="Vissapragada,Sai Tejaswee" userId="S::s545438@nwmissouri.edu::ac5152bd-e08b-42ef-87f5-6857be20e85f" providerId="AD" clId="Web-{874B8582-0C7F-4F1F-9F7E-123D6B1CBF9C}" dt="2022-10-14T01:19:11.441" v="29" actId="20577"/>
        <pc:sldMkLst>
          <pc:docMk/>
          <pc:sldMk cId="2423198090" sldId="363"/>
        </pc:sldMkLst>
        <pc:spChg chg="mod">
          <ac:chgData name="Vissapragada,Sai Tejaswee" userId="S::s545438@nwmissouri.edu::ac5152bd-e08b-42ef-87f5-6857be20e85f" providerId="AD" clId="Web-{874B8582-0C7F-4F1F-9F7E-123D6B1CBF9C}" dt="2022-10-14T01:19:11.441" v="29" actId="20577"/>
          <ac:spMkLst>
            <pc:docMk/>
            <pc:sldMk cId="2423198090" sldId="363"/>
            <ac:spMk id="3" creationId="{3C27D1C7-E779-949F-4B8F-5A301D08E902}"/>
          </ac:spMkLst>
        </pc:spChg>
      </pc:sldChg>
      <pc:sldChg chg="modSp">
        <pc:chgData name="Vissapragada,Sai Tejaswee" userId="S::s545438@nwmissouri.edu::ac5152bd-e08b-42ef-87f5-6857be20e85f" providerId="AD" clId="Web-{874B8582-0C7F-4F1F-9F7E-123D6B1CBF9C}" dt="2022-10-13T20:38:48.794" v="0" actId="20577"/>
        <pc:sldMkLst>
          <pc:docMk/>
          <pc:sldMk cId="3868749730" sldId="367"/>
        </pc:sldMkLst>
        <pc:spChg chg="mod">
          <ac:chgData name="Vissapragada,Sai Tejaswee" userId="S::s545438@nwmissouri.edu::ac5152bd-e08b-42ef-87f5-6857be20e85f" providerId="AD" clId="Web-{874B8582-0C7F-4F1F-9F7E-123D6B1CBF9C}" dt="2022-10-13T20:38:48.794" v="0" actId="20577"/>
          <ac:spMkLst>
            <pc:docMk/>
            <pc:sldMk cId="3868749730" sldId="367"/>
            <ac:spMk id="2" creationId="{B0B3554D-045E-A7DF-ADEE-5920476E61E9}"/>
          </ac:spMkLst>
        </pc:spChg>
      </pc:sldChg>
      <pc:sldChg chg="modSp new">
        <pc:chgData name="Vissapragada,Sai Tejaswee" userId="S::s545438@nwmissouri.edu::ac5152bd-e08b-42ef-87f5-6857be20e85f" providerId="AD" clId="Web-{874B8582-0C7F-4F1F-9F7E-123D6B1CBF9C}" dt="2022-10-14T01:22:06.883" v="76" actId="20577"/>
        <pc:sldMkLst>
          <pc:docMk/>
          <pc:sldMk cId="2698460313" sldId="368"/>
        </pc:sldMkLst>
        <pc:spChg chg="mod">
          <ac:chgData name="Vissapragada,Sai Tejaswee" userId="S::s545438@nwmissouri.edu::ac5152bd-e08b-42ef-87f5-6857be20e85f" providerId="AD" clId="Web-{874B8582-0C7F-4F1F-9F7E-123D6B1CBF9C}" dt="2022-10-14T01:19:21.645" v="39" actId="20577"/>
          <ac:spMkLst>
            <pc:docMk/>
            <pc:sldMk cId="2698460313" sldId="368"/>
            <ac:spMk id="2" creationId="{57E92D1A-143E-A8D1-5650-23C53F336A3A}"/>
          </ac:spMkLst>
        </pc:spChg>
        <pc:spChg chg="mod">
          <ac:chgData name="Vissapragada,Sai Tejaswee" userId="S::s545438@nwmissouri.edu::ac5152bd-e08b-42ef-87f5-6857be20e85f" providerId="AD" clId="Web-{874B8582-0C7F-4F1F-9F7E-123D6B1CBF9C}" dt="2022-10-14T01:22:06.883" v="76" actId="20577"/>
          <ac:spMkLst>
            <pc:docMk/>
            <pc:sldMk cId="2698460313" sldId="368"/>
            <ac:spMk id="3" creationId="{0485A877-B7E7-764E-DB9E-520F12AC7E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24</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5943"/>
            <a:ext cx="12307019" cy="1189544"/>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Dammannagari</a:t>
            </a:r>
          </a:p>
          <a:p>
            <a:pPr marL="342900" indent="-342900" algn="l">
              <a:buFont typeface="Arial" panose="020B0604020202020204" pitchFamily="34" charset="0"/>
              <a:buChar char="•"/>
            </a:pPr>
            <a:r>
              <a:rPr lang="en-US">
                <a:latin typeface="Calibri"/>
                <a:cs typeface="Calibri"/>
              </a:rPr>
              <a:t>Sailaxman Janumula</a:t>
            </a:r>
          </a:p>
          <a:p>
            <a:pPr marL="342900" indent="-342900" algn="l">
              <a:buChar char="•"/>
            </a:pPr>
            <a:r>
              <a:rPr lang="en-US">
                <a:latin typeface="Calibri"/>
                <a:cs typeface="Calibri"/>
              </a:rPr>
              <a:t>Nikitha Srivyshnavi Kankanalapalli</a:t>
            </a:r>
          </a:p>
          <a:p>
            <a:pPr marL="342900" indent="-342900" algn="l">
              <a:buFont typeface="Arial" panose="020B0604020202020204" pitchFamily="34" charset="0"/>
              <a:buChar char="•"/>
            </a:pPr>
            <a:r>
              <a:rPr lang="en-US">
                <a:latin typeface="Calibri"/>
                <a:cs typeface="Calibri"/>
              </a:rPr>
              <a:t>Sai Tejaswee Vissapragada</a:t>
            </a:r>
          </a:p>
          <a:p>
            <a:pPr marL="342900" indent="-342900" algn="l">
              <a:buFont typeface="Arial" panose="020B0604020202020204" pitchFamily="34" charset="0"/>
              <a:buChar char="•"/>
            </a:pPr>
            <a:r>
              <a:rPr lang="en-US">
                <a:latin typeface="Calibri"/>
                <a:cs typeface="Calibri"/>
              </a:rPr>
              <a:t>Archana Lingampally</a:t>
            </a: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Myakala</a:t>
            </a:r>
          </a:p>
          <a:p>
            <a:pPr marL="342900" indent="-342900" algn="l">
              <a:buChar char="•"/>
            </a:pPr>
            <a:r>
              <a:rPr lang="en-US">
                <a:latin typeface="Calibri"/>
                <a:cs typeface="Calibri"/>
              </a:rPr>
              <a:t>Dheemanth Reddy Sanku</a:t>
            </a:r>
          </a:p>
          <a:p>
            <a:pPr marL="342900" indent="-342900" algn="l">
              <a:buFont typeface="Arial" panose="020B0604020202020204" pitchFamily="34" charset="0"/>
              <a:buChar char="•"/>
            </a:pPr>
            <a:r>
              <a:rPr lang="en-US">
                <a:latin typeface="Calibri"/>
                <a:cs typeface="Calibri"/>
              </a:rPr>
              <a:t>Manikanta Vasana</a:t>
            </a:r>
            <a:endParaRPr lang="en-US" b="0" i="0" dirty="0">
              <a:solidFill>
                <a:srgbClr val="2D3B45"/>
              </a:solidFill>
              <a:effectLst/>
              <a:latin typeface="Calibri"/>
              <a:cs typeface="Calibri"/>
            </a:endParaRP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870857"/>
            <a:ext cx="10894140" cy="968830"/>
          </a:xfrm>
        </p:spPr>
        <p:txBody>
          <a:bodyPr>
            <a:normAutofit/>
          </a:bodyPr>
          <a:lstStyle/>
          <a:p>
            <a:r>
              <a:rPr lang="en-US" b="1" dirty="0"/>
              <a:t>Data set</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a:t>
            </a:r>
            <a:endParaRPr lang="en-US" sz="2400" dirty="0">
              <a:cs typeface="Calibri" panose="020F0502020204030204"/>
            </a:endParaRPr>
          </a:p>
          <a:p>
            <a:r>
              <a:rPr lang="en-US" sz="2400" dirty="0">
                <a:ea typeface="+mn-lt"/>
                <a:cs typeface="+mn-lt"/>
              </a:rPr>
              <a:t>Each person is recorded for 10 seconds</a:t>
            </a:r>
            <a:endParaRPr lang="en-US" sz="2400" dirty="0">
              <a:cs typeface="Calibri"/>
            </a:endParaRPr>
          </a:p>
          <a:p>
            <a:r>
              <a:rPr lang="en-US" sz="2400" dirty="0">
                <a:cs typeface="Calibri"/>
              </a:rPr>
              <a:t>Source Link for methodology-1:</a:t>
            </a:r>
          </a:p>
          <a:p>
            <a:pPr marL="0" indent="0">
              <a:buNone/>
            </a:pPr>
            <a:r>
              <a:rPr lang="en-US" sz="2400" dirty="0">
                <a:cs typeface="Calibri"/>
              </a:rPr>
              <a:t> </a:t>
            </a:r>
            <a:r>
              <a:rPr lang="en-US" sz="2400" dirty="0">
                <a:cs typeface="Calibri" panose="020F0502020204030204"/>
                <a:hlinkClick r:id="rId2" action="ppaction://hlinksldjump"/>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the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T</a:t>
            </a:r>
            <a:r>
              <a:rPr lang="en-IN" sz="2400" dirty="0">
                <a:effectLst/>
                <a:latin typeface="Calibri" panose="020F0502020204030204" pitchFamily="34" charset="0"/>
                <a:ea typeface="Calibri" panose="020F0502020204030204" pitchFamily="34" charset="0"/>
                <a:cs typeface="Calibri" panose="020F0502020204030204" pitchFamily="34" charset="0"/>
              </a:rPr>
              <a:t>hen apply flipping and Fourier transform algorithm to select important attributes from the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a:cs typeface="Calibri" panose="020F0502020204030204"/>
              </a:rPr>
              <a:t>   </a:t>
            </a: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dirty="0">
                <a:solidFill>
                  <a:srgbClr val="222222"/>
                </a:solidFill>
              </a:rPr>
              <a:t>Code: XX = </a:t>
            </a:r>
            <a:r>
              <a:rPr lang="en-US" sz="2400" dirty="0" err="1">
                <a:solidFill>
                  <a:srgbClr val="222222"/>
                </a:solidFill>
              </a:rPr>
              <a:t>X.reshape</a:t>
            </a:r>
            <a:r>
              <a:rPr lang="en-US" sz="2400" dirty="0">
                <a:solidFill>
                  <a:srgbClr val="222222"/>
                </a:solidFill>
              </a:rPr>
              <a:t>(</a:t>
            </a:r>
            <a:r>
              <a:rPr lang="en-US" sz="2400" dirty="0" err="1">
                <a:solidFill>
                  <a:srgbClr val="222222"/>
                </a:solidFill>
              </a:rPr>
              <a:t>X.shape</a:t>
            </a:r>
            <a:r>
              <a:rPr lang="en-US" sz="2400" dirty="0">
                <a:solidFill>
                  <a:srgbClr val="222222"/>
                </a:solidFill>
              </a:rPr>
              <a:t>[0],(</a:t>
            </a:r>
            <a:r>
              <a:rPr lang="en-US" sz="2400" dirty="0" err="1">
                <a:solidFill>
                  <a:srgbClr val="222222"/>
                </a:solidFill>
              </a:rPr>
              <a:t>X.shape</a:t>
            </a:r>
            <a:r>
              <a:rPr lang="en-US" sz="2400" dirty="0">
                <a:solidFill>
                  <a:srgbClr val="222222"/>
                </a:solidFill>
              </a:rPr>
              <a:t>[1]*</a:t>
            </a:r>
            <a:r>
              <a:rPr lang="en-US" sz="2400" dirty="0" err="1">
                <a:solidFill>
                  <a:srgbClr val="222222"/>
                </a:solidFill>
              </a:rPr>
              <a:t>X.shape</a:t>
            </a:r>
            <a:r>
              <a:rPr lang="en-US" sz="2400" dirty="0">
                <a:solidFill>
                  <a:srgbClr val="222222"/>
                </a:solidFill>
              </a:rPr>
              <a:t>[2]))</a:t>
            </a:r>
            <a:br>
              <a:rPr lang="en-US" sz="2400" dirty="0">
                <a:solidFill>
                  <a:srgbClr val="222222"/>
                </a:solidFill>
              </a:rPr>
            </a:br>
            <a:r>
              <a:rPr lang="en-US" sz="2400" i="0" dirty="0">
                <a:solidFill>
                  <a:srgbClr val="222222"/>
                </a:solidFill>
                <a:effectLst/>
              </a:rPr>
              <a:t>We will be reshaping the array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Code:  </a:t>
            </a:r>
            <a:r>
              <a:rPr lang="en-US" sz="2400" dirty="0" err="1">
                <a:cs typeface="Calibri"/>
              </a:rPr>
              <a:t>X_train</a:t>
            </a:r>
            <a:r>
              <a:rPr lang="en-US" sz="2400" dirty="0">
                <a:cs typeface="Calibri"/>
              </a:rPr>
              <a:t>, </a:t>
            </a:r>
            <a:r>
              <a:rPr lang="en-US" sz="2400" dirty="0" err="1">
                <a:cs typeface="Calibri"/>
              </a:rPr>
              <a:t>X_test</a:t>
            </a:r>
            <a:r>
              <a:rPr lang="en-US" sz="2400" dirty="0">
                <a:cs typeface="Calibri"/>
              </a:rPr>
              <a:t>, </a:t>
            </a:r>
            <a:r>
              <a:rPr lang="en-US" sz="2400" dirty="0" err="1">
                <a:cs typeface="Calibri"/>
              </a:rPr>
              <a:t>y_train</a:t>
            </a:r>
            <a:r>
              <a:rPr lang="en-US" sz="2400" dirty="0">
                <a:cs typeface="Calibri"/>
              </a:rPr>
              <a:t>, </a:t>
            </a:r>
            <a:r>
              <a:rPr lang="en-US" sz="2400" dirty="0" err="1">
                <a:cs typeface="Calibri"/>
              </a:rPr>
              <a:t>y_test</a:t>
            </a:r>
            <a:r>
              <a:rPr lang="en-US" sz="2400" dirty="0">
                <a:cs typeface="Calibri"/>
              </a:rPr>
              <a:t> = </a:t>
            </a:r>
            <a:r>
              <a:rPr lang="en-US" sz="2400" dirty="0" err="1">
                <a:cs typeface="Calibri"/>
              </a:rPr>
              <a:t>train_test_split</a:t>
            </a:r>
            <a:r>
              <a:rPr lang="en-US" sz="2400" dirty="0">
                <a:cs typeface="Calibri"/>
              </a:rPr>
              <a:t>(XX, Y, </a:t>
            </a:r>
            <a:r>
              <a:rPr lang="en-US" sz="2400" dirty="0" err="1">
                <a:cs typeface="Calibri"/>
              </a:rPr>
              <a:t>train_size</a:t>
            </a:r>
            <a:r>
              <a:rPr lang="en-US" sz="2400" dirty="0">
                <a:cs typeface="Calibri"/>
              </a:rPr>
              <a:t>=0.9)</a:t>
            </a:r>
            <a:br>
              <a:rPr lang="en-US" sz="2400" dirty="0">
                <a:cs typeface="Calibri"/>
              </a:rPr>
            </a:b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160238"/>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6556-A722-02BE-F336-6B448678512B}"/>
              </a:ext>
            </a:extLst>
          </p:cNvPr>
          <p:cNvSpPr>
            <a:spLocks noGrp="1"/>
          </p:cNvSpPr>
          <p:nvPr>
            <p:ph idx="1"/>
          </p:nvPr>
        </p:nvSpPr>
        <p:spPr>
          <a:xfrm>
            <a:off x="629433" y="1481160"/>
            <a:ext cx="10724367" cy="4695803"/>
          </a:xfrm>
        </p:spPr>
        <p:txBody>
          <a:bodyPr vert="horz" lIns="91440" tIns="45720" rIns="91440" bIns="45720" rtlCol="0" anchor="t">
            <a:normAutofit/>
          </a:bodyPr>
          <a:lstStyle/>
          <a:p>
            <a:pPr marL="0" indent="0">
              <a:buNone/>
            </a:pPr>
            <a:endParaRPr lang="en-US" sz="2400" dirty="0">
              <a:ea typeface="+mn-lt"/>
              <a:cs typeface="+mn-lt"/>
            </a:endParaRP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accuracy is determined for the provided data using in-built functions.</a:t>
            </a:r>
          </a:p>
          <a:p>
            <a:pPr marL="0" indent="0">
              <a:buNone/>
            </a:pPr>
            <a:r>
              <a:rPr lang="en-US" sz="2400" dirty="0">
                <a:ea typeface="+mn-lt"/>
                <a:cs typeface="+mn-lt"/>
              </a:rPr>
              <a:t>    Code:</a:t>
            </a:r>
          </a:p>
          <a:p>
            <a:pPr marL="0" indent="0">
              <a:buNone/>
            </a:pPr>
            <a:r>
              <a:rPr lang="en-US" sz="2400" dirty="0">
                <a:ea typeface="+mn-lt"/>
                <a:cs typeface="+mn-lt"/>
              </a:rPr>
              <a:t>    </a:t>
            </a:r>
            <a:r>
              <a:rPr lang="en-US" sz="2400" dirty="0" err="1">
                <a:ea typeface="+mn-lt"/>
                <a:cs typeface="+mn-lt"/>
              </a:rPr>
              <a:t>svm_acc</a:t>
            </a:r>
            <a:r>
              <a:rPr lang="en-US" sz="2400" dirty="0">
                <a:ea typeface="+mn-lt"/>
                <a:cs typeface="+mn-lt"/>
              </a:rPr>
              <a:t> = </a:t>
            </a:r>
            <a:r>
              <a:rPr lang="en-US" sz="2400" dirty="0" err="1">
                <a:ea typeface="+mn-lt"/>
                <a:cs typeface="+mn-lt"/>
              </a:rPr>
              <a:t>accuracy_score</a:t>
            </a:r>
            <a:r>
              <a:rPr lang="en-US" sz="2400" dirty="0">
                <a:ea typeface="+mn-lt"/>
                <a:cs typeface="+mn-lt"/>
              </a:rPr>
              <a:t>(</a:t>
            </a:r>
            <a:r>
              <a:rPr lang="en-US" sz="2400" dirty="0" err="1">
                <a:ea typeface="+mn-lt"/>
                <a:cs typeface="+mn-lt"/>
              </a:rPr>
              <a:t>y_test,predict</a:t>
            </a:r>
            <a:r>
              <a:rPr lang="en-US" sz="2400" dirty="0">
                <a:ea typeface="+mn-lt"/>
                <a:cs typeface="+mn-lt"/>
              </a:rPr>
              <a:t>) </a:t>
            </a:r>
          </a:p>
          <a:p>
            <a:pPr marL="0" indent="0">
              <a:buNone/>
            </a:pPr>
            <a:r>
              <a:rPr lang="en-US" sz="2400" dirty="0">
                <a:ea typeface="+mn-lt"/>
                <a:cs typeface="+mn-lt"/>
              </a:rPr>
              <a:t>    </a:t>
            </a:r>
            <a:r>
              <a:rPr lang="en-US" sz="2400" dirty="0" err="1">
                <a:ea typeface="+mn-lt"/>
                <a:cs typeface="+mn-lt"/>
              </a:rPr>
              <a:t>alg_accuracy.append</a:t>
            </a:r>
            <a:r>
              <a:rPr lang="en-US" sz="2400" dirty="0">
                <a:ea typeface="+mn-lt"/>
                <a:cs typeface="+mn-lt"/>
              </a:rPr>
              <a:t>(</a:t>
            </a:r>
            <a:r>
              <a:rPr lang="en-US" sz="2400" dirty="0" err="1">
                <a:ea typeface="+mn-lt"/>
                <a:cs typeface="+mn-lt"/>
              </a:rPr>
              <a:t>svm_acc</a:t>
            </a:r>
            <a:r>
              <a:rPr lang="en-US" sz="2400" dirty="0">
                <a:ea typeface="+mn-lt"/>
                <a:cs typeface="+mn-lt"/>
              </a:rPr>
              <a:t>)</a:t>
            </a:r>
          </a:p>
          <a:p>
            <a:pPr marL="0" indent="0">
              <a:buNone/>
            </a:pPr>
            <a:r>
              <a:rPr lang="en-US" sz="2400" dirty="0">
                <a:ea typeface="+mn-lt"/>
                <a:cs typeface="+mn-lt"/>
              </a:rPr>
              <a:t>    </a:t>
            </a:r>
            <a:r>
              <a:rPr lang="en-US" sz="2400" dirty="0" err="1">
                <a:ea typeface="+mn-lt"/>
                <a:cs typeface="+mn-lt"/>
              </a:rPr>
              <a:t>mse</a:t>
            </a:r>
            <a:r>
              <a:rPr lang="en-US" sz="2400" dirty="0">
                <a:ea typeface="+mn-lt"/>
                <a:cs typeface="+mn-lt"/>
              </a:rPr>
              <a:t> = </a:t>
            </a:r>
            <a:r>
              <a:rPr lang="en-US" sz="2400" dirty="0" err="1">
                <a:ea typeface="+mn-lt"/>
                <a:cs typeface="+mn-lt"/>
              </a:rPr>
              <a:t>mean_squared_error</a:t>
            </a:r>
            <a:r>
              <a:rPr lang="en-US" sz="2400" dirty="0">
                <a:ea typeface="+mn-lt"/>
                <a:cs typeface="+mn-lt"/>
              </a:rPr>
              <a:t>(</a:t>
            </a:r>
            <a:r>
              <a:rPr lang="en-US" sz="2400" dirty="0" err="1">
                <a:ea typeface="+mn-lt"/>
                <a:cs typeface="+mn-lt"/>
              </a:rPr>
              <a:t>y_test,predict</a:t>
            </a:r>
            <a:r>
              <a:rPr lang="en-US" sz="2400" dirty="0">
                <a:ea typeface="+mn-lt"/>
                <a:cs typeface="+mn-lt"/>
              </a:rPr>
              <a:t>)</a:t>
            </a:r>
          </a:p>
          <a:p>
            <a:pPr marL="0" indent="0">
              <a:buNone/>
            </a:pPr>
            <a:r>
              <a:rPr lang="en-US" sz="2400" dirty="0">
                <a:ea typeface="+mn-lt"/>
                <a:cs typeface="+mn-lt"/>
              </a:rPr>
              <a:t>    </a:t>
            </a:r>
            <a:r>
              <a:rPr lang="en-US" sz="2400" dirty="0" err="1">
                <a:ea typeface="+mn-lt"/>
                <a:cs typeface="+mn-lt"/>
              </a:rPr>
              <a:t>mae</a:t>
            </a:r>
            <a:r>
              <a:rPr lang="en-US" sz="2400" dirty="0">
                <a:ea typeface="+mn-lt"/>
                <a:cs typeface="+mn-lt"/>
              </a:rPr>
              <a:t> = </a:t>
            </a:r>
            <a:r>
              <a:rPr lang="en-US" sz="2400" dirty="0" err="1">
                <a:ea typeface="+mn-lt"/>
                <a:cs typeface="+mn-lt"/>
              </a:rPr>
              <a:t>mean_absolute_error</a:t>
            </a:r>
            <a:r>
              <a:rPr lang="en-US" sz="2400" dirty="0">
                <a:ea typeface="+mn-lt"/>
                <a:cs typeface="+mn-lt"/>
              </a:rPr>
              <a:t>(</a:t>
            </a:r>
            <a:r>
              <a:rPr lang="en-US" sz="2400" dirty="0" err="1">
                <a:ea typeface="+mn-lt"/>
                <a:cs typeface="+mn-lt"/>
              </a:rPr>
              <a:t>y_test,predict</a:t>
            </a:r>
            <a:r>
              <a:rPr lang="en-US" sz="2400" dirty="0">
                <a:ea typeface="+mn-lt"/>
                <a:cs typeface="+mn-lt"/>
              </a:rPr>
              <a:t>)</a:t>
            </a:r>
            <a:endParaRPr lang="en-US" sz="2400" dirty="0">
              <a:cs typeface="Calibri"/>
            </a:endParaRPr>
          </a:p>
          <a:p>
            <a:pPr marL="0" indent="0">
              <a:buNone/>
            </a:pPr>
            <a:endParaRPr lang="en-US" sz="3200" dirty="0">
              <a:cs typeface="Calibri"/>
            </a:endParaRPr>
          </a:p>
          <a:p>
            <a:endParaRPr lang="en-US" sz="3200" dirty="0">
              <a:cs typeface="Calibri"/>
            </a:endParaRPr>
          </a:p>
          <a:p>
            <a:endParaRPr lang="en-US" sz="3200" dirty="0">
              <a:cs typeface="Calibri"/>
            </a:endParaRPr>
          </a:p>
        </p:txBody>
      </p:sp>
      <p:sp>
        <p:nvSpPr>
          <p:cNvPr id="6" name="Title 1">
            <a:extLst>
              <a:ext uri="{FF2B5EF4-FFF2-40B4-BE49-F238E27FC236}">
                <a16:creationId xmlns:a16="http://schemas.microsoft.com/office/drawing/2014/main" id="{599E8A2E-B4D4-024E-7F43-9D1450291D3F}"/>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Tree>
    <p:extLst>
      <p:ext uri="{BB962C8B-B14F-4D97-AF65-F5344CB8AC3E}">
        <p14:creationId xmlns:p14="http://schemas.microsoft.com/office/powerpoint/2010/main" val="301710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2D1A-143E-A8D1-5650-23C53F336A3A}"/>
              </a:ext>
            </a:extLst>
          </p:cNvPr>
          <p:cNvSpPr>
            <a:spLocks noGrp="1"/>
          </p:cNvSpPr>
          <p:nvPr>
            <p:ph type="title"/>
          </p:nvPr>
        </p:nvSpPr>
        <p:spPr/>
        <p:txBody>
          <a:bodyPr/>
          <a:lstStyle/>
          <a:p>
            <a:r>
              <a:rPr lang="en-US" b="1" dirty="0">
                <a:cs typeface="Calibri Light"/>
              </a:rPr>
              <a:t>Pros and Cons</a:t>
            </a:r>
            <a:endParaRPr lang="en-US" b="1" dirty="0"/>
          </a:p>
        </p:txBody>
      </p:sp>
      <p:sp>
        <p:nvSpPr>
          <p:cNvPr id="3" name="Content Placeholder 2">
            <a:extLst>
              <a:ext uri="{FF2B5EF4-FFF2-40B4-BE49-F238E27FC236}">
                <a16:creationId xmlns:a16="http://schemas.microsoft.com/office/drawing/2014/main" id="{0485A877-B7E7-764E-DB9E-520F12AC7E8A}"/>
              </a:ext>
            </a:extLst>
          </p:cNvPr>
          <p:cNvSpPr>
            <a:spLocks noGrp="1"/>
          </p:cNvSpPr>
          <p:nvPr>
            <p:ph idx="1"/>
          </p:nvPr>
        </p:nvSpPr>
        <p:spPr/>
        <p:txBody>
          <a:bodyPr vert="horz" lIns="91440" tIns="45720" rIns="91440" bIns="45720" rtlCol="0" anchor="t">
            <a:normAutofit/>
          </a:bodyPr>
          <a:lstStyle/>
          <a:p>
            <a:pPr marL="0" indent="0">
              <a:buNone/>
            </a:pPr>
            <a:r>
              <a:rPr lang="en-US" sz="2400" u="sng">
                <a:cs typeface="Calibri"/>
              </a:rPr>
              <a:t>Pros</a:t>
            </a:r>
          </a:p>
          <a:p>
            <a:r>
              <a:rPr lang="en-US" sz="2400">
                <a:ea typeface="+mn-lt"/>
                <a:cs typeface="+mn-lt"/>
              </a:rPr>
              <a:t>Easy to understand and interpret.</a:t>
            </a:r>
          </a:p>
          <a:p>
            <a:r>
              <a:rPr lang="en-US" sz="2400">
                <a:ea typeface="+mn-lt"/>
                <a:cs typeface="+mn-lt"/>
              </a:rPr>
              <a:t>Require very little data preparation.</a:t>
            </a:r>
            <a:endParaRPr lang="en-US" sz="2400">
              <a:cs typeface="Calibri"/>
            </a:endParaRPr>
          </a:p>
          <a:p>
            <a:pPr marL="0" indent="0">
              <a:buNone/>
            </a:pPr>
            <a:r>
              <a:rPr lang="en-US" sz="2400" u="sng">
                <a:cs typeface="Calibri"/>
              </a:rPr>
              <a:t>Cons</a:t>
            </a:r>
          </a:p>
          <a:p>
            <a:r>
              <a:rPr lang="en-US" sz="2400">
                <a:ea typeface="+mn-lt"/>
                <a:cs typeface="+mn-lt"/>
              </a:rPr>
              <a:t>Overfitting is quite common with decision trees simply due to the nature of their training.</a:t>
            </a:r>
          </a:p>
          <a:p>
            <a:r>
              <a:rPr lang="en-US" sz="2400">
                <a:ea typeface="+mn-lt"/>
                <a:cs typeface="+mn-lt"/>
              </a:rPr>
              <a:t>Decision trees are also vulnerable to becoming biased to the classes that have a majority in the dataset.</a:t>
            </a:r>
            <a:endParaRPr lang="en-US" sz="2400">
              <a:cs typeface="Calibri"/>
            </a:endParaRPr>
          </a:p>
        </p:txBody>
      </p:sp>
    </p:spTree>
    <p:extLst>
      <p:ext uri="{BB962C8B-B14F-4D97-AF65-F5344CB8AC3E}">
        <p14:creationId xmlns:p14="http://schemas.microsoft.com/office/powerpoint/2010/main" val="269846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Reasons for not going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5940088"/>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The results only have 100% accuracy if we train 100% of the data which is not ideal when dealing with more data.</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a:xfrm>
            <a:off x="838200" y="1360713"/>
            <a:ext cx="10515600" cy="816428"/>
          </a:xfrm>
        </p:spPr>
        <p:txBody>
          <a:bodyPr>
            <a:normAutofit/>
          </a:bodyPr>
          <a:lstStyle/>
          <a:p>
            <a:r>
              <a:rPr lang="en-US" b="1" dirty="0"/>
              <a:t>ECG-ID 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a:xfrm>
            <a:off x="838200" y="2264229"/>
            <a:ext cx="10515600" cy="3912733"/>
          </a:xfrm>
        </p:spPr>
        <p:txBody>
          <a:bodyPr>
            <a:noAutofit/>
          </a:bodyPr>
          <a:lstStyle/>
          <a:p>
            <a:r>
              <a:rPr lang="en-US" sz="2400" dirty="0"/>
              <a:t>The database contains 310 ECG recordings, obtained from 90 persons. Each recording contains:</a:t>
            </a:r>
          </a:p>
          <a:p>
            <a:r>
              <a:rPr lang="en-US" sz="2400" dirty="0"/>
              <a:t>The records were obtained from volunteers (44 men and 46 women aged from 13 to 75 years who were students, colleagues, and friends of the author). </a:t>
            </a:r>
          </a:p>
          <a:p>
            <a:r>
              <a:rPr lang="en-US" sz="2400" dirty="0"/>
              <a:t>The number of records for each person varies from 2 (collected during one day) to 20 (collected periodically over 6 months).</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
        <p:nvSpPr>
          <p:cNvPr id="4" name="Title 1">
            <a:extLst>
              <a:ext uri="{FF2B5EF4-FFF2-40B4-BE49-F238E27FC236}">
                <a16:creationId xmlns:a16="http://schemas.microsoft.com/office/drawing/2014/main" id="{C3CF2BAF-EC59-9A69-3CD2-F9BA72E22181}"/>
              </a:ext>
            </a:extLst>
          </p:cNvPr>
          <p:cNvSpPr txBox="1">
            <a:spLocks/>
          </p:cNvSpPr>
          <p:nvPr/>
        </p:nvSpPr>
        <p:spPr>
          <a:xfrm>
            <a:off x="838200" y="544285"/>
            <a:ext cx="10515600" cy="816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Methodology-2</a:t>
            </a:r>
          </a:p>
        </p:txBody>
      </p:sp>
    </p:spTree>
    <p:extLst>
      <p:ext uri="{BB962C8B-B14F-4D97-AF65-F5344CB8AC3E}">
        <p14:creationId xmlns:p14="http://schemas.microsoft.com/office/powerpoint/2010/main" val="14075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a:xfrm>
            <a:off x="707571" y="365125"/>
            <a:ext cx="10646229" cy="1325563"/>
          </a:xfrm>
        </p:spPr>
        <p:txBody>
          <a:bodyPr/>
          <a:lstStyle/>
          <a:p>
            <a:r>
              <a:rPr lang="en-US" b="1"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a:t>Introduction</a:t>
            </a:r>
            <a:endParaRPr lang="en-US" sz="2400">
              <a:cs typeface="Calibri"/>
            </a:endParaRPr>
          </a:p>
          <a:p>
            <a:pPr marL="285750" indent="-285750"/>
            <a:r>
              <a:rPr lang="en-US" sz="2400">
                <a:cs typeface="Calibri"/>
              </a:rPr>
              <a:t>Existing System</a:t>
            </a:r>
          </a:p>
          <a:p>
            <a:pPr marL="285750" indent="-285750">
              <a:buFont typeface="Arial" panose="020B0604020202020204" pitchFamily="34" charset="0"/>
              <a:buChar char="•"/>
            </a:pPr>
            <a:r>
              <a:rPr lang="en-US" sz="2400"/>
              <a:t>Proposed System</a:t>
            </a:r>
            <a:endParaRPr lang="en-US" sz="2400">
              <a:cs typeface="Calibri"/>
            </a:endParaRPr>
          </a:p>
          <a:p>
            <a:pPr marL="285750" indent="-285750"/>
            <a:r>
              <a:rPr lang="en-US" sz="2400">
                <a:cs typeface="Calibri"/>
              </a:rPr>
              <a:t>Why QR Code and Heartwave </a:t>
            </a:r>
          </a:p>
          <a:p>
            <a:pPr marL="285750" indent="-285750">
              <a:buFont typeface="Arial" panose="020B0604020202020204" pitchFamily="34" charset="0"/>
              <a:buChar char="•"/>
            </a:pPr>
            <a:r>
              <a:rPr lang="en-US" sz="2400">
                <a:cs typeface="Calibri"/>
              </a:rPr>
              <a:t>Methodology-I</a:t>
            </a:r>
          </a:p>
          <a:p>
            <a:pPr marL="285750" indent="-285750"/>
            <a:r>
              <a:rPr lang="en-US" sz="2400">
                <a:cs typeface="Calibri"/>
              </a:rPr>
              <a:t>Methodology-II</a:t>
            </a:r>
          </a:p>
          <a:p>
            <a:pPr marL="285750" indent="-285750"/>
            <a:r>
              <a:rPr lang="en-US" sz="2400">
                <a:cs typeface="Calibri"/>
              </a:rPr>
              <a:t>Task Accomplished </a:t>
            </a:r>
          </a:p>
          <a:p>
            <a:pPr marL="285750" indent="-285750">
              <a:buFont typeface="Arial" panose="020B0604020202020204" pitchFamily="34" charset="0"/>
              <a:buChar char="•"/>
            </a:pPr>
            <a:r>
              <a:rPr lang="en-US" sz="2400"/>
              <a:t>Future Accomplishments</a:t>
            </a:r>
            <a:endParaRPr lang="en-US" sz="2400">
              <a:cs typeface="Calibri"/>
            </a:endParaRPr>
          </a:p>
          <a:p>
            <a:pPr marL="0" indent="0">
              <a:buNone/>
            </a:pPr>
            <a:endParaRPr lang="en-US" sz="4200">
              <a:cs typeface="Calibri"/>
            </a:endParaRPr>
          </a:p>
          <a:p>
            <a:pPr marL="285750" indent="-285750">
              <a:buFont typeface="Arial" panose="020B0604020202020204" pitchFamily="34" charset="0"/>
              <a:buChar char="•"/>
            </a:pPr>
            <a:endParaRPr lang="en-US" sz="280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B607-6105-4582-BC98-8E35CE39574E}"/>
              </a:ext>
            </a:extLst>
          </p:cNvPr>
          <p:cNvSpPr>
            <a:spLocks noGrp="1"/>
          </p:cNvSpPr>
          <p:nvPr>
            <p:ph type="title"/>
          </p:nvPr>
        </p:nvSpPr>
        <p:spPr/>
        <p:txBody>
          <a:bodyPr>
            <a:normAutofit/>
          </a:bodyPr>
          <a:lstStyle/>
          <a:p>
            <a:r>
              <a:rPr lang="en-US" b="1" dirty="0">
                <a:cs typeface="Calibri Light"/>
              </a:rPr>
              <a:t>Future Tasks to be accomplished</a:t>
            </a:r>
            <a:endParaRPr lang="en-US" dirty="0"/>
          </a:p>
        </p:txBody>
      </p:sp>
      <p:sp>
        <p:nvSpPr>
          <p:cNvPr id="3" name="Content Placeholder 2">
            <a:extLst>
              <a:ext uri="{FF2B5EF4-FFF2-40B4-BE49-F238E27FC236}">
                <a16:creationId xmlns:a16="http://schemas.microsoft.com/office/drawing/2014/main" id="{A04DE8D9-0B5E-47D8-90F9-96463A6646BA}"/>
              </a:ext>
            </a:extLst>
          </p:cNvPr>
          <p:cNvSpPr>
            <a:spLocks noGrp="1"/>
          </p:cNvSpPr>
          <p:nvPr>
            <p:ph idx="1"/>
          </p:nvPr>
        </p:nvSpPr>
        <p:spPr/>
        <p:txBody>
          <a:bodyPr vert="horz" lIns="91440" tIns="45720" rIns="91440" bIns="45720" rtlCol="0" anchor="t">
            <a:normAutofit/>
          </a:bodyPr>
          <a:lstStyle/>
          <a:p>
            <a:r>
              <a:rPr lang="en-US" sz="2400" dirty="0"/>
              <a:t>We need to optimize Siamese Neural Network.</a:t>
            </a:r>
            <a:endParaRPr lang="en-US" sz="2400" dirty="0">
              <a:cs typeface="Calibri"/>
            </a:endParaRPr>
          </a:p>
          <a:p>
            <a:r>
              <a:rPr lang="en-US" sz="2400" dirty="0">
                <a:cs typeface="Calibri"/>
              </a:rPr>
              <a:t>Train model with different Deep Learning Techniques.</a:t>
            </a:r>
          </a:p>
          <a:p>
            <a:r>
              <a:rPr lang="en-US" sz="2400" dirty="0"/>
              <a:t>We need to create User Interface and integrate QR code with Heart wave authentication.</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41671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1524000" y="1825625"/>
            <a:ext cx="4872690"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205198" y="2198914"/>
            <a:ext cx="6366383" cy="3124199"/>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sp>
        <p:nvSpPr>
          <p:cNvPr id="3" name="Content Placeholder 2">
            <a:extLst>
              <a:ext uri="{FF2B5EF4-FFF2-40B4-BE49-F238E27FC236}">
                <a16:creationId xmlns:a16="http://schemas.microsoft.com/office/drawing/2014/main" id="{66B15469-23DA-28F8-3644-BAB61795B752}"/>
              </a:ext>
            </a:extLst>
          </p:cNvPr>
          <p:cNvSpPr>
            <a:spLocks noGrp="1"/>
          </p:cNvSpPr>
          <p:nvPr>
            <p:ph idx="1"/>
          </p:nvPr>
        </p:nvSpPr>
        <p:spPr/>
        <p:txBody>
          <a:bodyPr vert="horz" lIns="91440" tIns="45720" rIns="91440" bIns="45720" rtlCol="0" anchor="t">
            <a:normAutofit/>
          </a:bodyPr>
          <a:lstStyle/>
          <a:p>
            <a:r>
              <a:rPr lang="en-US" sz="2400">
                <a:ea typeface="+mn-lt"/>
                <a:cs typeface="+mn-lt"/>
              </a:rPr>
              <a:t>Given the rapid advancement of digital technology, IoT solutions, cloud services, and big data services, secure data protection is required. To this end, many have implemented two-factor authentication (2FA).</a:t>
            </a:r>
          </a:p>
          <a:p>
            <a:r>
              <a:rPr lang="en-US" sz="2400">
                <a:ea typeface="+mn-lt"/>
                <a:cs typeface="+mn-lt"/>
              </a:rPr>
              <a:t>Two Factor Authentication, or 2FA, is an extra layer of protection used to ensure the security beyond just a username and password.</a:t>
            </a:r>
          </a:p>
          <a:p>
            <a:r>
              <a:rPr lang="en-US" sz="2400">
                <a:ea typeface="+mn-lt"/>
                <a:cs typeface="+mn-lt"/>
              </a:rPr>
              <a:t>Biometric authentication is a security method that verifies users using their distinctive biological traits.</a:t>
            </a:r>
          </a:p>
          <a:p>
            <a:endParaRPr lang="en-US">
              <a:ea typeface="+mn-lt"/>
              <a:cs typeface="+mn-lt"/>
            </a:endParaRPr>
          </a:p>
          <a:p>
            <a:endParaRPr lang="en-US">
              <a:cs typeface="Calibri"/>
            </a:endParaRP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Authentication?</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p:txBody>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p:txBody>
          <a:bodyPr/>
          <a:lstStyle/>
          <a:p>
            <a:r>
              <a:rPr lang="en-US" b="1" dirty="0"/>
              <a:t>Why Heart Wave Authentication ?</a:t>
            </a:r>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p:txBody>
          <a:bodyPr vert="horz" lIns="91440" tIns="45720" rIns="91440" bIns="45720" rtlCol="0" anchor="t">
            <a:normAutofit/>
          </a:bodyPr>
          <a:lstStyle/>
          <a:p>
            <a:r>
              <a:rPr lang="en-US" sz="2400" dirty="0">
                <a:ea typeface="+mn-lt"/>
                <a:cs typeface="+mn-lt"/>
              </a:rPr>
              <a:t>Non-transferrable – Everyone has a unique set of biometrics</a:t>
            </a:r>
            <a:endParaRPr lang="en-US" sz="2400" dirty="0">
              <a:solidFill>
                <a:srgbClr val="0B1B2B"/>
              </a:solidFill>
              <a:latin typeface="Calibri"/>
              <a:cs typeface="Calibri"/>
            </a:endParaRPr>
          </a:p>
          <a:p>
            <a:r>
              <a:rPr lang="en-US" sz="2400" i="0" dirty="0">
                <a:solidFill>
                  <a:srgbClr val="0B1B2B"/>
                </a:solidFill>
                <a:effectLst/>
                <a:latin typeface="Calibri"/>
                <a:cs typeface="Calibri"/>
              </a:rPr>
              <a:t>High security and assurance – Biometric identification provides the answers to “something a person has and is” and helps verify identity</a:t>
            </a:r>
            <a:endParaRPr lang="en-US" sz="2400" dirty="0">
              <a:latin typeface="Calibri"/>
              <a:cs typeface="Calibri"/>
            </a:endParaRPr>
          </a:p>
          <a:p>
            <a:r>
              <a:rPr lang="en-US" sz="2400" i="0" dirty="0">
                <a:solidFill>
                  <a:srgbClr val="0B1B2B"/>
                </a:solidFill>
                <a:effectLst/>
                <a:latin typeface="Calibri"/>
                <a:cs typeface="Calibri"/>
              </a:rPr>
              <a:t>Spoof-proof – Biometrics are hard to fake or steal</a:t>
            </a:r>
            <a:r>
              <a:rPr lang="en-US" sz="2400" dirty="0">
                <a:solidFill>
                  <a:srgbClr val="0B1B2B"/>
                </a:solidFill>
                <a:latin typeface="Calibri"/>
                <a:cs typeface="Calibri"/>
              </a:rPr>
              <a:t>.</a:t>
            </a:r>
          </a:p>
          <a:p>
            <a:r>
              <a:rPr lang="en-US" sz="2400" dirty="0">
                <a:solidFill>
                  <a:srgbClr val="0B1B2B"/>
                </a:solidFill>
                <a:latin typeface="Calibri"/>
                <a:cs typeface="Calibri"/>
              </a:rPr>
              <a:t>User Experience – Convenient and fast.</a:t>
            </a:r>
          </a:p>
        </p:txBody>
      </p:sp>
    </p:spTree>
    <p:extLst>
      <p:ext uri="{BB962C8B-B14F-4D97-AF65-F5344CB8AC3E}">
        <p14:creationId xmlns:p14="http://schemas.microsoft.com/office/powerpoint/2010/main" val="244253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524" y="859352"/>
            <a:ext cx="2209200" cy="1503111"/>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044" y="3961559"/>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8658" y="3720727"/>
            <a:ext cx="1500043" cy="1954706"/>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672" y="189398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260858" y="183624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716891" y="305154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7308125" y="5063990"/>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407737"/>
            <a:ext cx="2895600" cy="461665"/>
          </a:xfrm>
          <a:prstGeom prst="rect">
            <a:avLst/>
          </a:prstGeom>
          <a:noFill/>
        </p:spPr>
        <p:txBody>
          <a:bodyPr wrap="square" rtlCol="0">
            <a:spAutoFit/>
          </a:bodyPr>
          <a:lstStyle/>
          <a:p>
            <a:r>
              <a:rPr lang="en-US" sz="2400" dirty="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614246" y="1411330"/>
            <a:ext cx="2895600" cy="461665"/>
          </a:xfrm>
          <a:prstGeom prst="rect">
            <a:avLst/>
          </a:prstGeom>
          <a:noFill/>
        </p:spPr>
        <p:txBody>
          <a:bodyPr wrap="square" rtlCol="0">
            <a:spAutoFit/>
          </a:bodyPr>
          <a:lstStyle/>
          <a:p>
            <a:r>
              <a:rPr lang="en-US" sz="2400" dirty="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10435078" y="2773119"/>
            <a:ext cx="1751291" cy="830997"/>
          </a:xfrm>
          <a:prstGeom prst="rect">
            <a:avLst/>
          </a:prstGeom>
          <a:noFill/>
        </p:spPr>
        <p:txBody>
          <a:bodyPr wrap="square" rtlCol="0">
            <a:spAutoFit/>
          </a:bodyPr>
          <a:lstStyle/>
          <a:p>
            <a:r>
              <a:rPr lang="en-US" sz="2400" dirty="0"/>
              <a:t>ECG wave</a:t>
            </a:r>
          </a:p>
          <a:p>
            <a:r>
              <a:rPr lang="en-US" sz="2400" dirty="0"/>
              <a:t>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dirty="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6806098" y="4602325"/>
            <a:ext cx="2295426" cy="461665"/>
          </a:xfrm>
          <a:prstGeom prst="rect">
            <a:avLst/>
          </a:prstGeom>
          <a:noFill/>
        </p:spPr>
        <p:txBody>
          <a:bodyPr wrap="square" rtlCol="0">
            <a:spAutoFit/>
          </a:bodyPr>
          <a:lstStyle/>
          <a:p>
            <a:r>
              <a:rPr lang="en-US" sz="2400" dirty="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4925519" y="6005746"/>
            <a:ext cx="2318998" cy="830997"/>
          </a:xfrm>
          <a:prstGeom prst="rect">
            <a:avLst/>
          </a:prstGeom>
          <a:noFill/>
        </p:spPr>
        <p:txBody>
          <a:bodyPr wrap="square" rtlCol="0">
            <a:spAutoFit/>
          </a:bodyPr>
          <a:lstStyle/>
          <a:p>
            <a:r>
              <a:rPr lang="en-US" sz="2400" dirty="0"/>
              <a:t>Services</a:t>
            </a:r>
          </a:p>
          <a:p>
            <a:endParaRPr lang="en-US" sz="2400" dirty="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612" y="1191313"/>
            <a:ext cx="1020475" cy="1736839"/>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668079" y="2967335"/>
            <a:ext cx="1020475" cy="461665"/>
          </a:xfrm>
          <a:prstGeom prst="rect">
            <a:avLst/>
          </a:prstGeom>
          <a:noFill/>
        </p:spPr>
        <p:txBody>
          <a:bodyPr wrap="square" rtlCol="0">
            <a:spAutoFit/>
          </a:bodyPr>
          <a:lstStyle/>
          <a:p>
            <a:r>
              <a:rPr lang="en-US" sz="2400" dirty="0"/>
              <a:t>User</a:t>
            </a:r>
          </a:p>
        </p:txBody>
      </p:sp>
    </p:spTree>
    <p:extLst>
      <p:ext uri="{BB962C8B-B14F-4D97-AF65-F5344CB8AC3E}">
        <p14:creationId xmlns:p14="http://schemas.microsoft.com/office/powerpoint/2010/main" val="189807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a:xfrm>
            <a:off x="838200" y="136525"/>
            <a:ext cx="10515600" cy="766989"/>
          </a:xfrm>
        </p:spPr>
        <p:txBody>
          <a:bodyPr/>
          <a:lstStyle/>
          <a:p>
            <a:pPr algn="ctr"/>
            <a:r>
              <a:rPr lang="en-US" b="1" dirty="0"/>
              <a:t>Methodology-1</a:t>
            </a:r>
            <a:endParaRPr lang="en-US" dirty="0"/>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615131"/>
            <a:ext cx="11353800" cy="5106344"/>
          </a:xfrm>
          <a:prstGeom prst="rect">
            <a:avLst/>
          </a:prstGeom>
        </p:spPr>
      </p:pic>
      <p:sp>
        <p:nvSpPr>
          <p:cNvPr id="3" name="Title 1">
            <a:extLst>
              <a:ext uri="{FF2B5EF4-FFF2-40B4-BE49-F238E27FC236}">
                <a16:creationId xmlns:a16="http://schemas.microsoft.com/office/drawing/2014/main" id="{5907B3B8-7162-8681-10D4-D0819D98755E}"/>
              </a:ext>
            </a:extLst>
          </p:cNvPr>
          <p:cNvSpPr txBox="1">
            <a:spLocks/>
          </p:cNvSpPr>
          <p:nvPr/>
        </p:nvSpPr>
        <p:spPr>
          <a:xfrm>
            <a:off x="287383" y="903514"/>
            <a:ext cx="10515600" cy="766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Block diagram</a:t>
            </a:r>
            <a:endParaRPr lang="en-US" dirty="0"/>
          </a:p>
        </p:txBody>
      </p:sp>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2.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1479</TotalTime>
  <Words>1366</Words>
  <Application>Microsoft Office PowerPoint</Application>
  <PresentationFormat>Widescreen</PresentationFormat>
  <Paragraphs>200</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 Two Factor Authentication</vt:lpstr>
      <vt:lpstr>Outline</vt:lpstr>
      <vt:lpstr>Introduction</vt:lpstr>
      <vt:lpstr>Existing Systems </vt:lpstr>
      <vt:lpstr>Why QR Code Authentication?</vt:lpstr>
      <vt:lpstr>Why Heart Wave Authentication ?</vt:lpstr>
      <vt:lpstr>Proposed System</vt:lpstr>
      <vt:lpstr>QR Code Authentication</vt:lpstr>
      <vt:lpstr>Methodology-1</vt:lpstr>
      <vt:lpstr>Data set</vt:lpstr>
      <vt:lpstr>Fourier Flipping Transformation</vt:lpstr>
      <vt:lpstr>Support Vector Machine &amp; Decision Tree</vt:lpstr>
      <vt:lpstr>Support Vector Machine &amp; Decision Tree</vt:lpstr>
      <vt:lpstr>Pros and Cons</vt:lpstr>
      <vt:lpstr>Reasons for not going with Methodology-1</vt:lpstr>
      <vt:lpstr>ECG-ID Dataset</vt:lpstr>
      <vt:lpstr>Block diagram</vt:lpstr>
      <vt:lpstr>PowerPoint Presentation</vt:lpstr>
      <vt:lpstr>Features</vt:lpstr>
      <vt:lpstr>PowerPoint Presentation</vt:lpstr>
      <vt:lpstr>Siamese Network</vt:lpstr>
      <vt:lpstr>PowerPoint Presentation</vt:lpstr>
      <vt:lpstr>Future Tasks to be accomplished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Vasana,Manikanta</cp:lastModifiedBy>
  <cp:revision>16</cp:revision>
  <dcterms:created xsi:type="dcterms:W3CDTF">2018-06-28T02:40:54Z</dcterms:created>
  <dcterms:modified xsi:type="dcterms:W3CDTF">2022-12-01T17:54:56Z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