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138" d="100"/>
          <a:sy n="138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1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</a:t>
            </a:r>
            <a:r>
              <a:rPr lang="zh-CN" sz="1400" b="1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 PERFORMANCE ANALYSIS</a:t>
            </a:r>
          </a:p>
        </c:rich>
      </c:tx>
      <c:layout>
        <c:manualLayout>
          <c:xMode val="edge"/>
          <c:yMode val="edge"/>
          <c:x val="0.33478633"/>
          <c:y val="0.10462815"/>
        </c:manualLayout>
      </c:layout>
      <c:overlay val="0"/>
      <c:spPr>
        <a:noFill/>
        <a:ln>
          <a:noFill/>
        </a:ln>
      </c:spPr>
    </c:title>
    <c:autoTitleDeleted val="1"/>
    <c:plotArea>
      <c:layout>
        <c:manualLayout>
          <c:layoutTarget val="inner"/>
          <c:xMode val="edge"/>
          <c:yMode val="edge"/>
          <c:x val="0.04502347"/>
          <c:y val="0.18168151"/>
          <c:w val="0.7605024"/>
          <c:h val="0.6329312"/>
        </c:manualLayout>
      </c:layout>
      <c:barChart>
        <c:barDir val="col"/>
        <c:grouping val="clustered"/>
        <c:varyColors val="0"/>
        <c:ser>
          <c:idx val="0"/>
          <c:order val="0"/>
          <c:tx>
            <c:v>Column Labels HIGH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'Sheet2'!$A$5:$A$15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'Sheet2'!$B$5:$B$15</c:f>
              <c:numCache>
                <c:formatCode>General</c:formatCode>
                <c:ptCount val="11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  <c:pt idx="10">
                  <c:v>220.0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C0504D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Ref>
              <c:f>'Sheet2'!$A$5:$A$15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'Sheet2'!$C$5:$C$15</c:f>
              <c:numCache>
                <c:formatCode>General</c:formatCode>
                <c:ptCount val="11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  <c:pt idx="10">
                  <c:v>398.0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9BBB59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Ref>
              <c:f>'Sheet2'!$A$5:$A$15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'Sheet2'!$D$5:$D$15</c:f>
              <c:numCache>
                <c:formatCode>General</c:formatCode>
                <c:ptCount val="11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  <c:pt idx="10">
                  <c:v>778.0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'Sheet2'!$A$5:$A$15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'Sheet2'!$E$5:$E$15</c:f>
              <c:numCache>
                <c:formatCode>General</c:formatCode>
                <c:ptCount val="11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  <c:pt idx="10">
                  <c:v>137.0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79622173"/>
          <c:y val="0.2809714"/>
          <c:w val="0.17117377"/>
          <c:h val="0.3056597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52805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38798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780033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21220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75521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270154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03504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5930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519605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368010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8043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000519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70549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1824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74015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299129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669896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0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41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09600" y="1577340"/>
            <a:ext cx="10972800" cy="45262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42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3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4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09297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848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076193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9150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80596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759151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08397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3147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44515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3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3792772" y="3142702"/>
            <a:ext cx="8610599" cy="2234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Uma maheshwari V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312211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920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NM ID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B.COM (A &amp; F)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Mar Gregorios College of arts and science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77" name="文本框"/>
          <p:cNvSpPr txBox="1">
            <a:spLocks/>
          </p:cNvSpPr>
          <p:nvPr/>
        </p:nvSpPr>
        <p:spPr>
          <a:xfrm rot="38763">
            <a:off x="4438582" y="3933765"/>
            <a:ext cx="4762427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8166D9EBE3C94B08E014E54637FE305F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13127515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0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1" name="矩形"/>
          <p:cNvSpPr>
            <a:spLocks/>
          </p:cNvSpPr>
          <p:nvPr/>
        </p:nvSpPr>
        <p:spPr>
          <a:xfrm rot="0">
            <a:off x="1669307" y="1049337"/>
            <a:ext cx="5867400" cy="59400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Edunet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Dashboard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 collection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id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name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status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performance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Identify the missing value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Filterout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    Employee performance score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current ratings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Summary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Slicer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Cluster chart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87229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 rot="0">
            <a:off x="609599" y="1591344"/>
            <a:ext cx="10972800" cy="2769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CLUSTER CHART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graphicFrame>
        <p:nvGraphicFramePr>
          <p:cNvPr id="174" name="对象"/>
          <p:cNvGraphicFramePr>
            <a:graphicFrameLocks/>
          </p:cNvGraphicFramePr>
          <p:nvPr/>
        </p:nvGraphicFramePr>
        <p:xfrm>
          <a:off x="1371600" y="2008047"/>
          <a:ext cx="6957060" cy="4427220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  <p:extLst>
      <p:ext uri="{BB962C8B-B14F-4D97-AF65-F5344CB8AC3E}">
        <p14:creationId xmlns:p14="http://schemas.microsoft.com/office/powerpoint/2010/main" val="1428044960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76" name="矩形"/>
          <p:cNvSpPr>
            <a:spLocks/>
          </p:cNvSpPr>
          <p:nvPr/>
        </p:nvSpPr>
        <p:spPr>
          <a:xfrm rot="0">
            <a:off x="2895601" y="1600200"/>
            <a:ext cx="5638800" cy="13234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THIS EMPLOYEE PERFORMANCE ANALYSIS THE EMPLOYEE WILL GET THEIR RATINGS ACCORDING TO THEIR PERFORMANCE AS CLASSIFIED IN THIS ANALYSIS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77007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73438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0978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1066800" y="2978870"/>
            <a:ext cx="5489542" cy="17202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analysis help to track the performance of the employee to motivate them according to their ratings.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780858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1898307" y="2702093"/>
            <a:ext cx="7924799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1747837" y="3280112"/>
            <a:ext cx="5410200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Analysing the performance of the employee by considering various factors like gender, performance score, ratings etc..,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85820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2514601" y="2895600"/>
            <a:ext cx="4343400" cy="11772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employee and employers, owners, shareholders etc.,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22873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5525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3200400" y="2848977"/>
            <a:ext cx="4724400" cy="163121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formatting – missing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Filter – Remove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Formula – performance level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– summary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Graph – data visualization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34444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文本框"/>
          <p:cNvSpPr>
            <a:spLocks noGrp="1"/>
          </p:cNvSpPr>
          <p:nvPr>
            <p:ph type="body" idx="1"/>
          </p:nvPr>
        </p:nvSpPr>
        <p:spPr>
          <a:xfrm rot="0">
            <a:off x="513294" y="1600200"/>
            <a:ext cx="10972800" cy="501675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Employee dataset – dashboard</a:t>
            </a:r>
            <a:endParaRPr lang="en-US" altLang="zh-CN" sz="2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26 – features</a:t>
            </a:r>
            <a:endParaRPr lang="en-US" altLang="zh-CN" sz="2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9 – features</a:t>
            </a:r>
            <a:endParaRPr lang="en-US" altLang="zh-CN" sz="2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Employee id – numerical</a:t>
            </a:r>
            <a:endParaRPr lang="en-US" altLang="zh-CN" sz="2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Name – text</a:t>
            </a:r>
            <a:endParaRPr lang="en-US" altLang="zh-CN" sz="2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Employee type</a:t>
            </a:r>
            <a:endParaRPr lang="en-US" altLang="zh-CN" sz="2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Performance level</a:t>
            </a:r>
            <a:endParaRPr lang="en-US" altLang="zh-CN" sz="2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Gender –male, female</a:t>
            </a:r>
            <a:endParaRPr lang="en-US" altLang="zh-CN" sz="2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Employee Rating – numerical</a:t>
            </a:r>
            <a:endParaRPr lang="en-US" altLang="zh-CN" sz="2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9199392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3050059" y="3112013"/>
            <a:ext cx="6100118" cy="646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 =IFS(Z13&gt;=5,"VERY HIGH",Z13&gt;=4,"HIGH",Z13&gt;=3,"MED",TRUE,"LOW")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9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282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16</cp:revision>
  <dcterms:created xsi:type="dcterms:W3CDTF">2024-03-29T15:07:22Z</dcterms:created>
  <dcterms:modified xsi:type="dcterms:W3CDTF">2024-09-02T07:12:20Z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