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53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b="1" dirty="0"/>
              <a:t>Uma </a:t>
            </a:r>
            <a:r>
              <a:rPr lang="en-US" sz="2400" b="1" dirty="0" err="1"/>
              <a:t>Maheswari.P</a:t>
            </a:r>
            <a:endParaRPr lang="en-US" sz="2400" b="1" dirty="0"/>
          </a:p>
          <a:p>
            <a:r>
              <a:rPr lang="en-US" sz="2400" dirty="0"/>
              <a:t>REGISTER NO:        </a:t>
            </a:r>
            <a:r>
              <a:rPr lang="en-US" sz="2400" b="1" dirty="0"/>
              <a:t>312203409</a:t>
            </a:r>
          </a:p>
          <a:p>
            <a:r>
              <a:rPr lang="en-US" sz="2400" dirty="0"/>
              <a:t>DEPARTMENT:</a:t>
            </a:r>
          </a:p>
          <a:p>
            <a:r>
              <a:rPr lang="en-US" sz="2400" dirty="0"/>
              <a:t>COLLEGE</a:t>
            </a:r>
          </a:p>
          <a:p>
            <a:r>
              <a:rPr lang="en-US" sz="2400" dirty="0"/>
              <a:t>           </a:t>
            </a:r>
            <a:endParaRPr lang="en-IN" sz="2400" dirty="0"/>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371</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Krishiv M</cp:lastModifiedBy>
  <cp:revision>14</cp:revision>
  <dcterms:created xsi:type="dcterms:W3CDTF">2024-03-29T15:07:22Z</dcterms:created>
  <dcterms:modified xsi:type="dcterms:W3CDTF">2024-08-31T15:23:17Z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