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D779-0757-9929-F245-57AE48F3C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93570-03DC-3113-42E2-6C41E25FD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E61EC-09BC-3F83-81C4-4E0BD55D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AF07-37EC-4D24-B577-F31CCF243174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89E08-5EBA-4EFD-6D39-942E3AE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14BCA-89F5-9435-A1AB-04484D07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8693-5D8D-4ECE-8174-DD2BFD6D5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4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454C-8B1F-A976-4D00-41885DE7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0AEE3-26F3-6B9B-DF2E-2C73274EB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AA1ED-86A2-BC80-DE28-486A2B6C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AF07-37EC-4D24-B577-F31CCF243174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ADA34-25D7-F88F-1E63-A46521B7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CA475-A7DE-3F78-6731-43295535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8693-5D8D-4ECE-8174-DD2BFD6D5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71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90036A-446F-ECB1-E7C0-371D8967B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2E8C0-A626-296B-923B-2C55CE589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E5E7C-DBDD-378C-9806-E5673CBE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AF07-37EC-4D24-B577-F31CCF243174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43D4F-EA73-586F-5B6E-C17FB0B8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D6A18-2540-0EA8-9192-06A3A44B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8693-5D8D-4ECE-8174-DD2BFD6D5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76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D391-C56E-A7E9-10CE-56E9BBD3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B8666-D71C-CE4B-7503-6E3248DC7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45683-DFC5-0481-C76C-1FC80F1C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AF07-37EC-4D24-B577-F31CCF243174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1E0C1-0F75-8604-4A8B-E9D0D41C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A1AAA-7BF5-BDEE-C654-564849F6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8693-5D8D-4ECE-8174-DD2BFD6D5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69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D317-048E-335C-FF26-CFF49D20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3E7CF-9251-364F-BA57-560BF6C49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CBA6F-9007-1668-A812-5C7C995E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AF07-37EC-4D24-B577-F31CCF243174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2F5C1-802B-6A3F-0FB3-0356EB656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9072F-4AA3-E190-769F-A78499FA7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8693-5D8D-4ECE-8174-DD2BFD6D5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86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68CD-5FD0-C144-C69B-6FD4578C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4DE6-8A7C-1F97-3166-676951315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4F3E3-1746-6777-8577-B0F37B047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2036C-A916-BDBA-F920-4E2AB0C9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AF07-37EC-4D24-B577-F31CCF243174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AF240-768B-59FD-497C-BCF7F704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9122E-0551-2784-AD8E-6B15829C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8693-5D8D-4ECE-8174-DD2BFD6D5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12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0716-D3A7-95B4-EC9C-076FA9BF1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E9A08-0D1B-11E8-4F31-EB324FAAF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41BFD-EB7F-E95B-AB21-6F3559846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84C06-1039-C158-342E-A53DA602C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AEB7A-2B7F-2E97-4277-3ECC80A7F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A405A-CBD6-6689-6C48-D5A1C845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AF07-37EC-4D24-B577-F31CCF243174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136B3-E2A6-BBA6-C7C6-AFB4BC95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DD990-A4CB-AD5D-A343-56177A1F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8693-5D8D-4ECE-8174-DD2BFD6D5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1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B4F6-05AE-4503-F542-6F5818DC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08501-666E-EB50-9768-22BC9EF4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AF07-37EC-4D24-B577-F31CCF243174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DE0BC-6A4B-6534-7B5E-F07F518A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F0338-C948-E5BE-013E-DEFB89FA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8693-5D8D-4ECE-8174-DD2BFD6D5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18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4830D-FBDE-36BB-A6CF-B3718B74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AF07-37EC-4D24-B577-F31CCF243174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F5A15-8CFB-84A6-84AC-E3949D2A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130E4-C719-B5C2-6659-41C4D2C4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8693-5D8D-4ECE-8174-DD2BFD6D5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09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41B4-7456-DB08-D369-8F80B67D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253E-3600-0238-7C3B-124FF644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48A87-7264-23D7-AE7E-4F7951D21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5FD0C-136F-4AE9-BEC4-238322BC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AF07-37EC-4D24-B577-F31CCF243174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7EFC2-D8CA-709B-3DA8-7918C1F0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10AE9-F6E8-570F-B691-E94D3B30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8693-5D8D-4ECE-8174-DD2BFD6D5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26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6BE4-0C49-48EE-2CD1-66DC4B0C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6DBBE-0630-CD7F-3893-A99E5B722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B320-94B7-F3E4-ED2F-DAA6B48B5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C5916-8D03-B492-00D4-40CCE503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AF07-37EC-4D24-B577-F31CCF243174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C216C-563F-26C4-FCE8-6E740CEE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3153D-A3A1-F854-367E-34B55871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08693-5D8D-4ECE-8174-DD2BFD6D5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20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FD184-AF51-367D-E2DB-06CE7BED2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AA58D-C2A9-D4DB-E73B-16F0009BF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05B13-A333-74B9-2E89-9C96FA1DB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6AF07-37EC-4D24-B577-F31CCF243174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B8B73-73D0-5C8E-E585-B3DEBE6EB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9AFF8-6E3F-E1E0-0D7C-AAD79800F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08693-5D8D-4ECE-8174-DD2BFD6D50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0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3094-3846-D15B-E437-829A1145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9185-298B-1AFF-6925-228357077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Alzheimer’s Disease (AD) is a progressive neurodegenerative disorder leading to memory loss and cognitive decline.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 Impact:</a:t>
            </a:r>
            <a:r>
              <a:rPr lang="en-US" dirty="0"/>
              <a:t> Over 55 million cases worldwide, projected to rise to 139 million by 2050.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Importance of Early Detection:</a:t>
            </a:r>
            <a:r>
              <a:rPr lang="en-US" dirty="0"/>
              <a:t> Early diagnosis is critical for effective management but remains challenging due to subtle initial symptoms.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27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2043-C98A-B376-6232-E5EEB156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Role of MRI in Diagnosis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917D5-68D1-E9D2-8000-9954EF296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705"/>
            <a:ext cx="10515600" cy="31019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Advantages of MRI: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High-resolution, non-invasive imaging.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Identifies biomarkers like cortical thinning, hippocampal atrophy, and ventricular enlargement.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Challenges in Manual Interpretation: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Time-consuming and subjective.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Inconsistent results across clinicians.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A6B22DA-A18A-EADF-D90F-A2304C2A5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3" y="4502785"/>
            <a:ext cx="52863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93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83F8-FC92-C59C-E7EF-C5D6AA5F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 and Deep Learning in AD Diagnosis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CA3A-DA45-123E-FFA0-8AAF40B58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Deep Learning?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Automatically detects patterns in complex MRI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consistent and scalable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Techniques: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Convolutional Neural Networks (CNNs).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augmentation and preprocessing.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Transfer learning to address data limitations.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75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58B6-B613-7CF2-8408-6829511B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Research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935A-5E12-3FD5-60CF-D68DB6F3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Develop a CNN-based model for AD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Enhance generalization across diverse MRI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Focus on early detection, particularly Mild Cognitive Impairment (MCI).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15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72D9-FF57-3E95-50ED-35AAD4C2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0491F-E154-6BB9-DE9C-FA7968224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611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Dataset Sources:</a:t>
            </a:r>
            <a:r>
              <a:rPr lang="en-IN" dirty="0"/>
              <a:t> Public repositories like </a:t>
            </a:r>
            <a:r>
              <a:rPr lang="en-IN" dirty="0" err="1"/>
              <a:t>HuggingFace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Preprocessing Techniques: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Skull stripping, normalization, augmentation.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Model Architecture: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Evaluation of CNN architectures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Evaluation Metrics: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Accuracy, precision</a:t>
            </a:r>
          </a:p>
        </p:txBody>
      </p:sp>
    </p:spTree>
    <p:extLst>
      <p:ext uri="{BB962C8B-B14F-4D97-AF65-F5344CB8AC3E}">
        <p14:creationId xmlns:p14="http://schemas.microsoft.com/office/powerpoint/2010/main" val="254967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20C0-1BAE-6347-DFD8-A9EE6916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E6D5-9932-AE5E-CC2B-25CFD2A30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10515600" cy="150685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Baseline Model Performance: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 &gt; 80% with minimal overfitting.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0BB760A-34CB-2E43-1DDB-E92CCCEE0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23" y="2560320"/>
            <a:ext cx="54006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B6627B-1F02-0484-6F1D-27B0F67D0763}"/>
              </a:ext>
            </a:extLst>
          </p:cNvPr>
          <p:cNvSpPr txBox="1"/>
          <p:nvPr/>
        </p:nvSpPr>
        <p:spPr>
          <a:xfrm>
            <a:off x="7828280" y="1907045"/>
            <a:ext cx="3525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Confusion matrix tor training </a:t>
            </a:r>
            <a:endParaRPr lang="en-IN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2D86A8D-753B-05F3-1956-1697514BF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095" y="2531439"/>
            <a:ext cx="192405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018417-B8A5-B827-7183-E131364DD575}"/>
              </a:ext>
            </a:extLst>
          </p:cNvPr>
          <p:cNvSpPr txBox="1"/>
          <p:nvPr/>
        </p:nvSpPr>
        <p:spPr>
          <a:xfrm>
            <a:off x="7828280" y="4266922"/>
            <a:ext cx="3525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Confusion matrix tor testing </a:t>
            </a:r>
            <a:endParaRPr lang="en-IN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DDC42FD-059C-AB03-D337-F4B0239DE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120" y="4984166"/>
            <a:ext cx="15240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127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367A9-3757-708A-5960-A9D02D2D6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985"/>
            <a:ext cx="10515600" cy="917575"/>
          </a:xfrm>
        </p:spPr>
        <p:txBody>
          <a:bodyPr/>
          <a:lstStyle/>
          <a:p>
            <a:r>
              <a:rPr lang="en-US" b="1" dirty="0"/>
              <a:t>Augmented Model : </a:t>
            </a:r>
            <a:r>
              <a:rPr lang="en-US" dirty="0"/>
              <a:t>Improved generalization and accuracy.</a:t>
            </a:r>
          </a:p>
          <a:p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061F009-28AA-71DA-835D-4ED4AD397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1940560"/>
            <a:ext cx="59436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299374-FD11-0BEC-847D-45D2EAADFFD1}"/>
              </a:ext>
            </a:extLst>
          </p:cNvPr>
          <p:cNvSpPr txBox="1"/>
          <p:nvPr/>
        </p:nvSpPr>
        <p:spPr>
          <a:xfrm>
            <a:off x="7828280" y="1907045"/>
            <a:ext cx="3525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Confusion matrix tor training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7E417-3486-3D95-90F3-DE394CDEFE69}"/>
              </a:ext>
            </a:extLst>
          </p:cNvPr>
          <p:cNvSpPr txBox="1"/>
          <p:nvPr/>
        </p:nvSpPr>
        <p:spPr>
          <a:xfrm>
            <a:off x="7828280" y="4266922"/>
            <a:ext cx="3525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Confusion matrix tor testing </a:t>
            </a:r>
            <a:endParaRPr lang="en-IN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C3E24B8-C871-FF75-0D11-87621F8E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764" y="2411957"/>
            <a:ext cx="18383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07B0E479-5763-CDFB-6B53-3B691F47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877" y="4931139"/>
            <a:ext cx="15621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94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246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Introduction</vt:lpstr>
      <vt:lpstr>Role of MRI in Diagnosis</vt:lpstr>
      <vt:lpstr>AI and Deep Learning in AD Diagnosis</vt:lpstr>
      <vt:lpstr>Research Objectives</vt:lpstr>
      <vt:lpstr>Methodology 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Thippesha D</dc:creator>
  <cp:lastModifiedBy>Thippesha D</cp:lastModifiedBy>
  <cp:revision>1</cp:revision>
  <dcterms:created xsi:type="dcterms:W3CDTF">2024-12-19T14:45:57Z</dcterms:created>
  <dcterms:modified xsi:type="dcterms:W3CDTF">2024-12-19T15:31:16Z</dcterms:modified>
</cp:coreProperties>
</file>