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0" r:id="rId3"/>
  </p:sldMasterIdLst>
  <p:notesMasterIdLst>
    <p:notesMasterId r:id="rId27"/>
  </p:notesMasterIdLst>
  <p:sldIdLst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99"/>
    <a:srgbClr val="08080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08CB7-007B-455D-A2FA-C969AA7768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F7242F-DBC4-4BF5-98AB-6919AB46E315}">
      <dgm:prSet/>
      <dgm:spPr/>
      <dgm:t>
        <a:bodyPr/>
        <a:lstStyle/>
        <a:p>
          <a:r>
            <a:rPr lang="en-IN" dirty="0"/>
            <a:t>Login</a:t>
          </a:r>
        </a:p>
      </dgm:t>
    </dgm:pt>
    <dgm:pt modelId="{EF1B27BB-E931-4D94-AB64-7009417FB176}" type="parTrans" cxnId="{9D9F5CFC-4B84-4382-9633-F7D355D15F19}">
      <dgm:prSet/>
      <dgm:spPr/>
      <dgm:t>
        <a:bodyPr/>
        <a:lstStyle/>
        <a:p>
          <a:endParaRPr lang="en-IN"/>
        </a:p>
      </dgm:t>
    </dgm:pt>
    <dgm:pt modelId="{0CFFBFE5-CA6B-46EB-9375-975B21311BFE}" type="sibTrans" cxnId="{9D9F5CFC-4B84-4382-9633-F7D355D15F19}">
      <dgm:prSet/>
      <dgm:spPr/>
      <dgm:t>
        <a:bodyPr/>
        <a:lstStyle/>
        <a:p>
          <a:endParaRPr lang="en-IN"/>
        </a:p>
      </dgm:t>
    </dgm:pt>
    <dgm:pt modelId="{C2828C97-4D4B-4E3E-8CD7-5769249E3FED}">
      <dgm:prSet/>
      <dgm:spPr/>
      <dgm:t>
        <a:bodyPr/>
        <a:lstStyle/>
        <a:p>
          <a:r>
            <a:rPr lang="en-IN"/>
            <a:t>Search</a:t>
          </a:r>
        </a:p>
      </dgm:t>
    </dgm:pt>
    <dgm:pt modelId="{CB370935-3DAF-4402-9E4B-45BE55D7B63E}" type="parTrans" cxnId="{85D9A975-9053-4F21-91F9-224E486FDCB9}">
      <dgm:prSet/>
      <dgm:spPr/>
      <dgm:t>
        <a:bodyPr/>
        <a:lstStyle/>
        <a:p>
          <a:endParaRPr lang="en-IN"/>
        </a:p>
      </dgm:t>
    </dgm:pt>
    <dgm:pt modelId="{6E3E8164-F20D-48A3-9AEE-85B9ED58ECF5}" type="sibTrans" cxnId="{85D9A975-9053-4F21-91F9-224E486FDCB9}">
      <dgm:prSet/>
      <dgm:spPr/>
      <dgm:t>
        <a:bodyPr/>
        <a:lstStyle/>
        <a:p>
          <a:endParaRPr lang="en-IN"/>
        </a:p>
      </dgm:t>
    </dgm:pt>
    <dgm:pt modelId="{508F297B-F009-4CDE-8060-3C6775DC99BC}">
      <dgm:prSet/>
      <dgm:spPr/>
      <dgm:t>
        <a:bodyPr/>
        <a:lstStyle/>
        <a:p>
          <a:r>
            <a:rPr lang="en-IN" dirty="0"/>
            <a:t>My Account</a:t>
          </a:r>
        </a:p>
      </dgm:t>
    </dgm:pt>
    <dgm:pt modelId="{FDD1E392-78CC-4EFA-A74C-D2518947D4B1}" type="parTrans" cxnId="{FBD46F9E-47B3-4D30-91E1-72EA228462C4}">
      <dgm:prSet/>
      <dgm:spPr/>
      <dgm:t>
        <a:bodyPr/>
        <a:lstStyle/>
        <a:p>
          <a:endParaRPr lang="en-IN"/>
        </a:p>
      </dgm:t>
    </dgm:pt>
    <dgm:pt modelId="{ACB46955-54FE-44FC-A7B2-F938BE3EF759}" type="sibTrans" cxnId="{FBD46F9E-47B3-4D30-91E1-72EA228462C4}">
      <dgm:prSet/>
      <dgm:spPr/>
      <dgm:t>
        <a:bodyPr/>
        <a:lstStyle/>
        <a:p>
          <a:endParaRPr lang="en-IN"/>
        </a:p>
      </dgm:t>
    </dgm:pt>
    <dgm:pt modelId="{72308A95-195D-485B-9A67-7326DA9D09AF}">
      <dgm:prSet/>
      <dgm:spPr/>
      <dgm:t>
        <a:bodyPr/>
        <a:lstStyle/>
        <a:p>
          <a:r>
            <a:rPr lang="en-IN" dirty="0"/>
            <a:t>View product</a:t>
          </a:r>
        </a:p>
      </dgm:t>
    </dgm:pt>
    <dgm:pt modelId="{34238CA7-9D1B-401F-8C8F-93AB64023B53}" type="parTrans" cxnId="{BA623E6C-C052-4E2E-AB5F-C6F8F7006C55}">
      <dgm:prSet/>
      <dgm:spPr/>
      <dgm:t>
        <a:bodyPr/>
        <a:lstStyle/>
        <a:p>
          <a:endParaRPr lang="en-IN"/>
        </a:p>
      </dgm:t>
    </dgm:pt>
    <dgm:pt modelId="{F8CA8D34-ECD5-4CD5-80CB-B03080BE67D3}" type="sibTrans" cxnId="{BA623E6C-C052-4E2E-AB5F-C6F8F7006C55}">
      <dgm:prSet/>
      <dgm:spPr/>
      <dgm:t>
        <a:bodyPr/>
        <a:lstStyle/>
        <a:p>
          <a:endParaRPr lang="en-IN"/>
        </a:p>
      </dgm:t>
    </dgm:pt>
    <dgm:pt modelId="{2AC29B81-3F23-4F22-9606-AC390669D19D}">
      <dgm:prSet/>
      <dgm:spPr/>
      <dgm:t>
        <a:bodyPr/>
        <a:lstStyle/>
        <a:p>
          <a:r>
            <a:rPr lang="en-IN" dirty="0"/>
            <a:t>My Cart</a:t>
          </a:r>
        </a:p>
      </dgm:t>
    </dgm:pt>
    <dgm:pt modelId="{6B6910E9-8AB4-4BAB-9FE2-187C55A2DC81}" type="parTrans" cxnId="{8FC3A800-70B9-4F94-9622-F935E282C2E9}">
      <dgm:prSet/>
      <dgm:spPr/>
      <dgm:t>
        <a:bodyPr/>
        <a:lstStyle/>
        <a:p>
          <a:endParaRPr lang="en-IN"/>
        </a:p>
      </dgm:t>
    </dgm:pt>
    <dgm:pt modelId="{5CEE8A41-A629-4C0D-88AA-6268D7DEB9CF}" type="sibTrans" cxnId="{8FC3A800-70B9-4F94-9622-F935E282C2E9}">
      <dgm:prSet/>
      <dgm:spPr/>
      <dgm:t>
        <a:bodyPr/>
        <a:lstStyle/>
        <a:p>
          <a:endParaRPr lang="en-IN"/>
        </a:p>
      </dgm:t>
    </dgm:pt>
    <dgm:pt modelId="{695275F9-CB88-483F-8516-8D9A09BEFADC}">
      <dgm:prSet/>
      <dgm:spPr/>
      <dgm:t>
        <a:bodyPr/>
        <a:lstStyle/>
        <a:p>
          <a:r>
            <a:rPr lang="en-IN" dirty="0"/>
            <a:t>Categories</a:t>
          </a:r>
        </a:p>
      </dgm:t>
    </dgm:pt>
    <dgm:pt modelId="{FE7B7501-09E1-4585-B416-9AB4C6432EC4}" type="parTrans" cxnId="{003E2D99-A6FA-4D4E-ADD6-76A79572E1A3}">
      <dgm:prSet/>
      <dgm:spPr/>
      <dgm:t>
        <a:bodyPr/>
        <a:lstStyle/>
        <a:p>
          <a:endParaRPr lang="en-IN"/>
        </a:p>
      </dgm:t>
    </dgm:pt>
    <dgm:pt modelId="{8FA3F9CE-44E4-4DBB-8B88-49A0F8F6117B}" type="sibTrans" cxnId="{003E2D99-A6FA-4D4E-ADD6-76A79572E1A3}">
      <dgm:prSet/>
      <dgm:spPr/>
      <dgm:t>
        <a:bodyPr/>
        <a:lstStyle/>
        <a:p>
          <a:endParaRPr lang="en-IN"/>
        </a:p>
      </dgm:t>
    </dgm:pt>
    <dgm:pt modelId="{C6A093C4-B3C1-4DFC-BF1E-C7B48EF50AA7}" type="pres">
      <dgm:prSet presAssocID="{C1308CB7-007B-455D-A2FA-C969AA7768FD}" presName="Name0" presStyleCnt="0">
        <dgm:presLayoutVars>
          <dgm:dir/>
          <dgm:animLvl val="lvl"/>
          <dgm:resizeHandles val="exact"/>
        </dgm:presLayoutVars>
      </dgm:prSet>
      <dgm:spPr/>
    </dgm:pt>
    <dgm:pt modelId="{C6537F86-4EA5-460B-9492-A90E2DDC7852}" type="pres">
      <dgm:prSet presAssocID="{22F7242F-DBC4-4BF5-98AB-6919AB46E315}" presName="linNode" presStyleCnt="0"/>
      <dgm:spPr/>
    </dgm:pt>
    <dgm:pt modelId="{08957F3B-3ABF-4903-8193-7A8142C3CAA3}" type="pres">
      <dgm:prSet presAssocID="{22F7242F-DBC4-4BF5-98AB-6919AB46E315}" presName="parentText" presStyleLbl="node1" presStyleIdx="0" presStyleCnt="6" custScaleX="68912" custScaleY="22809" custLinFactNeighborX="-29025" custLinFactNeighborY="2617">
        <dgm:presLayoutVars>
          <dgm:chMax val="1"/>
          <dgm:bulletEnabled val="1"/>
        </dgm:presLayoutVars>
      </dgm:prSet>
      <dgm:spPr/>
    </dgm:pt>
    <dgm:pt modelId="{1D1213CA-8D68-46B5-811D-FE4175F2D77D}" type="pres">
      <dgm:prSet presAssocID="{0CFFBFE5-CA6B-46EB-9375-975B21311BFE}" presName="sp" presStyleCnt="0"/>
      <dgm:spPr/>
    </dgm:pt>
    <dgm:pt modelId="{994B615F-D022-4233-8E89-7DA7A757997A}" type="pres">
      <dgm:prSet presAssocID="{C2828C97-4D4B-4E3E-8CD7-5769249E3FED}" presName="linNode" presStyleCnt="0"/>
      <dgm:spPr/>
    </dgm:pt>
    <dgm:pt modelId="{23946CF8-F00E-44EC-A757-A97E35E8F138}" type="pres">
      <dgm:prSet presAssocID="{C2828C97-4D4B-4E3E-8CD7-5769249E3FED}" presName="parentText" presStyleLbl="node1" presStyleIdx="1" presStyleCnt="6" custScaleX="78906" custScaleY="22996" custLinFactNeighborX="-20265" custLinFactNeighborY="869">
        <dgm:presLayoutVars>
          <dgm:chMax val="1"/>
          <dgm:bulletEnabled val="1"/>
        </dgm:presLayoutVars>
      </dgm:prSet>
      <dgm:spPr/>
    </dgm:pt>
    <dgm:pt modelId="{1BB010A4-5C07-4AE3-850A-88C8FC05EDAB}" type="pres">
      <dgm:prSet presAssocID="{6E3E8164-F20D-48A3-9AEE-85B9ED58ECF5}" presName="sp" presStyleCnt="0"/>
      <dgm:spPr/>
    </dgm:pt>
    <dgm:pt modelId="{E75010FB-0D60-42C4-B1CF-A54B9D85A277}" type="pres">
      <dgm:prSet presAssocID="{508F297B-F009-4CDE-8060-3C6775DC99BC}" presName="linNode" presStyleCnt="0"/>
      <dgm:spPr/>
    </dgm:pt>
    <dgm:pt modelId="{B8A72D8F-9A31-479C-BEE8-7AC4E127136C}" type="pres">
      <dgm:prSet presAssocID="{508F297B-F009-4CDE-8060-3C6775DC99BC}" presName="parentText" presStyleLbl="node1" presStyleIdx="2" presStyleCnt="6" custScaleX="82155" custScaleY="24714" custLinFactNeighborX="-6442" custLinFactNeighborY="-1176">
        <dgm:presLayoutVars>
          <dgm:chMax val="1"/>
          <dgm:bulletEnabled val="1"/>
        </dgm:presLayoutVars>
      </dgm:prSet>
      <dgm:spPr/>
    </dgm:pt>
    <dgm:pt modelId="{D048CCE2-B92B-4CA1-8F9A-4B7FA6DE98D1}" type="pres">
      <dgm:prSet presAssocID="{ACB46955-54FE-44FC-A7B2-F938BE3EF759}" presName="sp" presStyleCnt="0"/>
      <dgm:spPr/>
    </dgm:pt>
    <dgm:pt modelId="{AA30B27D-BA8B-4252-850C-F641D3DBC833}" type="pres">
      <dgm:prSet presAssocID="{72308A95-195D-485B-9A67-7326DA9D09AF}" presName="linNode" presStyleCnt="0"/>
      <dgm:spPr/>
    </dgm:pt>
    <dgm:pt modelId="{6BC5BA1E-0F93-491D-B013-2722A2740E0D}" type="pres">
      <dgm:prSet presAssocID="{72308A95-195D-485B-9A67-7326DA9D09AF}" presName="parentText" presStyleLbl="node1" presStyleIdx="3" presStyleCnt="6" custScaleX="86976" custScaleY="24048" custLinFactNeighborX="5171" custLinFactNeighborY="-2925">
        <dgm:presLayoutVars>
          <dgm:chMax val="1"/>
          <dgm:bulletEnabled val="1"/>
        </dgm:presLayoutVars>
      </dgm:prSet>
      <dgm:spPr/>
    </dgm:pt>
    <dgm:pt modelId="{E1DCC5AD-0C25-41D6-8119-57EDF77EFC84}" type="pres">
      <dgm:prSet presAssocID="{F8CA8D34-ECD5-4CD5-80CB-B03080BE67D3}" presName="sp" presStyleCnt="0"/>
      <dgm:spPr/>
    </dgm:pt>
    <dgm:pt modelId="{EE9BF965-09AA-4ED5-9DE5-B12AE44C53C3}" type="pres">
      <dgm:prSet presAssocID="{2AC29B81-3F23-4F22-9606-AC390669D19D}" presName="linNode" presStyleCnt="0"/>
      <dgm:spPr/>
    </dgm:pt>
    <dgm:pt modelId="{6B7E6F4C-7F64-461C-B571-C03A7601E09F}" type="pres">
      <dgm:prSet presAssocID="{2AC29B81-3F23-4F22-9606-AC390669D19D}" presName="parentText" presStyleLbl="node1" presStyleIdx="4" presStyleCnt="6" custScaleX="88987" custScaleY="23974" custLinFactNeighborX="19188" custLinFactNeighborY="-4425">
        <dgm:presLayoutVars>
          <dgm:chMax val="1"/>
          <dgm:bulletEnabled val="1"/>
        </dgm:presLayoutVars>
      </dgm:prSet>
      <dgm:spPr/>
    </dgm:pt>
    <dgm:pt modelId="{3DB262DB-E583-4AE6-AB23-9AB464DB0A7A}" type="pres">
      <dgm:prSet presAssocID="{5CEE8A41-A629-4C0D-88AA-6268D7DEB9CF}" presName="sp" presStyleCnt="0"/>
      <dgm:spPr/>
    </dgm:pt>
    <dgm:pt modelId="{93155B37-3AB9-416B-B60F-033D147D902D}" type="pres">
      <dgm:prSet presAssocID="{695275F9-CB88-483F-8516-8D9A09BEFADC}" presName="linNode" presStyleCnt="0"/>
      <dgm:spPr/>
    </dgm:pt>
    <dgm:pt modelId="{32250B07-99FA-4976-9A19-570F60FC39D3}" type="pres">
      <dgm:prSet presAssocID="{695275F9-CB88-483F-8516-8D9A09BEFADC}" presName="parentText" presStyleLbl="node1" presStyleIdx="5" presStyleCnt="6" custScaleX="92605" custScaleY="21517" custLinFactNeighborX="35847" custLinFactNeighborY="-4850">
        <dgm:presLayoutVars>
          <dgm:chMax val="1"/>
          <dgm:bulletEnabled val="1"/>
        </dgm:presLayoutVars>
      </dgm:prSet>
      <dgm:spPr/>
    </dgm:pt>
  </dgm:ptLst>
  <dgm:cxnLst>
    <dgm:cxn modelId="{8FC3A800-70B9-4F94-9622-F935E282C2E9}" srcId="{C1308CB7-007B-455D-A2FA-C969AA7768FD}" destId="{2AC29B81-3F23-4F22-9606-AC390669D19D}" srcOrd="4" destOrd="0" parTransId="{6B6910E9-8AB4-4BAB-9FE2-187C55A2DC81}" sibTransId="{5CEE8A41-A629-4C0D-88AA-6268D7DEB9CF}"/>
    <dgm:cxn modelId="{11CEC207-8E8A-4276-92C7-BAF8B665173D}" type="presOf" srcId="{695275F9-CB88-483F-8516-8D9A09BEFADC}" destId="{32250B07-99FA-4976-9A19-570F60FC39D3}" srcOrd="0" destOrd="0" presId="urn:microsoft.com/office/officeart/2005/8/layout/vList5"/>
    <dgm:cxn modelId="{73E5A80B-F5DB-4A11-B50D-AF3B7F52F5D8}" type="presOf" srcId="{22F7242F-DBC4-4BF5-98AB-6919AB46E315}" destId="{08957F3B-3ABF-4903-8193-7A8142C3CAA3}" srcOrd="0" destOrd="0" presId="urn:microsoft.com/office/officeart/2005/8/layout/vList5"/>
    <dgm:cxn modelId="{AF6A681E-C67C-45BA-9A93-49EF9FF4B85D}" type="presOf" srcId="{508F297B-F009-4CDE-8060-3C6775DC99BC}" destId="{B8A72D8F-9A31-479C-BEE8-7AC4E127136C}" srcOrd="0" destOrd="0" presId="urn:microsoft.com/office/officeart/2005/8/layout/vList5"/>
    <dgm:cxn modelId="{E11F8934-4D0B-4CFA-81C3-A94022BB913E}" type="presOf" srcId="{C1308CB7-007B-455D-A2FA-C969AA7768FD}" destId="{C6A093C4-B3C1-4DFC-BF1E-C7B48EF50AA7}" srcOrd="0" destOrd="0" presId="urn:microsoft.com/office/officeart/2005/8/layout/vList5"/>
    <dgm:cxn modelId="{BA623E6C-C052-4E2E-AB5F-C6F8F7006C55}" srcId="{C1308CB7-007B-455D-A2FA-C969AA7768FD}" destId="{72308A95-195D-485B-9A67-7326DA9D09AF}" srcOrd="3" destOrd="0" parTransId="{34238CA7-9D1B-401F-8C8F-93AB64023B53}" sibTransId="{F8CA8D34-ECD5-4CD5-80CB-B03080BE67D3}"/>
    <dgm:cxn modelId="{85D9A975-9053-4F21-91F9-224E486FDCB9}" srcId="{C1308CB7-007B-455D-A2FA-C969AA7768FD}" destId="{C2828C97-4D4B-4E3E-8CD7-5769249E3FED}" srcOrd="1" destOrd="0" parTransId="{CB370935-3DAF-4402-9E4B-45BE55D7B63E}" sibTransId="{6E3E8164-F20D-48A3-9AEE-85B9ED58ECF5}"/>
    <dgm:cxn modelId="{003E2D99-A6FA-4D4E-ADD6-76A79572E1A3}" srcId="{C1308CB7-007B-455D-A2FA-C969AA7768FD}" destId="{695275F9-CB88-483F-8516-8D9A09BEFADC}" srcOrd="5" destOrd="0" parTransId="{FE7B7501-09E1-4585-B416-9AB4C6432EC4}" sibTransId="{8FA3F9CE-44E4-4DBB-8B88-49A0F8F6117B}"/>
    <dgm:cxn modelId="{FBD46F9E-47B3-4D30-91E1-72EA228462C4}" srcId="{C1308CB7-007B-455D-A2FA-C969AA7768FD}" destId="{508F297B-F009-4CDE-8060-3C6775DC99BC}" srcOrd="2" destOrd="0" parTransId="{FDD1E392-78CC-4EFA-A74C-D2518947D4B1}" sibTransId="{ACB46955-54FE-44FC-A7B2-F938BE3EF759}"/>
    <dgm:cxn modelId="{8B664EE1-2F8C-415F-933C-9726659BE91B}" type="presOf" srcId="{C2828C97-4D4B-4E3E-8CD7-5769249E3FED}" destId="{23946CF8-F00E-44EC-A757-A97E35E8F138}" srcOrd="0" destOrd="0" presId="urn:microsoft.com/office/officeart/2005/8/layout/vList5"/>
    <dgm:cxn modelId="{BAB348FB-035A-42D2-B53E-38E6D6C99E8F}" type="presOf" srcId="{72308A95-195D-485B-9A67-7326DA9D09AF}" destId="{6BC5BA1E-0F93-491D-B013-2722A2740E0D}" srcOrd="0" destOrd="0" presId="urn:microsoft.com/office/officeart/2005/8/layout/vList5"/>
    <dgm:cxn modelId="{9D9F5CFC-4B84-4382-9633-F7D355D15F19}" srcId="{C1308CB7-007B-455D-A2FA-C969AA7768FD}" destId="{22F7242F-DBC4-4BF5-98AB-6919AB46E315}" srcOrd="0" destOrd="0" parTransId="{EF1B27BB-E931-4D94-AB64-7009417FB176}" sibTransId="{0CFFBFE5-CA6B-46EB-9375-975B21311BFE}"/>
    <dgm:cxn modelId="{61CA58FF-86A2-4CC7-809D-75A318D761B8}" type="presOf" srcId="{2AC29B81-3F23-4F22-9606-AC390669D19D}" destId="{6B7E6F4C-7F64-461C-B571-C03A7601E09F}" srcOrd="0" destOrd="0" presId="urn:microsoft.com/office/officeart/2005/8/layout/vList5"/>
    <dgm:cxn modelId="{0F8D031A-12F1-4B2E-B8EC-48F51AAECC20}" type="presParOf" srcId="{C6A093C4-B3C1-4DFC-BF1E-C7B48EF50AA7}" destId="{C6537F86-4EA5-460B-9492-A90E2DDC7852}" srcOrd="0" destOrd="0" presId="urn:microsoft.com/office/officeart/2005/8/layout/vList5"/>
    <dgm:cxn modelId="{52D0082E-EAE0-42AD-8634-7581EBB290C8}" type="presParOf" srcId="{C6537F86-4EA5-460B-9492-A90E2DDC7852}" destId="{08957F3B-3ABF-4903-8193-7A8142C3CAA3}" srcOrd="0" destOrd="0" presId="urn:microsoft.com/office/officeart/2005/8/layout/vList5"/>
    <dgm:cxn modelId="{5633B2CC-CC2F-4FC4-B4F4-F28D2264DF59}" type="presParOf" srcId="{C6A093C4-B3C1-4DFC-BF1E-C7B48EF50AA7}" destId="{1D1213CA-8D68-46B5-811D-FE4175F2D77D}" srcOrd="1" destOrd="0" presId="urn:microsoft.com/office/officeart/2005/8/layout/vList5"/>
    <dgm:cxn modelId="{290D9191-6805-4E8D-967B-BBABFBC56DA9}" type="presParOf" srcId="{C6A093C4-B3C1-4DFC-BF1E-C7B48EF50AA7}" destId="{994B615F-D022-4233-8E89-7DA7A757997A}" srcOrd="2" destOrd="0" presId="urn:microsoft.com/office/officeart/2005/8/layout/vList5"/>
    <dgm:cxn modelId="{0F9EFB50-4C1C-44C6-8BA6-AA42ECA0F27F}" type="presParOf" srcId="{994B615F-D022-4233-8E89-7DA7A757997A}" destId="{23946CF8-F00E-44EC-A757-A97E35E8F138}" srcOrd="0" destOrd="0" presId="urn:microsoft.com/office/officeart/2005/8/layout/vList5"/>
    <dgm:cxn modelId="{7D690B73-74D2-4494-BE42-50F568E0709B}" type="presParOf" srcId="{C6A093C4-B3C1-4DFC-BF1E-C7B48EF50AA7}" destId="{1BB010A4-5C07-4AE3-850A-88C8FC05EDAB}" srcOrd="3" destOrd="0" presId="urn:microsoft.com/office/officeart/2005/8/layout/vList5"/>
    <dgm:cxn modelId="{E32D9E31-E5C9-4BB1-9430-40E9468CFA70}" type="presParOf" srcId="{C6A093C4-B3C1-4DFC-BF1E-C7B48EF50AA7}" destId="{E75010FB-0D60-42C4-B1CF-A54B9D85A277}" srcOrd="4" destOrd="0" presId="urn:microsoft.com/office/officeart/2005/8/layout/vList5"/>
    <dgm:cxn modelId="{27E912F6-F2D0-431D-8327-172570D45875}" type="presParOf" srcId="{E75010FB-0D60-42C4-B1CF-A54B9D85A277}" destId="{B8A72D8F-9A31-479C-BEE8-7AC4E127136C}" srcOrd="0" destOrd="0" presId="urn:microsoft.com/office/officeart/2005/8/layout/vList5"/>
    <dgm:cxn modelId="{E46745FF-6DEF-4A97-B3A4-ABB6F83BC662}" type="presParOf" srcId="{C6A093C4-B3C1-4DFC-BF1E-C7B48EF50AA7}" destId="{D048CCE2-B92B-4CA1-8F9A-4B7FA6DE98D1}" srcOrd="5" destOrd="0" presId="urn:microsoft.com/office/officeart/2005/8/layout/vList5"/>
    <dgm:cxn modelId="{9B74590F-F095-463E-8097-C9D0EA1114A3}" type="presParOf" srcId="{C6A093C4-B3C1-4DFC-BF1E-C7B48EF50AA7}" destId="{AA30B27D-BA8B-4252-850C-F641D3DBC833}" srcOrd="6" destOrd="0" presId="urn:microsoft.com/office/officeart/2005/8/layout/vList5"/>
    <dgm:cxn modelId="{85D5F659-FE6D-4D69-B7FB-C8729AAAF1F3}" type="presParOf" srcId="{AA30B27D-BA8B-4252-850C-F641D3DBC833}" destId="{6BC5BA1E-0F93-491D-B013-2722A2740E0D}" srcOrd="0" destOrd="0" presId="urn:microsoft.com/office/officeart/2005/8/layout/vList5"/>
    <dgm:cxn modelId="{B3D1E54F-B9E7-4BC3-B78C-89856EE46DBD}" type="presParOf" srcId="{C6A093C4-B3C1-4DFC-BF1E-C7B48EF50AA7}" destId="{E1DCC5AD-0C25-41D6-8119-57EDF77EFC84}" srcOrd="7" destOrd="0" presId="urn:microsoft.com/office/officeart/2005/8/layout/vList5"/>
    <dgm:cxn modelId="{66A0C9B3-E15D-40F5-A75E-FF441F76C023}" type="presParOf" srcId="{C6A093C4-B3C1-4DFC-BF1E-C7B48EF50AA7}" destId="{EE9BF965-09AA-4ED5-9DE5-B12AE44C53C3}" srcOrd="8" destOrd="0" presId="urn:microsoft.com/office/officeart/2005/8/layout/vList5"/>
    <dgm:cxn modelId="{B32D7E4A-8834-4F8A-99F8-694164A8E610}" type="presParOf" srcId="{EE9BF965-09AA-4ED5-9DE5-B12AE44C53C3}" destId="{6B7E6F4C-7F64-461C-B571-C03A7601E09F}" srcOrd="0" destOrd="0" presId="urn:microsoft.com/office/officeart/2005/8/layout/vList5"/>
    <dgm:cxn modelId="{AF0E27DB-0459-40AE-BA3A-9E73F349CF77}" type="presParOf" srcId="{C6A093C4-B3C1-4DFC-BF1E-C7B48EF50AA7}" destId="{3DB262DB-E583-4AE6-AB23-9AB464DB0A7A}" srcOrd="9" destOrd="0" presId="urn:microsoft.com/office/officeart/2005/8/layout/vList5"/>
    <dgm:cxn modelId="{72E75196-ABE3-4B61-9DA6-9CA705DA1105}" type="presParOf" srcId="{C6A093C4-B3C1-4DFC-BF1E-C7B48EF50AA7}" destId="{93155B37-3AB9-416B-B60F-033D147D902D}" srcOrd="10" destOrd="0" presId="urn:microsoft.com/office/officeart/2005/8/layout/vList5"/>
    <dgm:cxn modelId="{C0213242-1D12-461E-9E54-31DBB2DDE9EF}" type="presParOf" srcId="{93155B37-3AB9-416B-B60F-033D147D902D}" destId="{32250B07-99FA-4976-9A19-570F60FC39D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1B480-C673-4E81-81E3-33E4857393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F72ADE-4797-42E1-921B-6F313093A36C}">
      <dgm:prSet custT="1"/>
      <dgm:spPr/>
      <dgm:t>
        <a:bodyPr/>
        <a:lstStyle/>
        <a:p>
          <a:r>
            <a:rPr lang="en-US" sz="2100" b="1" dirty="0"/>
            <a:t>1. Should login with mobile number</a:t>
          </a:r>
          <a:endParaRPr lang="en-IN" sz="2100" b="1" dirty="0"/>
        </a:p>
      </dgm:t>
    </dgm:pt>
    <dgm:pt modelId="{36F2EE08-3EB0-47DC-9F4C-4109E690169F}" type="parTrans" cxnId="{0101354A-43F8-4AB2-9AC0-75FBD07A5BED}">
      <dgm:prSet/>
      <dgm:spPr/>
      <dgm:t>
        <a:bodyPr/>
        <a:lstStyle/>
        <a:p>
          <a:endParaRPr lang="en-IN"/>
        </a:p>
      </dgm:t>
    </dgm:pt>
    <dgm:pt modelId="{4EA35AF3-8E67-4A5D-A384-14A081E61F57}" type="sibTrans" cxnId="{0101354A-43F8-4AB2-9AC0-75FBD07A5BED}">
      <dgm:prSet/>
      <dgm:spPr/>
      <dgm:t>
        <a:bodyPr/>
        <a:lstStyle/>
        <a:p>
          <a:endParaRPr lang="en-IN"/>
        </a:p>
      </dgm:t>
    </dgm:pt>
    <dgm:pt modelId="{617C893C-243C-4093-99A6-608A91154F84}">
      <dgm:prSet/>
      <dgm:spPr/>
      <dgm:t>
        <a:bodyPr/>
        <a:lstStyle/>
        <a:p>
          <a:r>
            <a:rPr lang="en-US" b="1" dirty="0"/>
            <a:t>2. Receive OTP for correct credentials</a:t>
          </a:r>
          <a:endParaRPr lang="en-IN" b="1" dirty="0"/>
        </a:p>
      </dgm:t>
    </dgm:pt>
    <dgm:pt modelId="{F132DC78-57FA-4E8D-AEEE-B6F1AC44ABBA}" type="parTrans" cxnId="{2188E078-B400-4F55-A683-FF132825512A}">
      <dgm:prSet/>
      <dgm:spPr/>
      <dgm:t>
        <a:bodyPr/>
        <a:lstStyle/>
        <a:p>
          <a:endParaRPr lang="en-IN"/>
        </a:p>
      </dgm:t>
    </dgm:pt>
    <dgm:pt modelId="{81F93817-F743-4C0E-9FDB-7EB5E6635ACF}" type="sibTrans" cxnId="{2188E078-B400-4F55-A683-FF132825512A}">
      <dgm:prSet/>
      <dgm:spPr/>
      <dgm:t>
        <a:bodyPr/>
        <a:lstStyle/>
        <a:p>
          <a:endParaRPr lang="en-IN"/>
        </a:p>
      </dgm:t>
    </dgm:pt>
    <dgm:pt modelId="{119128C8-22F6-483B-9D8B-9E6A583751D7}">
      <dgm:prSet/>
      <dgm:spPr/>
      <dgm:t>
        <a:bodyPr/>
        <a:lstStyle/>
        <a:p>
          <a:r>
            <a:rPr lang="en-US" b="1" dirty="0"/>
            <a:t>3. Receive error message for incorrect credentials</a:t>
          </a:r>
          <a:endParaRPr lang="en-IN" b="1" dirty="0"/>
        </a:p>
      </dgm:t>
    </dgm:pt>
    <dgm:pt modelId="{190437D4-8490-4885-8A84-970BAB2D2F0F}" type="parTrans" cxnId="{0D066DA5-1102-4B16-883F-05A4D7DC4F0C}">
      <dgm:prSet/>
      <dgm:spPr/>
      <dgm:t>
        <a:bodyPr/>
        <a:lstStyle/>
        <a:p>
          <a:endParaRPr lang="en-IN"/>
        </a:p>
      </dgm:t>
    </dgm:pt>
    <dgm:pt modelId="{62943DE0-985D-4ED0-A5C8-D0F1B3EBD551}" type="sibTrans" cxnId="{0D066DA5-1102-4B16-883F-05A4D7DC4F0C}">
      <dgm:prSet/>
      <dgm:spPr/>
      <dgm:t>
        <a:bodyPr/>
        <a:lstStyle/>
        <a:p>
          <a:endParaRPr lang="en-IN"/>
        </a:p>
      </dgm:t>
    </dgm:pt>
    <dgm:pt modelId="{05711DFF-FA36-49B1-BAB4-A1F7356E91C4}">
      <dgm:prSet/>
      <dgm:spPr/>
      <dgm:t>
        <a:bodyPr/>
        <a:lstStyle/>
        <a:p>
          <a:r>
            <a:rPr lang="en-US" b="1" dirty="0"/>
            <a:t>4. Should be able to  login on any browser</a:t>
          </a:r>
          <a:endParaRPr lang="en-IN" b="1" dirty="0"/>
        </a:p>
      </dgm:t>
    </dgm:pt>
    <dgm:pt modelId="{88744657-653E-46C1-99E7-FD238469A117}" type="parTrans" cxnId="{8DABCEB1-C9FE-4661-BD4F-7129D8F43BD0}">
      <dgm:prSet/>
      <dgm:spPr/>
      <dgm:t>
        <a:bodyPr/>
        <a:lstStyle/>
        <a:p>
          <a:endParaRPr lang="en-IN"/>
        </a:p>
      </dgm:t>
    </dgm:pt>
    <dgm:pt modelId="{BB295C76-26DC-449D-AF46-A0DDD0B48654}" type="sibTrans" cxnId="{8DABCEB1-C9FE-4661-BD4F-7129D8F43BD0}">
      <dgm:prSet/>
      <dgm:spPr/>
      <dgm:t>
        <a:bodyPr/>
        <a:lstStyle/>
        <a:p>
          <a:endParaRPr lang="en-IN"/>
        </a:p>
      </dgm:t>
    </dgm:pt>
    <dgm:pt modelId="{2F87C90B-7A4C-4021-9625-997C82EB622E}">
      <dgm:prSet/>
      <dgm:spPr/>
      <dgm:t>
        <a:bodyPr/>
        <a:lstStyle/>
        <a:p>
          <a:r>
            <a:rPr lang="en-US" b="1" dirty="0"/>
            <a:t>5. Should be able to login on any device</a:t>
          </a:r>
          <a:endParaRPr lang="en-IN" b="1" dirty="0"/>
        </a:p>
      </dgm:t>
    </dgm:pt>
    <dgm:pt modelId="{81F05689-5F37-470E-9687-9609A76C7FAA}" type="parTrans" cxnId="{B2E52C38-0454-477D-947B-1188222DA8E6}">
      <dgm:prSet/>
      <dgm:spPr/>
      <dgm:t>
        <a:bodyPr/>
        <a:lstStyle/>
        <a:p>
          <a:endParaRPr lang="en-IN"/>
        </a:p>
      </dgm:t>
    </dgm:pt>
    <dgm:pt modelId="{22916E31-831F-4793-8F02-3DD8A4116336}" type="sibTrans" cxnId="{B2E52C38-0454-477D-947B-1188222DA8E6}">
      <dgm:prSet/>
      <dgm:spPr/>
      <dgm:t>
        <a:bodyPr/>
        <a:lstStyle/>
        <a:p>
          <a:endParaRPr lang="en-IN"/>
        </a:p>
      </dgm:t>
    </dgm:pt>
    <dgm:pt modelId="{79924326-F344-4567-8252-CB87896C337C}" type="pres">
      <dgm:prSet presAssocID="{4C41B480-C673-4E81-81E3-33E485739387}" presName="compositeShape" presStyleCnt="0">
        <dgm:presLayoutVars>
          <dgm:chMax val="7"/>
          <dgm:dir/>
          <dgm:resizeHandles val="exact"/>
        </dgm:presLayoutVars>
      </dgm:prSet>
      <dgm:spPr/>
    </dgm:pt>
    <dgm:pt modelId="{9FDBCEC0-9E20-472B-A247-F77BF20DE8FB}" type="pres">
      <dgm:prSet presAssocID="{54F72ADE-4797-42E1-921B-6F313093A36C}" presName="circ1" presStyleLbl="vennNode1" presStyleIdx="0" presStyleCnt="5"/>
      <dgm:spPr/>
    </dgm:pt>
    <dgm:pt modelId="{206F9670-56A8-4410-9B48-2F0C63AE97EF}" type="pres">
      <dgm:prSet presAssocID="{54F72ADE-4797-42E1-921B-6F313093A36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F3CAAC9-1712-4A6E-BF67-4A40DE1784F3}" type="pres">
      <dgm:prSet presAssocID="{617C893C-243C-4093-99A6-608A91154F84}" presName="circ2" presStyleLbl="vennNode1" presStyleIdx="1" presStyleCnt="5"/>
      <dgm:spPr/>
    </dgm:pt>
    <dgm:pt modelId="{FFB13D70-EA55-40F4-8503-32C673F4C2AB}" type="pres">
      <dgm:prSet presAssocID="{617C893C-243C-4093-99A6-608A91154F8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A681C5-8209-43F9-89EF-74B389F9D7C0}" type="pres">
      <dgm:prSet presAssocID="{119128C8-22F6-483B-9D8B-9E6A583751D7}" presName="circ3" presStyleLbl="vennNode1" presStyleIdx="2" presStyleCnt="5"/>
      <dgm:spPr/>
    </dgm:pt>
    <dgm:pt modelId="{863F3BC6-3225-4881-97B2-308AD2E56424}" type="pres">
      <dgm:prSet presAssocID="{119128C8-22F6-483B-9D8B-9E6A583751D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9173AD6-B36D-4CFE-80FA-AE7079839D14}" type="pres">
      <dgm:prSet presAssocID="{05711DFF-FA36-49B1-BAB4-A1F7356E91C4}" presName="circ4" presStyleLbl="vennNode1" presStyleIdx="3" presStyleCnt="5"/>
      <dgm:spPr/>
    </dgm:pt>
    <dgm:pt modelId="{C6B41325-E579-4614-8ABD-CEA67A5EC742}" type="pres">
      <dgm:prSet presAssocID="{05711DFF-FA36-49B1-BAB4-A1F7356E91C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C5DDABE-D133-4142-9673-E8A034A606BC}" type="pres">
      <dgm:prSet presAssocID="{2F87C90B-7A4C-4021-9625-997C82EB622E}" presName="circ5" presStyleLbl="vennNode1" presStyleIdx="4" presStyleCnt="5"/>
      <dgm:spPr/>
    </dgm:pt>
    <dgm:pt modelId="{8E0682EA-C5D2-4DE0-8688-4B33F3C57CE8}" type="pres">
      <dgm:prSet presAssocID="{2F87C90B-7A4C-4021-9625-997C82EB622E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2E52C38-0454-477D-947B-1188222DA8E6}" srcId="{4C41B480-C673-4E81-81E3-33E485739387}" destId="{2F87C90B-7A4C-4021-9625-997C82EB622E}" srcOrd="4" destOrd="0" parTransId="{81F05689-5F37-470E-9687-9609A76C7FAA}" sibTransId="{22916E31-831F-4793-8F02-3DD8A4116336}"/>
    <dgm:cxn modelId="{0101354A-43F8-4AB2-9AC0-75FBD07A5BED}" srcId="{4C41B480-C673-4E81-81E3-33E485739387}" destId="{54F72ADE-4797-42E1-921B-6F313093A36C}" srcOrd="0" destOrd="0" parTransId="{36F2EE08-3EB0-47DC-9F4C-4109E690169F}" sibTransId="{4EA35AF3-8E67-4A5D-A384-14A081E61F57}"/>
    <dgm:cxn modelId="{4BFB7253-4AAC-43E1-9FA2-D56DFE739293}" type="presOf" srcId="{617C893C-243C-4093-99A6-608A91154F84}" destId="{FFB13D70-EA55-40F4-8503-32C673F4C2AB}" srcOrd="0" destOrd="0" presId="urn:microsoft.com/office/officeart/2005/8/layout/venn1"/>
    <dgm:cxn modelId="{2188E078-B400-4F55-A683-FF132825512A}" srcId="{4C41B480-C673-4E81-81E3-33E485739387}" destId="{617C893C-243C-4093-99A6-608A91154F84}" srcOrd="1" destOrd="0" parTransId="{F132DC78-57FA-4E8D-AEEE-B6F1AC44ABBA}" sibTransId="{81F93817-F743-4C0E-9FDB-7EB5E6635ACF}"/>
    <dgm:cxn modelId="{878B4979-48E8-4586-A5DD-9B195491139A}" type="presOf" srcId="{119128C8-22F6-483B-9D8B-9E6A583751D7}" destId="{863F3BC6-3225-4881-97B2-308AD2E56424}" srcOrd="0" destOrd="0" presId="urn:microsoft.com/office/officeart/2005/8/layout/venn1"/>
    <dgm:cxn modelId="{5F3D269A-13A9-46A9-B0FC-8809B8584F53}" type="presOf" srcId="{54F72ADE-4797-42E1-921B-6F313093A36C}" destId="{206F9670-56A8-4410-9B48-2F0C63AE97EF}" srcOrd="0" destOrd="0" presId="urn:microsoft.com/office/officeart/2005/8/layout/venn1"/>
    <dgm:cxn modelId="{ACFDE19F-0032-45C0-A53B-9EDDA1A43E87}" type="presOf" srcId="{2F87C90B-7A4C-4021-9625-997C82EB622E}" destId="{8E0682EA-C5D2-4DE0-8688-4B33F3C57CE8}" srcOrd="0" destOrd="0" presId="urn:microsoft.com/office/officeart/2005/8/layout/venn1"/>
    <dgm:cxn modelId="{0D066DA5-1102-4B16-883F-05A4D7DC4F0C}" srcId="{4C41B480-C673-4E81-81E3-33E485739387}" destId="{119128C8-22F6-483B-9D8B-9E6A583751D7}" srcOrd="2" destOrd="0" parTransId="{190437D4-8490-4885-8A84-970BAB2D2F0F}" sibTransId="{62943DE0-985D-4ED0-A5C8-D0F1B3EBD551}"/>
    <dgm:cxn modelId="{8DABCEB1-C9FE-4661-BD4F-7129D8F43BD0}" srcId="{4C41B480-C673-4E81-81E3-33E485739387}" destId="{05711DFF-FA36-49B1-BAB4-A1F7356E91C4}" srcOrd="3" destOrd="0" parTransId="{88744657-653E-46C1-99E7-FD238469A117}" sibTransId="{BB295C76-26DC-449D-AF46-A0DDD0B48654}"/>
    <dgm:cxn modelId="{DC9FF9B3-4256-4B4A-8D62-674C179E7D92}" type="presOf" srcId="{05711DFF-FA36-49B1-BAB4-A1F7356E91C4}" destId="{C6B41325-E579-4614-8ABD-CEA67A5EC742}" srcOrd="0" destOrd="0" presId="urn:microsoft.com/office/officeart/2005/8/layout/venn1"/>
    <dgm:cxn modelId="{1712B1F0-D3DA-489D-A5B4-E1259540ECF2}" type="presOf" srcId="{4C41B480-C673-4E81-81E3-33E485739387}" destId="{79924326-F344-4567-8252-CB87896C337C}" srcOrd="0" destOrd="0" presId="urn:microsoft.com/office/officeart/2005/8/layout/venn1"/>
    <dgm:cxn modelId="{79AFC434-A92E-4F7E-B9AF-4F68D224E959}" type="presParOf" srcId="{79924326-F344-4567-8252-CB87896C337C}" destId="{9FDBCEC0-9E20-472B-A247-F77BF20DE8FB}" srcOrd="0" destOrd="0" presId="urn:microsoft.com/office/officeart/2005/8/layout/venn1"/>
    <dgm:cxn modelId="{FF54CF0D-2AAC-428C-90E9-957261117E46}" type="presParOf" srcId="{79924326-F344-4567-8252-CB87896C337C}" destId="{206F9670-56A8-4410-9B48-2F0C63AE97EF}" srcOrd="1" destOrd="0" presId="urn:microsoft.com/office/officeart/2005/8/layout/venn1"/>
    <dgm:cxn modelId="{E0878777-E132-485C-817B-6CD458E02839}" type="presParOf" srcId="{79924326-F344-4567-8252-CB87896C337C}" destId="{1F3CAAC9-1712-4A6E-BF67-4A40DE1784F3}" srcOrd="2" destOrd="0" presId="urn:microsoft.com/office/officeart/2005/8/layout/venn1"/>
    <dgm:cxn modelId="{DF0131A2-D631-4980-A051-9EC71B3FB7D5}" type="presParOf" srcId="{79924326-F344-4567-8252-CB87896C337C}" destId="{FFB13D70-EA55-40F4-8503-32C673F4C2AB}" srcOrd="3" destOrd="0" presId="urn:microsoft.com/office/officeart/2005/8/layout/venn1"/>
    <dgm:cxn modelId="{E61F38B3-321D-4700-AFB5-FB31648B6E9E}" type="presParOf" srcId="{79924326-F344-4567-8252-CB87896C337C}" destId="{55A681C5-8209-43F9-89EF-74B389F9D7C0}" srcOrd="4" destOrd="0" presId="urn:microsoft.com/office/officeart/2005/8/layout/venn1"/>
    <dgm:cxn modelId="{3E825647-97CB-4599-BD0E-0C8871BE60CA}" type="presParOf" srcId="{79924326-F344-4567-8252-CB87896C337C}" destId="{863F3BC6-3225-4881-97B2-308AD2E56424}" srcOrd="5" destOrd="0" presId="urn:microsoft.com/office/officeart/2005/8/layout/venn1"/>
    <dgm:cxn modelId="{F320EAA6-8450-4BE6-B33C-79BD6B3503D8}" type="presParOf" srcId="{79924326-F344-4567-8252-CB87896C337C}" destId="{29173AD6-B36D-4CFE-80FA-AE7079839D14}" srcOrd="6" destOrd="0" presId="urn:microsoft.com/office/officeart/2005/8/layout/venn1"/>
    <dgm:cxn modelId="{2DE6192B-10A8-42D3-A028-4E429C0D38F0}" type="presParOf" srcId="{79924326-F344-4567-8252-CB87896C337C}" destId="{C6B41325-E579-4614-8ABD-CEA67A5EC742}" srcOrd="7" destOrd="0" presId="urn:microsoft.com/office/officeart/2005/8/layout/venn1"/>
    <dgm:cxn modelId="{912FDB02-6DF1-49B2-B933-EC3AA0557A02}" type="presParOf" srcId="{79924326-F344-4567-8252-CB87896C337C}" destId="{DC5DDABE-D133-4142-9673-E8A034A606BC}" srcOrd="8" destOrd="0" presId="urn:microsoft.com/office/officeart/2005/8/layout/venn1"/>
    <dgm:cxn modelId="{FCD808C3-1B04-4BCD-B87B-A0967474E191}" type="presParOf" srcId="{79924326-F344-4567-8252-CB87896C337C}" destId="{8E0682EA-C5D2-4DE0-8688-4B33F3C57CE8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E130E-C1A0-4CE8-B4F8-1AADA705CB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6D5171-B2C9-4255-88AA-04AE2525A516}">
      <dgm:prSet/>
      <dgm:spPr/>
      <dgm:t>
        <a:bodyPr/>
        <a:lstStyle/>
        <a:p>
          <a:r>
            <a:rPr lang="en-US" dirty="0"/>
            <a:t> 1. Auto suggestion</a:t>
          </a:r>
          <a:endParaRPr lang="en-IN" dirty="0"/>
        </a:p>
      </dgm:t>
    </dgm:pt>
    <dgm:pt modelId="{FDCE5E7D-6AFD-4959-B815-FC2A9CD31296}" type="parTrans" cxnId="{C4DF17E1-DE4A-4D09-B8C6-B30D37019AAE}">
      <dgm:prSet/>
      <dgm:spPr/>
      <dgm:t>
        <a:bodyPr/>
        <a:lstStyle/>
        <a:p>
          <a:endParaRPr lang="en-IN"/>
        </a:p>
      </dgm:t>
    </dgm:pt>
    <dgm:pt modelId="{D7147DD1-15D3-4793-A05A-C75D53292D47}" type="sibTrans" cxnId="{C4DF17E1-DE4A-4D09-B8C6-B30D37019AAE}">
      <dgm:prSet/>
      <dgm:spPr/>
      <dgm:t>
        <a:bodyPr/>
        <a:lstStyle/>
        <a:p>
          <a:endParaRPr lang="en-IN"/>
        </a:p>
      </dgm:t>
    </dgm:pt>
    <dgm:pt modelId="{169C6106-DE7C-4332-83F0-226CBAF99DF0}">
      <dgm:prSet/>
      <dgm:spPr/>
      <dgm:t>
        <a:bodyPr/>
        <a:lstStyle/>
        <a:p>
          <a:r>
            <a:rPr lang="en-US" dirty="0"/>
            <a:t> 2. Search Result </a:t>
          </a:r>
          <a:endParaRPr lang="en-IN" dirty="0"/>
        </a:p>
      </dgm:t>
    </dgm:pt>
    <dgm:pt modelId="{48B9A362-FFC3-40E0-BA62-ADB8C68ECC84}" type="parTrans" cxnId="{FD98C5AC-09FB-4D3D-8339-BE820A125327}">
      <dgm:prSet/>
      <dgm:spPr/>
      <dgm:t>
        <a:bodyPr/>
        <a:lstStyle/>
        <a:p>
          <a:endParaRPr lang="en-IN"/>
        </a:p>
      </dgm:t>
    </dgm:pt>
    <dgm:pt modelId="{AED3B2F9-1A9D-45DF-818F-6D2EAC7FBE19}" type="sibTrans" cxnId="{FD98C5AC-09FB-4D3D-8339-BE820A125327}">
      <dgm:prSet/>
      <dgm:spPr/>
      <dgm:t>
        <a:bodyPr/>
        <a:lstStyle/>
        <a:p>
          <a:endParaRPr lang="en-IN"/>
        </a:p>
      </dgm:t>
    </dgm:pt>
    <dgm:pt modelId="{270C1C86-81ED-43CC-B203-7EB2C3116E88}">
      <dgm:prSet/>
      <dgm:spPr/>
      <dgm:t>
        <a:bodyPr/>
        <a:lstStyle/>
        <a:p>
          <a:r>
            <a:rPr lang="en-US" dirty="0"/>
            <a:t> 3. Recent search data</a:t>
          </a:r>
          <a:endParaRPr lang="en-IN" dirty="0"/>
        </a:p>
      </dgm:t>
    </dgm:pt>
    <dgm:pt modelId="{B1A7D8B1-FB7A-4661-9403-7A9489A02AC7}" type="parTrans" cxnId="{4A61A838-E21B-48A9-9C06-8BE049A05A7E}">
      <dgm:prSet/>
      <dgm:spPr/>
      <dgm:t>
        <a:bodyPr/>
        <a:lstStyle/>
        <a:p>
          <a:endParaRPr lang="en-IN"/>
        </a:p>
      </dgm:t>
    </dgm:pt>
    <dgm:pt modelId="{F55779CA-D382-4CEE-A976-2694EB03BF69}" type="sibTrans" cxnId="{4A61A838-E21B-48A9-9C06-8BE049A05A7E}">
      <dgm:prSet/>
      <dgm:spPr/>
      <dgm:t>
        <a:bodyPr/>
        <a:lstStyle/>
        <a:p>
          <a:endParaRPr lang="en-IN"/>
        </a:p>
      </dgm:t>
    </dgm:pt>
    <dgm:pt modelId="{5EDE1638-0DF0-4335-BA09-9C5B8177ED6C}">
      <dgm:prSet/>
      <dgm:spPr/>
      <dgm:t>
        <a:bodyPr/>
        <a:lstStyle/>
        <a:p>
          <a:r>
            <a:rPr lang="en-US" dirty="0"/>
            <a:t> 4. Error message</a:t>
          </a:r>
          <a:endParaRPr lang="en-IN" dirty="0"/>
        </a:p>
      </dgm:t>
    </dgm:pt>
    <dgm:pt modelId="{EE274C86-B693-407B-9FC2-D6BC22B4757A}" type="parTrans" cxnId="{9152FFDA-FC8F-48C3-A1DD-8806A4842E35}">
      <dgm:prSet/>
      <dgm:spPr/>
      <dgm:t>
        <a:bodyPr/>
        <a:lstStyle/>
        <a:p>
          <a:endParaRPr lang="en-IN"/>
        </a:p>
      </dgm:t>
    </dgm:pt>
    <dgm:pt modelId="{669983C8-1C90-4893-81AD-E0CC1B5B35AF}" type="sibTrans" cxnId="{9152FFDA-FC8F-48C3-A1DD-8806A4842E35}">
      <dgm:prSet/>
      <dgm:spPr/>
      <dgm:t>
        <a:bodyPr/>
        <a:lstStyle/>
        <a:p>
          <a:endParaRPr lang="en-IN"/>
        </a:p>
      </dgm:t>
    </dgm:pt>
    <dgm:pt modelId="{E06D4FA0-045E-46C5-B2B7-2AB6EBB22FCD}">
      <dgm:prSet/>
      <dgm:spPr/>
      <dgm:t>
        <a:bodyPr/>
        <a:lstStyle/>
        <a:p>
          <a:r>
            <a:rPr lang="en-US" dirty="0"/>
            <a:t> 5. Count of particular product</a:t>
          </a:r>
          <a:endParaRPr lang="en-IN" dirty="0"/>
        </a:p>
      </dgm:t>
    </dgm:pt>
    <dgm:pt modelId="{E09649DD-44EF-404D-BEFC-11D793FB5F84}" type="parTrans" cxnId="{009F681E-FDD7-44EE-AB71-06FD00D8F97D}">
      <dgm:prSet/>
      <dgm:spPr/>
      <dgm:t>
        <a:bodyPr/>
        <a:lstStyle/>
        <a:p>
          <a:endParaRPr lang="en-IN"/>
        </a:p>
      </dgm:t>
    </dgm:pt>
    <dgm:pt modelId="{EECC3426-BDBE-4A58-957F-233EFC720283}" type="sibTrans" cxnId="{009F681E-FDD7-44EE-AB71-06FD00D8F97D}">
      <dgm:prSet/>
      <dgm:spPr/>
      <dgm:t>
        <a:bodyPr/>
        <a:lstStyle/>
        <a:p>
          <a:endParaRPr lang="en-IN"/>
        </a:p>
      </dgm:t>
    </dgm:pt>
    <dgm:pt modelId="{7B579DD4-27D7-4AEE-BC40-64C3A8B8224B}" type="pres">
      <dgm:prSet presAssocID="{1E3E130E-C1A0-4CE8-B4F8-1AADA705CBB1}" presName="outerComposite" presStyleCnt="0">
        <dgm:presLayoutVars>
          <dgm:chMax val="5"/>
          <dgm:dir/>
          <dgm:resizeHandles val="exact"/>
        </dgm:presLayoutVars>
      </dgm:prSet>
      <dgm:spPr/>
    </dgm:pt>
    <dgm:pt modelId="{CDC402AF-12F3-4941-847D-F57400977384}" type="pres">
      <dgm:prSet presAssocID="{1E3E130E-C1A0-4CE8-B4F8-1AADA705CBB1}" presName="dummyMaxCanvas" presStyleCnt="0">
        <dgm:presLayoutVars/>
      </dgm:prSet>
      <dgm:spPr/>
    </dgm:pt>
    <dgm:pt modelId="{0611EFE2-1E2E-4B6C-9AE0-132272CEAF6F}" type="pres">
      <dgm:prSet presAssocID="{1E3E130E-C1A0-4CE8-B4F8-1AADA705CBB1}" presName="FiveNodes_1" presStyleLbl="node1" presStyleIdx="0" presStyleCnt="5">
        <dgm:presLayoutVars>
          <dgm:bulletEnabled val="1"/>
        </dgm:presLayoutVars>
      </dgm:prSet>
      <dgm:spPr/>
    </dgm:pt>
    <dgm:pt modelId="{5F97AF03-B5D7-4429-9DC8-9C84CD0A81E5}" type="pres">
      <dgm:prSet presAssocID="{1E3E130E-C1A0-4CE8-B4F8-1AADA705CBB1}" presName="FiveNodes_2" presStyleLbl="node1" presStyleIdx="1" presStyleCnt="5">
        <dgm:presLayoutVars>
          <dgm:bulletEnabled val="1"/>
        </dgm:presLayoutVars>
      </dgm:prSet>
      <dgm:spPr/>
    </dgm:pt>
    <dgm:pt modelId="{28B0E961-F173-4F16-9129-8C0F9C033E15}" type="pres">
      <dgm:prSet presAssocID="{1E3E130E-C1A0-4CE8-B4F8-1AADA705CBB1}" presName="FiveNodes_3" presStyleLbl="node1" presStyleIdx="2" presStyleCnt="5" custLinFactNeighborX="-680" custLinFactNeighborY="2947">
        <dgm:presLayoutVars>
          <dgm:bulletEnabled val="1"/>
        </dgm:presLayoutVars>
      </dgm:prSet>
      <dgm:spPr/>
    </dgm:pt>
    <dgm:pt modelId="{581A1042-F8A6-4AE1-9A17-071867BC4390}" type="pres">
      <dgm:prSet presAssocID="{1E3E130E-C1A0-4CE8-B4F8-1AADA705CBB1}" presName="FiveNodes_4" presStyleLbl="node1" presStyleIdx="3" presStyleCnt="5" custLinFactNeighborX="2213" custLinFactNeighborY="7571">
        <dgm:presLayoutVars>
          <dgm:bulletEnabled val="1"/>
        </dgm:presLayoutVars>
      </dgm:prSet>
      <dgm:spPr/>
    </dgm:pt>
    <dgm:pt modelId="{704C1FC2-B763-4C9B-AD5D-ACD8589B848F}" type="pres">
      <dgm:prSet presAssocID="{1E3E130E-C1A0-4CE8-B4F8-1AADA705CBB1}" presName="FiveNodes_5" presStyleLbl="node1" presStyleIdx="4" presStyleCnt="5" custScaleX="89350" custLinFactNeighborX="4979" custLinFactNeighborY="-1995">
        <dgm:presLayoutVars>
          <dgm:bulletEnabled val="1"/>
        </dgm:presLayoutVars>
      </dgm:prSet>
      <dgm:spPr/>
    </dgm:pt>
    <dgm:pt modelId="{1776C4F0-1767-424D-88E0-06110DFD7C59}" type="pres">
      <dgm:prSet presAssocID="{1E3E130E-C1A0-4CE8-B4F8-1AADA705CBB1}" presName="FiveConn_1-2" presStyleLbl="fgAccFollowNode1" presStyleIdx="0" presStyleCnt="4">
        <dgm:presLayoutVars>
          <dgm:bulletEnabled val="1"/>
        </dgm:presLayoutVars>
      </dgm:prSet>
      <dgm:spPr/>
    </dgm:pt>
    <dgm:pt modelId="{2DD82FEE-A8AC-4AE2-BD00-B10BD88F92FF}" type="pres">
      <dgm:prSet presAssocID="{1E3E130E-C1A0-4CE8-B4F8-1AADA705CBB1}" presName="FiveConn_2-3" presStyleLbl="fgAccFollowNode1" presStyleIdx="1" presStyleCnt="4">
        <dgm:presLayoutVars>
          <dgm:bulletEnabled val="1"/>
        </dgm:presLayoutVars>
      </dgm:prSet>
      <dgm:spPr/>
    </dgm:pt>
    <dgm:pt modelId="{9E9CB6BE-098B-4674-B9C1-D47B4A10970F}" type="pres">
      <dgm:prSet presAssocID="{1E3E130E-C1A0-4CE8-B4F8-1AADA705CBB1}" presName="FiveConn_3-4" presStyleLbl="fgAccFollowNode1" presStyleIdx="2" presStyleCnt="4">
        <dgm:presLayoutVars>
          <dgm:bulletEnabled val="1"/>
        </dgm:presLayoutVars>
      </dgm:prSet>
      <dgm:spPr/>
    </dgm:pt>
    <dgm:pt modelId="{6593DF19-36EB-461B-9267-84E63B8012CF}" type="pres">
      <dgm:prSet presAssocID="{1E3E130E-C1A0-4CE8-B4F8-1AADA705CBB1}" presName="FiveConn_4-5" presStyleLbl="fgAccFollowNode1" presStyleIdx="3" presStyleCnt="4">
        <dgm:presLayoutVars>
          <dgm:bulletEnabled val="1"/>
        </dgm:presLayoutVars>
      </dgm:prSet>
      <dgm:spPr/>
    </dgm:pt>
    <dgm:pt modelId="{01EE5D18-8B7B-4C6B-BB45-AF865CDDB181}" type="pres">
      <dgm:prSet presAssocID="{1E3E130E-C1A0-4CE8-B4F8-1AADA705CBB1}" presName="FiveNodes_1_text" presStyleLbl="node1" presStyleIdx="4" presStyleCnt="5">
        <dgm:presLayoutVars>
          <dgm:bulletEnabled val="1"/>
        </dgm:presLayoutVars>
      </dgm:prSet>
      <dgm:spPr/>
    </dgm:pt>
    <dgm:pt modelId="{62B2FF09-253C-4590-BF79-EE3151FD8458}" type="pres">
      <dgm:prSet presAssocID="{1E3E130E-C1A0-4CE8-B4F8-1AADA705CBB1}" presName="FiveNodes_2_text" presStyleLbl="node1" presStyleIdx="4" presStyleCnt="5">
        <dgm:presLayoutVars>
          <dgm:bulletEnabled val="1"/>
        </dgm:presLayoutVars>
      </dgm:prSet>
      <dgm:spPr/>
    </dgm:pt>
    <dgm:pt modelId="{64ED35BA-4494-4F10-85BD-EEE6F68EEE1D}" type="pres">
      <dgm:prSet presAssocID="{1E3E130E-C1A0-4CE8-B4F8-1AADA705CBB1}" presName="FiveNodes_3_text" presStyleLbl="node1" presStyleIdx="4" presStyleCnt="5">
        <dgm:presLayoutVars>
          <dgm:bulletEnabled val="1"/>
        </dgm:presLayoutVars>
      </dgm:prSet>
      <dgm:spPr/>
    </dgm:pt>
    <dgm:pt modelId="{A5034B46-E2EC-40C7-BCBF-F8C5B62B5048}" type="pres">
      <dgm:prSet presAssocID="{1E3E130E-C1A0-4CE8-B4F8-1AADA705CBB1}" presName="FiveNodes_4_text" presStyleLbl="node1" presStyleIdx="4" presStyleCnt="5">
        <dgm:presLayoutVars>
          <dgm:bulletEnabled val="1"/>
        </dgm:presLayoutVars>
      </dgm:prSet>
      <dgm:spPr/>
    </dgm:pt>
    <dgm:pt modelId="{BADEB18A-7CE3-4121-9ABB-D9DBCE22E1BF}" type="pres">
      <dgm:prSet presAssocID="{1E3E130E-C1A0-4CE8-B4F8-1AADA705CB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29EA20F-FEA3-4CAC-A3AE-7D1DA3EC5713}" type="presOf" srcId="{669983C8-1C90-4893-81AD-E0CC1B5B35AF}" destId="{6593DF19-36EB-461B-9267-84E63B8012CF}" srcOrd="0" destOrd="0" presId="urn:microsoft.com/office/officeart/2005/8/layout/vProcess5"/>
    <dgm:cxn modelId="{009F681E-FDD7-44EE-AB71-06FD00D8F97D}" srcId="{1E3E130E-C1A0-4CE8-B4F8-1AADA705CBB1}" destId="{E06D4FA0-045E-46C5-B2B7-2AB6EBB22FCD}" srcOrd="4" destOrd="0" parTransId="{E09649DD-44EF-404D-BEFC-11D793FB5F84}" sibTransId="{EECC3426-BDBE-4A58-957F-233EFC720283}"/>
    <dgm:cxn modelId="{DEA63624-1852-4837-8324-06236D263871}" type="presOf" srcId="{270C1C86-81ED-43CC-B203-7EB2C3116E88}" destId="{64ED35BA-4494-4F10-85BD-EEE6F68EEE1D}" srcOrd="1" destOrd="0" presId="urn:microsoft.com/office/officeart/2005/8/layout/vProcess5"/>
    <dgm:cxn modelId="{4A61A838-E21B-48A9-9C06-8BE049A05A7E}" srcId="{1E3E130E-C1A0-4CE8-B4F8-1AADA705CBB1}" destId="{270C1C86-81ED-43CC-B203-7EB2C3116E88}" srcOrd="2" destOrd="0" parTransId="{B1A7D8B1-FB7A-4661-9403-7A9489A02AC7}" sibTransId="{F55779CA-D382-4CEE-A976-2694EB03BF69}"/>
    <dgm:cxn modelId="{90164B3F-5A1B-4DAF-B009-1C8810F9F931}" type="presOf" srcId="{E06D4FA0-045E-46C5-B2B7-2AB6EBB22FCD}" destId="{BADEB18A-7CE3-4121-9ABB-D9DBCE22E1BF}" srcOrd="1" destOrd="0" presId="urn:microsoft.com/office/officeart/2005/8/layout/vProcess5"/>
    <dgm:cxn modelId="{DC91435F-27A5-4C10-8CE5-6AC42896C75A}" type="presOf" srcId="{656D5171-B2C9-4255-88AA-04AE2525A516}" destId="{0611EFE2-1E2E-4B6C-9AE0-132272CEAF6F}" srcOrd="0" destOrd="0" presId="urn:microsoft.com/office/officeart/2005/8/layout/vProcess5"/>
    <dgm:cxn modelId="{1E68ED60-95B8-4306-8F46-4F2A8BE752EC}" type="presOf" srcId="{169C6106-DE7C-4332-83F0-226CBAF99DF0}" destId="{62B2FF09-253C-4590-BF79-EE3151FD8458}" srcOrd="1" destOrd="0" presId="urn:microsoft.com/office/officeart/2005/8/layout/vProcess5"/>
    <dgm:cxn modelId="{C323216D-9172-4ECB-A60A-E12DE133B3E5}" type="presOf" srcId="{1E3E130E-C1A0-4CE8-B4F8-1AADA705CBB1}" destId="{7B579DD4-27D7-4AEE-BC40-64C3A8B8224B}" srcOrd="0" destOrd="0" presId="urn:microsoft.com/office/officeart/2005/8/layout/vProcess5"/>
    <dgm:cxn modelId="{0C74D38F-5547-4919-BC4D-23DE8FC32046}" type="presOf" srcId="{AED3B2F9-1A9D-45DF-818F-6D2EAC7FBE19}" destId="{2DD82FEE-A8AC-4AE2-BD00-B10BD88F92FF}" srcOrd="0" destOrd="0" presId="urn:microsoft.com/office/officeart/2005/8/layout/vProcess5"/>
    <dgm:cxn modelId="{BB2C429D-2A8F-4A2F-96DC-BB127C46421B}" type="presOf" srcId="{E06D4FA0-045E-46C5-B2B7-2AB6EBB22FCD}" destId="{704C1FC2-B763-4C9B-AD5D-ACD8589B848F}" srcOrd="0" destOrd="0" presId="urn:microsoft.com/office/officeart/2005/8/layout/vProcess5"/>
    <dgm:cxn modelId="{FD98C5AC-09FB-4D3D-8339-BE820A125327}" srcId="{1E3E130E-C1A0-4CE8-B4F8-1AADA705CBB1}" destId="{169C6106-DE7C-4332-83F0-226CBAF99DF0}" srcOrd="1" destOrd="0" parTransId="{48B9A362-FFC3-40E0-BA62-ADB8C68ECC84}" sibTransId="{AED3B2F9-1A9D-45DF-818F-6D2EAC7FBE19}"/>
    <dgm:cxn modelId="{2B1FD0B4-EDC9-43EB-85D0-35EBBC3BFAF3}" type="presOf" srcId="{5EDE1638-0DF0-4335-BA09-9C5B8177ED6C}" destId="{A5034B46-E2EC-40C7-BCBF-F8C5B62B5048}" srcOrd="1" destOrd="0" presId="urn:microsoft.com/office/officeart/2005/8/layout/vProcess5"/>
    <dgm:cxn modelId="{B20F68B5-011B-4616-A1AF-9CD22F59599B}" type="presOf" srcId="{169C6106-DE7C-4332-83F0-226CBAF99DF0}" destId="{5F97AF03-B5D7-4429-9DC8-9C84CD0A81E5}" srcOrd="0" destOrd="0" presId="urn:microsoft.com/office/officeart/2005/8/layout/vProcess5"/>
    <dgm:cxn modelId="{AE9670BB-B1DD-4DE2-9226-5C7BA5A69CA2}" type="presOf" srcId="{5EDE1638-0DF0-4335-BA09-9C5B8177ED6C}" destId="{581A1042-F8A6-4AE1-9A17-071867BC4390}" srcOrd="0" destOrd="0" presId="urn:microsoft.com/office/officeart/2005/8/layout/vProcess5"/>
    <dgm:cxn modelId="{E5209DBE-6BEC-4BBD-8CF2-C260EEEB53CB}" type="presOf" srcId="{656D5171-B2C9-4255-88AA-04AE2525A516}" destId="{01EE5D18-8B7B-4C6B-BB45-AF865CDDB181}" srcOrd="1" destOrd="0" presId="urn:microsoft.com/office/officeart/2005/8/layout/vProcess5"/>
    <dgm:cxn modelId="{943A9CCC-A908-4200-BF6C-103BA93302BD}" type="presOf" srcId="{D7147DD1-15D3-4793-A05A-C75D53292D47}" destId="{1776C4F0-1767-424D-88E0-06110DFD7C59}" srcOrd="0" destOrd="0" presId="urn:microsoft.com/office/officeart/2005/8/layout/vProcess5"/>
    <dgm:cxn modelId="{9152FFDA-FC8F-48C3-A1DD-8806A4842E35}" srcId="{1E3E130E-C1A0-4CE8-B4F8-1AADA705CBB1}" destId="{5EDE1638-0DF0-4335-BA09-9C5B8177ED6C}" srcOrd="3" destOrd="0" parTransId="{EE274C86-B693-407B-9FC2-D6BC22B4757A}" sibTransId="{669983C8-1C90-4893-81AD-E0CC1B5B35AF}"/>
    <dgm:cxn modelId="{C4DF17E1-DE4A-4D09-B8C6-B30D37019AAE}" srcId="{1E3E130E-C1A0-4CE8-B4F8-1AADA705CBB1}" destId="{656D5171-B2C9-4255-88AA-04AE2525A516}" srcOrd="0" destOrd="0" parTransId="{FDCE5E7D-6AFD-4959-B815-FC2A9CD31296}" sibTransId="{D7147DD1-15D3-4793-A05A-C75D53292D47}"/>
    <dgm:cxn modelId="{0BF80EEA-150A-45CF-857B-701485369ADF}" type="presOf" srcId="{270C1C86-81ED-43CC-B203-7EB2C3116E88}" destId="{28B0E961-F173-4F16-9129-8C0F9C033E15}" srcOrd="0" destOrd="0" presId="urn:microsoft.com/office/officeart/2005/8/layout/vProcess5"/>
    <dgm:cxn modelId="{30DA66F8-400B-4366-9354-0F2B9DB17F79}" type="presOf" srcId="{F55779CA-D382-4CEE-A976-2694EB03BF69}" destId="{9E9CB6BE-098B-4674-B9C1-D47B4A10970F}" srcOrd="0" destOrd="0" presId="urn:microsoft.com/office/officeart/2005/8/layout/vProcess5"/>
    <dgm:cxn modelId="{30AC2336-FDE2-4BD7-BCFE-BF22AE172087}" type="presParOf" srcId="{7B579DD4-27D7-4AEE-BC40-64C3A8B8224B}" destId="{CDC402AF-12F3-4941-847D-F57400977384}" srcOrd="0" destOrd="0" presId="urn:microsoft.com/office/officeart/2005/8/layout/vProcess5"/>
    <dgm:cxn modelId="{B82156AD-78DD-4511-AC0A-F4F0CF0A6637}" type="presParOf" srcId="{7B579DD4-27D7-4AEE-BC40-64C3A8B8224B}" destId="{0611EFE2-1E2E-4B6C-9AE0-132272CEAF6F}" srcOrd="1" destOrd="0" presId="urn:microsoft.com/office/officeart/2005/8/layout/vProcess5"/>
    <dgm:cxn modelId="{FE2FEBA2-E4B1-4ED4-AB0B-316EB37731C1}" type="presParOf" srcId="{7B579DD4-27D7-4AEE-BC40-64C3A8B8224B}" destId="{5F97AF03-B5D7-4429-9DC8-9C84CD0A81E5}" srcOrd="2" destOrd="0" presId="urn:microsoft.com/office/officeart/2005/8/layout/vProcess5"/>
    <dgm:cxn modelId="{81B4DB78-B2C5-4414-A92E-7ECA17A93867}" type="presParOf" srcId="{7B579DD4-27D7-4AEE-BC40-64C3A8B8224B}" destId="{28B0E961-F173-4F16-9129-8C0F9C033E15}" srcOrd="3" destOrd="0" presId="urn:microsoft.com/office/officeart/2005/8/layout/vProcess5"/>
    <dgm:cxn modelId="{460DC4E5-D0FD-4B23-97D3-C4B46AA170EB}" type="presParOf" srcId="{7B579DD4-27D7-4AEE-BC40-64C3A8B8224B}" destId="{581A1042-F8A6-4AE1-9A17-071867BC4390}" srcOrd="4" destOrd="0" presId="urn:microsoft.com/office/officeart/2005/8/layout/vProcess5"/>
    <dgm:cxn modelId="{82303F71-1483-4B9B-B22D-E814ABFF1468}" type="presParOf" srcId="{7B579DD4-27D7-4AEE-BC40-64C3A8B8224B}" destId="{704C1FC2-B763-4C9B-AD5D-ACD8589B848F}" srcOrd="5" destOrd="0" presId="urn:microsoft.com/office/officeart/2005/8/layout/vProcess5"/>
    <dgm:cxn modelId="{90C12493-66C0-4D62-AA48-A4FBA3B6C0E7}" type="presParOf" srcId="{7B579DD4-27D7-4AEE-BC40-64C3A8B8224B}" destId="{1776C4F0-1767-424D-88E0-06110DFD7C59}" srcOrd="6" destOrd="0" presId="urn:microsoft.com/office/officeart/2005/8/layout/vProcess5"/>
    <dgm:cxn modelId="{20688022-C23C-4F0A-AABC-0103BE603E99}" type="presParOf" srcId="{7B579DD4-27D7-4AEE-BC40-64C3A8B8224B}" destId="{2DD82FEE-A8AC-4AE2-BD00-B10BD88F92FF}" srcOrd="7" destOrd="0" presId="urn:microsoft.com/office/officeart/2005/8/layout/vProcess5"/>
    <dgm:cxn modelId="{2111B6C3-8CB5-4E63-B498-89EC1E39F0C8}" type="presParOf" srcId="{7B579DD4-27D7-4AEE-BC40-64C3A8B8224B}" destId="{9E9CB6BE-098B-4674-B9C1-D47B4A10970F}" srcOrd="8" destOrd="0" presId="urn:microsoft.com/office/officeart/2005/8/layout/vProcess5"/>
    <dgm:cxn modelId="{DB57CD33-2118-4199-862A-82EDFCC3543C}" type="presParOf" srcId="{7B579DD4-27D7-4AEE-BC40-64C3A8B8224B}" destId="{6593DF19-36EB-461B-9267-84E63B8012CF}" srcOrd="9" destOrd="0" presId="urn:microsoft.com/office/officeart/2005/8/layout/vProcess5"/>
    <dgm:cxn modelId="{B3F49630-F4A9-44A9-BC77-859DFE56C7EA}" type="presParOf" srcId="{7B579DD4-27D7-4AEE-BC40-64C3A8B8224B}" destId="{01EE5D18-8B7B-4C6B-BB45-AF865CDDB181}" srcOrd="10" destOrd="0" presId="urn:microsoft.com/office/officeart/2005/8/layout/vProcess5"/>
    <dgm:cxn modelId="{717B6E82-600F-4D70-8006-2086B73E73DA}" type="presParOf" srcId="{7B579DD4-27D7-4AEE-BC40-64C3A8B8224B}" destId="{62B2FF09-253C-4590-BF79-EE3151FD8458}" srcOrd="11" destOrd="0" presId="urn:microsoft.com/office/officeart/2005/8/layout/vProcess5"/>
    <dgm:cxn modelId="{6229A7C9-B2A5-4EE4-8EDC-548F297160D4}" type="presParOf" srcId="{7B579DD4-27D7-4AEE-BC40-64C3A8B8224B}" destId="{64ED35BA-4494-4F10-85BD-EEE6F68EEE1D}" srcOrd="12" destOrd="0" presId="urn:microsoft.com/office/officeart/2005/8/layout/vProcess5"/>
    <dgm:cxn modelId="{2BDF04E2-3F7C-4700-AB2A-DCD77B8504FC}" type="presParOf" srcId="{7B579DD4-27D7-4AEE-BC40-64C3A8B8224B}" destId="{A5034B46-E2EC-40C7-BCBF-F8C5B62B5048}" srcOrd="13" destOrd="0" presId="urn:microsoft.com/office/officeart/2005/8/layout/vProcess5"/>
    <dgm:cxn modelId="{6B8CA0F5-0306-42E0-B94E-C3D63F4CCD41}" type="presParOf" srcId="{7B579DD4-27D7-4AEE-BC40-64C3A8B8224B}" destId="{BADEB18A-7CE3-4121-9ABB-D9DBCE22E1B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C9D48-3893-44C5-9765-822480DEB1F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BD714D-C990-42C9-B3E5-D4E465F5AD2C}">
      <dgm:prSet custT="1"/>
      <dgm:spPr/>
      <dgm:t>
        <a:bodyPr/>
        <a:lstStyle/>
        <a:p>
          <a:endParaRPr lang="en-US" sz="2000" b="1" dirty="0"/>
        </a:p>
        <a:p>
          <a:r>
            <a:rPr lang="en-US" sz="2000" b="1" dirty="0"/>
            <a:t>1. User interface page</a:t>
          </a:r>
          <a:endParaRPr lang="en-IN" sz="2000" b="1" dirty="0"/>
        </a:p>
      </dgm:t>
    </dgm:pt>
    <dgm:pt modelId="{6D7661DA-BC04-4BA9-B7DD-F2CA97C48D06}" type="parTrans" cxnId="{E899013A-B900-468E-A740-A640B9B74F8F}">
      <dgm:prSet/>
      <dgm:spPr/>
      <dgm:t>
        <a:bodyPr/>
        <a:lstStyle/>
        <a:p>
          <a:endParaRPr lang="en-IN"/>
        </a:p>
      </dgm:t>
    </dgm:pt>
    <dgm:pt modelId="{F6CC9428-F886-4266-BB57-B2D4FD9D0695}" type="sibTrans" cxnId="{E899013A-B900-468E-A740-A640B9B74F8F}">
      <dgm:prSet/>
      <dgm:spPr/>
      <dgm:t>
        <a:bodyPr/>
        <a:lstStyle/>
        <a:p>
          <a:endParaRPr lang="en-IN"/>
        </a:p>
      </dgm:t>
    </dgm:pt>
    <dgm:pt modelId="{FE82A797-37AD-47C3-9505-827CB2D2F4AF}">
      <dgm:prSet custT="1"/>
      <dgm:spPr/>
      <dgm:t>
        <a:bodyPr/>
        <a:lstStyle/>
        <a:p>
          <a:r>
            <a:rPr lang="en-US" sz="2000" b="1" dirty="0"/>
            <a:t> </a:t>
          </a:r>
        </a:p>
        <a:p>
          <a:r>
            <a:rPr lang="en-US" sz="2000" b="1" dirty="0"/>
            <a:t>2. My profile  </a:t>
          </a:r>
          <a:endParaRPr lang="en-IN" sz="2000" b="1" dirty="0"/>
        </a:p>
      </dgm:t>
    </dgm:pt>
    <dgm:pt modelId="{82CC43F7-B6A5-40DC-BA8D-0B422D1E3FBC}" type="parTrans" cxnId="{AF42E73D-CE2A-4CAA-8759-281F0991CD63}">
      <dgm:prSet/>
      <dgm:spPr/>
      <dgm:t>
        <a:bodyPr/>
        <a:lstStyle/>
        <a:p>
          <a:endParaRPr lang="en-IN"/>
        </a:p>
      </dgm:t>
    </dgm:pt>
    <dgm:pt modelId="{FDA23CB6-20A9-4D0E-9485-277A4902EDDD}" type="sibTrans" cxnId="{AF42E73D-CE2A-4CAA-8759-281F0991CD63}">
      <dgm:prSet/>
      <dgm:spPr/>
      <dgm:t>
        <a:bodyPr/>
        <a:lstStyle/>
        <a:p>
          <a:endParaRPr lang="en-IN"/>
        </a:p>
      </dgm:t>
    </dgm:pt>
    <dgm:pt modelId="{4AADE4BE-206B-4DD0-B78F-15A1C5404323}">
      <dgm:prSet custT="1"/>
      <dgm:spPr/>
      <dgm:t>
        <a:bodyPr/>
        <a:lstStyle/>
        <a:p>
          <a:endParaRPr lang="en-US" sz="2000" b="1" dirty="0"/>
        </a:p>
        <a:p>
          <a:r>
            <a:rPr lang="en-US" sz="2000" b="1" dirty="0"/>
            <a:t>3. My orders to list</a:t>
          </a:r>
          <a:endParaRPr lang="en-IN" sz="2000" b="1" dirty="0"/>
        </a:p>
      </dgm:t>
    </dgm:pt>
    <dgm:pt modelId="{A729A52F-598D-4A75-AD0B-9F93F1B3D121}" type="parTrans" cxnId="{42658387-3045-4762-AA1C-49E273F531F2}">
      <dgm:prSet/>
      <dgm:spPr/>
      <dgm:t>
        <a:bodyPr/>
        <a:lstStyle/>
        <a:p>
          <a:endParaRPr lang="en-IN"/>
        </a:p>
      </dgm:t>
    </dgm:pt>
    <dgm:pt modelId="{48FD489F-3343-40BA-BD07-2DA63191F9B6}" type="sibTrans" cxnId="{42658387-3045-4762-AA1C-49E273F531F2}">
      <dgm:prSet/>
      <dgm:spPr/>
      <dgm:t>
        <a:bodyPr/>
        <a:lstStyle/>
        <a:p>
          <a:endParaRPr lang="en-IN"/>
        </a:p>
      </dgm:t>
    </dgm:pt>
    <dgm:pt modelId="{009348E2-007D-4DD3-95EF-80781AE0A1EB}">
      <dgm:prSet custT="1"/>
      <dgm:spPr/>
      <dgm:t>
        <a:bodyPr/>
        <a:lstStyle/>
        <a:p>
          <a:r>
            <a:rPr lang="en-US" sz="1700" dirty="0"/>
            <a:t> </a:t>
          </a:r>
          <a:r>
            <a:rPr lang="en-US" sz="2000" b="1" dirty="0"/>
            <a:t> </a:t>
          </a:r>
        </a:p>
        <a:p>
          <a:r>
            <a:rPr lang="en-US" sz="2000" b="1" dirty="0"/>
            <a:t>4. My wallet for transactions</a:t>
          </a:r>
          <a:endParaRPr lang="en-IN" sz="2000" b="1" dirty="0"/>
        </a:p>
      </dgm:t>
    </dgm:pt>
    <dgm:pt modelId="{E9E85267-F141-42BD-A317-568B98F5D094}" type="parTrans" cxnId="{F7CE9BD4-6623-451B-8287-9B12E1E8B181}">
      <dgm:prSet/>
      <dgm:spPr/>
      <dgm:t>
        <a:bodyPr/>
        <a:lstStyle/>
        <a:p>
          <a:endParaRPr lang="en-IN"/>
        </a:p>
      </dgm:t>
    </dgm:pt>
    <dgm:pt modelId="{40788FEE-0D7C-416A-92EB-B5CA316A3261}" type="sibTrans" cxnId="{F7CE9BD4-6623-451B-8287-9B12E1E8B181}">
      <dgm:prSet/>
      <dgm:spPr/>
      <dgm:t>
        <a:bodyPr/>
        <a:lstStyle/>
        <a:p>
          <a:endParaRPr lang="en-IN"/>
        </a:p>
      </dgm:t>
    </dgm:pt>
    <dgm:pt modelId="{AA7AAFCE-320E-4B4A-AD98-F7379F8F9262}">
      <dgm:prSet custT="1"/>
      <dgm:spPr/>
      <dgm:t>
        <a:bodyPr/>
        <a:lstStyle/>
        <a:p>
          <a:endParaRPr lang="en-US" sz="2000" b="1" dirty="0"/>
        </a:p>
        <a:p>
          <a:r>
            <a:rPr lang="en-US" sz="2000" b="1" dirty="0"/>
            <a:t>5. Downloads</a:t>
          </a:r>
          <a:endParaRPr lang="en-IN" sz="2000" b="1" dirty="0"/>
        </a:p>
      </dgm:t>
    </dgm:pt>
    <dgm:pt modelId="{6993C91C-7397-49F8-BE38-804BCD4610B6}" type="parTrans" cxnId="{3AD9F0E8-D988-445E-B3C3-AFF5A74ED960}">
      <dgm:prSet/>
      <dgm:spPr/>
      <dgm:t>
        <a:bodyPr/>
        <a:lstStyle/>
        <a:p>
          <a:endParaRPr lang="en-IN"/>
        </a:p>
      </dgm:t>
    </dgm:pt>
    <dgm:pt modelId="{F2DDEC70-AE27-4B7C-B297-F00D2C9D0F14}" type="sibTrans" cxnId="{3AD9F0E8-D988-445E-B3C3-AFF5A74ED960}">
      <dgm:prSet/>
      <dgm:spPr/>
      <dgm:t>
        <a:bodyPr/>
        <a:lstStyle/>
        <a:p>
          <a:endParaRPr lang="en-IN"/>
        </a:p>
      </dgm:t>
    </dgm:pt>
    <dgm:pt modelId="{97A6C68F-A603-48DC-8EE4-F20906E6431D}" type="pres">
      <dgm:prSet presAssocID="{CDDC9D48-3893-44C5-9765-822480DEB1F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9944B72-6A08-482E-B1C4-EAEA517E5317}" type="pres">
      <dgm:prSet presAssocID="{BDBD714D-C990-42C9-B3E5-D4E465F5AD2C}" presName="circle1" presStyleLbl="node1" presStyleIdx="0" presStyleCnt="5"/>
      <dgm:spPr/>
    </dgm:pt>
    <dgm:pt modelId="{5E443C88-B6C3-4598-99F1-2D279F7C95ED}" type="pres">
      <dgm:prSet presAssocID="{BDBD714D-C990-42C9-B3E5-D4E465F5AD2C}" presName="space" presStyleCnt="0"/>
      <dgm:spPr/>
    </dgm:pt>
    <dgm:pt modelId="{FFF3FE4A-D429-46F8-AABB-D417F5E773B3}" type="pres">
      <dgm:prSet presAssocID="{BDBD714D-C990-42C9-B3E5-D4E465F5AD2C}" presName="rect1" presStyleLbl="alignAcc1" presStyleIdx="0" presStyleCnt="5"/>
      <dgm:spPr/>
    </dgm:pt>
    <dgm:pt modelId="{6431891B-FE8E-4AAC-BEFD-2F2493521EFB}" type="pres">
      <dgm:prSet presAssocID="{FE82A797-37AD-47C3-9505-827CB2D2F4AF}" presName="vertSpace2" presStyleLbl="node1" presStyleIdx="0" presStyleCnt="5"/>
      <dgm:spPr/>
    </dgm:pt>
    <dgm:pt modelId="{4E9C6A6D-70D6-4A81-AE9B-9CF0C8BE5F8B}" type="pres">
      <dgm:prSet presAssocID="{FE82A797-37AD-47C3-9505-827CB2D2F4AF}" presName="circle2" presStyleLbl="node1" presStyleIdx="1" presStyleCnt="5" custLinFactNeighborX="374" custLinFactNeighborY="-2736"/>
      <dgm:spPr/>
    </dgm:pt>
    <dgm:pt modelId="{8052E18B-22C8-415C-9B53-832C8DEA81BC}" type="pres">
      <dgm:prSet presAssocID="{FE82A797-37AD-47C3-9505-827CB2D2F4AF}" presName="rect2" presStyleLbl="alignAcc1" presStyleIdx="1" presStyleCnt="5" custLinFactNeighborX="444" custLinFactNeighborY="-274"/>
      <dgm:spPr/>
    </dgm:pt>
    <dgm:pt modelId="{13B8D24A-9170-48D3-9A72-26A985A62C3F}" type="pres">
      <dgm:prSet presAssocID="{4AADE4BE-206B-4DD0-B78F-15A1C5404323}" presName="vertSpace3" presStyleLbl="node1" presStyleIdx="1" presStyleCnt="5"/>
      <dgm:spPr/>
    </dgm:pt>
    <dgm:pt modelId="{DD467A7E-360F-433A-A15F-86D4763E642D}" type="pres">
      <dgm:prSet presAssocID="{4AADE4BE-206B-4DD0-B78F-15A1C5404323}" presName="circle3" presStyleLbl="node1" presStyleIdx="2" presStyleCnt="5"/>
      <dgm:spPr/>
    </dgm:pt>
    <dgm:pt modelId="{2CE040D3-D264-47AB-8FE3-3F1CE78A5C17}" type="pres">
      <dgm:prSet presAssocID="{4AADE4BE-206B-4DD0-B78F-15A1C5404323}" presName="rect3" presStyleLbl="alignAcc1" presStyleIdx="2" presStyleCnt="5"/>
      <dgm:spPr/>
    </dgm:pt>
    <dgm:pt modelId="{4010E55B-9F80-4AB2-8D1E-BD4FB14F40FB}" type="pres">
      <dgm:prSet presAssocID="{009348E2-007D-4DD3-95EF-80781AE0A1EB}" presName="vertSpace4" presStyleLbl="node1" presStyleIdx="2" presStyleCnt="5"/>
      <dgm:spPr/>
    </dgm:pt>
    <dgm:pt modelId="{2707E804-75EA-4742-AC90-3FA308A9E60E}" type="pres">
      <dgm:prSet presAssocID="{009348E2-007D-4DD3-95EF-80781AE0A1EB}" presName="circle4" presStyleLbl="node1" presStyleIdx="3" presStyleCnt="5"/>
      <dgm:spPr/>
    </dgm:pt>
    <dgm:pt modelId="{53BC9066-068A-402E-B434-12452786E9ED}" type="pres">
      <dgm:prSet presAssocID="{009348E2-007D-4DD3-95EF-80781AE0A1EB}" presName="rect4" presStyleLbl="alignAcc1" presStyleIdx="3" presStyleCnt="5" custLinFactNeighborX="105" custLinFactNeighborY="-3323"/>
      <dgm:spPr/>
    </dgm:pt>
    <dgm:pt modelId="{3AD58FE1-708A-4CC9-980B-D0A117F77C22}" type="pres">
      <dgm:prSet presAssocID="{AA7AAFCE-320E-4B4A-AD98-F7379F8F9262}" presName="vertSpace5" presStyleLbl="node1" presStyleIdx="3" presStyleCnt="5"/>
      <dgm:spPr/>
    </dgm:pt>
    <dgm:pt modelId="{2937DDBA-30F4-4BDF-B516-FF7171823FFF}" type="pres">
      <dgm:prSet presAssocID="{AA7AAFCE-320E-4B4A-AD98-F7379F8F9262}" presName="circle5" presStyleLbl="node1" presStyleIdx="4" presStyleCnt="5"/>
      <dgm:spPr/>
    </dgm:pt>
    <dgm:pt modelId="{6CB99B28-AD08-45E8-96EB-723745885A4A}" type="pres">
      <dgm:prSet presAssocID="{AA7AAFCE-320E-4B4A-AD98-F7379F8F9262}" presName="rect5" presStyleLbl="alignAcc1" presStyleIdx="4" presStyleCnt="5"/>
      <dgm:spPr/>
    </dgm:pt>
    <dgm:pt modelId="{BBD57ECF-F250-4DB1-9E3D-1A0465055D34}" type="pres">
      <dgm:prSet presAssocID="{BDBD714D-C990-42C9-B3E5-D4E465F5AD2C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CDD0D008-3A20-470E-A354-EE8C23983834}" type="pres">
      <dgm:prSet presAssocID="{FE82A797-37AD-47C3-9505-827CB2D2F4AF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98DD3702-1123-438C-A8DF-AD38289AB5FC}" type="pres">
      <dgm:prSet presAssocID="{4AADE4BE-206B-4DD0-B78F-15A1C5404323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7B66458E-A7EF-4C5B-830B-743942CE5CF0}" type="pres">
      <dgm:prSet presAssocID="{009348E2-007D-4DD3-95EF-80781AE0A1EB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11730B68-4D17-403B-A174-8D22061B6A7C}" type="pres">
      <dgm:prSet presAssocID="{AA7AAFCE-320E-4B4A-AD98-F7379F8F9262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FA28B307-3065-4633-88BB-AE8F7B1EBC36}" type="presOf" srcId="{4AADE4BE-206B-4DD0-B78F-15A1C5404323}" destId="{98DD3702-1123-438C-A8DF-AD38289AB5FC}" srcOrd="1" destOrd="0" presId="urn:microsoft.com/office/officeart/2005/8/layout/target3"/>
    <dgm:cxn modelId="{BA2F2E08-FA39-4968-8B07-82687BBF273D}" type="presOf" srcId="{FE82A797-37AD-47C3-9505-827CB2D2F4AF}" destId="{CDD0D008-3A20-470E-A354-EE8C23983834}" srcOrd="1" destOrd="0" presId="urn:microsoft.com/office/officeart/2005/8/layout/target3"/>
    <dgm:cxn modelId="{481EFB0D-240F-4520-8F1A-5F76D723C175}" type="presOf" srcId="{4AADE4BE-206B-4DD0-B78F-15A1C5404323}" destId="{2CE040D3-D264-47AB-8FE3-3F1CE78A5C17}" srcOrd="0" destOrd="0" presId="urn:microsoft.com/office/officeart/2005/8/layout/target3"/>
    <dgm:cxn modelId="{F8E6D616-BDC2-4FCF-9951-F02D64F8120D}" type="presOf" srcId="{AA7AAFCE-320E-4B4A-AD98-F7379F8F9262}" destId="{6CB99B28-AD08-45E8-96EB-723745885A4A}" srcOrd="0" destOrd="0" presId="urn:microsoft.com/office/officeart/2005/8/layout/target3"/>
    <dgm:cxn modelId="{852CA91D-4F23-4A2D-99BE-DF1F3675AA71}" type="presOf" srcId="{009348E2-007D-4DD3-95EF-80781AE0A1EB}" destId="{53BC9066-068A-402E-B434-12452786E9ED}" srcOrd="0" destOrd="0" presId="urn:microsoft.com/office/officeart/2005/8/layout/target3"/>
    <dgm:cxn modelId="{E899013A-B900-468E-A740-A640B9B74F8F}" srcId="{CDDC9D48-3893-44C5-9765-822480DEB1F8}" destId="{BDBD714D-C990-42C9-B3E5-D4E465F5AD2C}" srcOrd="0" destOrd="0" parTransId="{6D7661DA-BC04-4BA9-B7DD-F2CA97C48D06}" sibTransId="{F6CC9428-F886-4266-BB57-B2D4FD9D0695}"/>
    <dgm:cxn modelId="{AF42E73D-CE2A-4CAA-8759-281F0991CD63}" srcId="{CDDC9D48-3893-44C5-9765-822480DEB1F8}" destId="{FE82A797-37AD-47C3-9505-827CB2D2F4AF}" srcOrd="1" destOrd="0" parTransId="{82CC43F7-B6A5-40DC-BA8D-0B422D1E3FBC}" sibTransId="{FDA23CB6-20A9-4D0E-9485-277A4902EDDD}"/>
    <dgm:cxn modelId="{AEB4335D-39A7-4E0A-A207-5C336DCE1C08}" type="presOf" srcId="{CDDC9D48-3893-44C5-9765-822480DEB1F8}" destId="{97A6C68F-A603-48DC-8EE4-F20906E6431D}" srcOrd="0" destOrd="0" presId="urn:microsoft.com/office/officeart/2005/8/layout/target3"/>
    <dgm:cxn modelId="{D1B26D63-3CCC-4FFF-A216-7360C9406205}" type="presOf" srcId="{FE82A797-37AD-47C3-9505-827CB2D2F4AF}" destId="{8052E18B-22C8-415C-9B53-832C8DEA81BC}" srcOrd="0" destOrd="0" presId="urn:microsoft.com/office/officeart/2005/8/layout/target3"/>
    <dgm:cxn modelId="{42658387-3045-4762-AA1C-49E273F531F2}" srcId="{CDDC9D48-3893-44C5-9765-822480DEB1F8}" destId="{4AADE4BE-206B-4DD0-B78F-15A1C5404323}" srcOrd="2" destOrd="0" parTransId="{A729A52F-598D-4A75-AD0B-9F93F1B3D121}" sibTransId="{48FD489F-3343-40BA-BD07-2DA63191F9B6}"/>
    <dgm:cxn modelId="{0FA3E696-E5F6-4F6E-A465-B307D785A7DD}" type="presOf" srcId="{009348E2-007D-4DD3-95EF-80781AE0A1EB}" destId="{7B66458E-A7EF-4C5B-830B-743942CE5CF0}" srcOrd="1" destOrd="0" presId="urn:microsoft.com/office/officeart/2005/8/layout/target3"/>
    <dgm:cxn modelId="{812EB3A6-1A68-4DDE-9707-416C05388278}" type="presOf" srcId="{BDBD714D-C990-42C9-B3E5-D4E465F5AD2C}" destId="{BBD57ECF-F250-4DB1-9E3D-1A0465055D34}" srcOrd="1" destOrd="0" presId="urn:microsoft.com/office/officeart/2005/8/layout/target3"/>
    <dgm:cxn modelId="{C09E49BD-2F6C-48C7-8AD8-C2EB0DA75272}" type="presOf" srcId="{AA7AAFCE-320E-4B4A-AD98-F7379F8F9262}" destId="{11730B68-4D17-403B-A174-8D22061B6A7C}" srcOrd="1" destOrd="0" presId="urn:microsoft.com/office/officeart/2005/8/layout/target3"/>
    <dgm:cxn modelId="{0B41A1C7-57E6-4361-B87E-A2B71645610F}" type="presOf" srcId="{BDBD714D-C990-42C9-B3E5-D4E465F5AD2C}" destId="{FFF3FE4A-D429-46F8-AABB-D417F5E773B3}" srcOrd="0" destOrd="0" presId="urn:microsoft.com/office/officeart/2005/8/layout/target3"/>
    <dgm:cxn modelId="{F7CE9BD4-6623-451B-8287-9B12E1E8B181}" srcId="{CDDC9D48-3893-44C5-9765-822480DEB1F8}" destId="{009348E2-007D-4DD3-95EF-80781AE0A1EB}" srcOrd="3" destOrd="0" parTransId="{E9E85267-F141-42BD-A317-568B98F5D094}" sibTransId="{40788FEE-0D7C-416A-92EB-B5CA316A3261}"/>
    <dgm:cxn modelId="{3AD9F0E8-D988-445E-B3C3-AFF5A74ED960}" srcId="{CDDC9D48-3893-44C5-9765-822480DEB1F8}" destId="{AA7AAFCE-320E-4B4A-AD98-F7379F8F9262}" srcOrd="4" destOrd="0" parTransId="{6993C91C-7397-49F8-BE38-804BCD4610B6}" sibTransId="{F2DDEC70-AE27-4B7C-B297-F00D2C9D0F14}"/>
    <dgm:cxn modelId="{BE7EE69E-A205-4D0D-A7F0-086D520647B7}" type="presParOf" srcId="{97A6C68F-A603-48DC-8EE4-F20906E6431D}" destId="{59944B72-6A08-482E-B1C4-EAEA517E5317}" srcOrd="0" destOrd="0" presId="urn:microsoft.com/office/officeart/2005/8/layout/target3"/>
    <dgm:cxn modelId="{44EBFE28-0098-4A20-9B7C-669E4BBF5B77}" type="presParOf" srcId="{97A6C68F-A603-48DC-8EE4-F20906E6431D}" destId="{5E443C88-B6C3-4598-99F1-2D279F7C95ED}" srcOrd="1" destOrd="0" presId="urn:microsoft.com/office/officeart/2005/8/layout/target3"/>
    <dgm:cxn modelId="{51DA7774-4D69-42D1-B20D-4FA4D8126758}" type="presParOf" srcId="{97A6C68F-A603-48DC-8EE4-F20906E6431D}" destId="{FFF3FE4A-D429-46F8-AABB-D417F5E773B3}" srcOrd="2" destOrd="0" presId="urn:microsoft.com/office/officeart/2005/8/layout/target3"/>
    <dgm:cxn modelId="{A73127DC-E967-48B8-B2ED-E9937CDA780B}" type="presParOf" srcId="{97A6C68F-A603-48DC-8EE4-F20906E6431D}" destId="{6431891B-FE8E-4AAC-BEFD-2F2493521EFB}" srcOrd="3" destOrd="0" presId="urn:microsoft.com/office/officeart/2005/8/layout/target3"/>
    <dgm:cxn modelId="{1F84BB09-39AD-43E6-A03C-FBE439C1180D}" type="presParOf" srcId="{97A6C68F-A603-48DC-8EE4-F20906E6431D}" destId="{4E9C6A6D-70D6-4A81-AE9B-9CF0C8BE5F8B}" srcOrd="4" destOrd="0" presId="urn:microsoft.com/office/officeart/2005/8/layout/target3"/>
    <dgm:cxn modelId="{6F91E0FF-592C-4BCC-BC2B-5037F505A345}" type="presParOf" srcId="{97A6C68F-A603-48DC-8EE4-F20906E6431D}" destId="{8052E18B-22C8-415C-9B53-832C8DEA81BC}" srcOrd="5" destOrd="0" presId="urn:microsoft.com/office/officeart/2005/8/layout/target3"/>
    <dgm:cxn modelId="{5D37832D-5DAA-4E85-9C1A-7235189FEFFF}" type="presParOf" srcId="{97A6C68F-A603-48DC-8EE4-F20906E6431D}" destId="{13B8D24A-9170-48D3-9A72-26A985A62C3F}" srcOrd="6" destOrd="0" presId="urn:microsoft.com/office/officeart/2005/8/layout/target3"/>
    <dgm:cxn modelId="{71235F3E-F8C5-401D-8710-008E23C40946}" type="presParOf" srcId="{97A6C68F-A603-48DC-8EE4-F20906E6431D}" destId="{DD467A7E-360F-433A-A15F-86D4763E642D}" srcOrd="7" destOrd="0" presId="urn:microsoft.com/office/officeart/2005/8/layout/target3"/>
    <dgm:cxn modelId="{696F10B2-978E-41C2-95B2-58D9E412DAB2}" type="presParOf" srcId="{97A6C68F-A603-48DC-8EE4-F20906E6431D}" destId="{2CE040D3-D264-47AB-8FE3-3F1CE78A5C17}" srcOrd="8" destOrd="0" presId="urn:microsoft.com/office/officeart/2005/8/layout/target3"/>
    <dgm:cxn modelId="{A2F6348A-3506-48A8-B39B-168BAF9386D7}" type="presParOf" srcId="{97A6C68F-A603-48DC-8EE4-F20906E6431D}" destId="{4010E55B-9F80-4AB2-8D1E-BD4FB14F40FB}" srcOrd="9" destOrd="0" presId="urn:microsoft.com/office/officeart/2005/8/layout/target3"/>
    <dgm:cxn modelId="{707457E4-5A9D-4859-B8D5-1934D0579630}" type="presParOf" srcId="{97A6C68F-A603-48DC-8EE4-F20906E6431D}" destId="{2707E804-75EA-4742-AC90-3FA308A9E60E}" srcOrd="10" destOrd="0" presId="urn:microsoft.com/office/officeart/2005/8/layout/target3"/>
    <dgm:cxn modelId="{806AE0D7-217E-4418-9DBB-E4D345CD0D66}" type="presParOf" srcId="{97A6C68F-A603-48DC-8EE4-F20906E6431D}" destId="{53BC9066-068A-402E-B434-12452786E9ED}" srcOrd="11" destOrd="0" presId="urn:microsoft.com/office/officeart/2005/8/layout/target3"/>
    <dgm:cxn modelId="{EBDD8627-A63E-4204-9659-1832F4D2BFC0}" type="presParOf" srcId="{97A6C68F-A603-48DC-8EE4-F20906E6431D}" destId="{3AD58FE1-708A-4CC9-980B-D0A117F77C22}" srcOrd="12" destOrd="0" presId="urn:microsoft.com/office/officeart/2005/8/layout/target3"/>
    <dgm:cxn modelId="{E61DAE1A-5279-4588-A600-A50C8390F011}" type="presParOf" srcId="{97A6C68F-A603-48DC-8EE4-F20906E6431D}" destId="{2937DDBA-30F4-4BDF-B516-FF7171823FFF}" srcOrd="13" destOrd="0" presId="urn:microsoft.com/office/officeart/2005/8/layout/target3"/>
    <dgm:cxn modelId="{C74A120B-97D7-4348-8759-0847A11C90E7}" type="presParOf" srcId="{97A6C68F-A603-48DC-8EE4-F20906E6431D}" destId="{6CB99B28-AD08-45E8-96EB-723745885A4A}" srcOrd="14" destOrd="0" presId="urn:microsoft.com/office/officeart/2005/8/layout/target3"/>
    <dgm:cxn modelId="{A555B9E1-6B0A-4366-810C-230B44A19AD8}" type="presParOf" srcId="{97A6C68F-A603-48DC-8EE4-F20906E6431D}" destId="{BBD57ECF-F250-4DB1-9E3D-1A0465055D34}" srcOrd="15" destOrd="0" presId="urn:microsoft.com/office/officeart/2005/8/layout/target3"/>
    <dgm:cxn modelId="{D5B9F64B-BF64-4D20-816A-C19A0C094787}" type="presParOf" srcId="{97A6C68F-A603-48DC-8EE4-F20906E6431D}" destId="{CDD0D008-3A20-470E-A354-EE8C23983834}" srcOrd="16" destOrd="0" presId="urn:microsoft.com/office/officeart/2005/8/layout/target3"/>
    <dgm:cxn modelId="{AAC26C5E-ABB7-446C-935C-337924F88C3B}" type="presParOf" srcId="{97A6C68F-A603-48DC-8EE4-F20906E6431D}" destId="{98DD3702-1123-438C-A8DF-AD38289AB5FC}" srcOrd="17" destOrd="0" presId="urn:microsoft.com/office/officeart/2005/8/layout/target3"/>
    <dgm:cxn modelId="{00930DDE-EDB1-4084-AA3F-8F99A3B90E02}" type="presParOf" srcId="{97A6C68F-A603-48DC-8EE4-F20906E6431D}" destId="{7B66458E-A7EF-4C5B-830B-743942CE5CF0}" srcOrd="18" destOrd="0" presId="urn:microsoft.com/office/officeart/2005/8/layout/target3"/>
    <dgm:cxn modelId="{81681D22-544E-401F-9166-8C2C6BC78ED6}" type="presParOf" srcId="{97A6C68F-A603-48DC-8EE4-F20906E6431D}" destId="{11730B68-4D17-403B-A174-8D22061B6A7C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C8C542-2105-4B97-B887-76C46C6B5E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16AE24-CCBC-4FB1-9318-9A5886E1F7EC}">
      <dgm:prSet custT="1"/>
      <dgm:spPr/>
      <dgm:t>
        <a:bodyPr/>
        <a:lstStyle/>
        <a:p>
          <a:r>
            <a:rPr lang="en-US" sz="2000" b="1" dirty="0"/>
            <a:t>1. </a:t>
          </a:r>
        </a:p>
        <a:p>
          <a:r>
            <a:rPr lang="en-US" sz="2000" b="1" dirty="0"/>
            <a:t>Click on Product card.</a:t>
          </a:r>
          <a:endParaRPr lang="en-IN" sz="2000" dirty="0"/>
        </a:p>
      </dgm:t>
    </dgm:pt>
    <dgm:pt modelId="{F08A739F-47C8-4956-A01B-07C2F34AFA40}" type="parTrans" cxnId="{92491F2D-234C-42AC-83A4-1C5F6F30E85F}">
      <dgm:prSet/>
      <dgm:spPr/>
      <dgm:t>
        <a:bodyPr/>
        <a:lstStyle/>
        <a:p>
          <a:endParaRPr lang="en-IN"/>
        </a:p>
      </dgm:t>
    </dgm:pt>
    <dgm:pt modelId="{912E5FF3-5893-473F-A9C0-1E707439C79E}" type="sibTrans" cxnId="{92491F2D-234C-42AC-83A4-1C5F6F30E85F}">
      <dgm:prSet/>
      <dgm:spPr/>
      <dgm:t>
        <a:bodyPr/>
        <a:lstStyle/>
        <a:p>
          <a:endParaRPr lang="en-IN"/>
        </a:p>
      </dgm:t>
    </dgm:pt>
    <dgm:pt modelId="{BF1D2EBD-0F35-4E1E-B804-4F9F0A7A7007}">
      <dgm:prSet custT="1"/>
      <dgm:spPr/>
      <dgm:t>
        <a:bodyPr/>
        <a:lstStyle/>
        <a:p>
          <a:r>
            <a:rPr lang="en-US" sz="2000" b="1" dirty="0"/>
            <a:t>2. </a:t>
          </a:r>
        </a:p>
        <a:p>
          <a:r>
            <a:rPr lang="en-US" sz="2000" b="1" dirty="0"/>
            <a:t>Zoom the image of the product.</a:t>
          </a:r>
          <a:endParaRPr lang="en-IN" sz="2000" dirty="0"/>
        </a:p>
      </dgm:t>
    </dgm:pt>
    <dgm:pt modelId="{2D7C3AEB-DFD5-415B-B041-42462A76C639}" type="parTrans" cxnId="{122D9299-2FA6-4BE1-98E6-72D05B3B3CB1}">
      <dgm:prSet/>
      <dgm:spPr/>
      <dgm:t>
        <a:bodyPr/>
        <a:lstStyle/>
        <a:p>
          <a:endParaRPr lang="en-IN"/>
        </a:p>
      </dgm:t>
    </dgm:pt>
    <dgm:pt modelId="{153EB534-50DE-4942-A3D9-1D0632EC5A44}" type="sibTrans" cxnId="{122D9299-2FA6-4BE1-98E6-72D05B3B3CB1}">
      <dgm:prSet/>
      <dgm:spPr/>
      <dgm:t>
        <a:bodyPr/>
        <a:lstStyle/>
        <a:p>
          <a:endParaRPr lang="en-IN"/>
        </a:p>
      </dgm:t>
    </dgm:pt>
    <dgm:pt modelId="{9B5677BE-5D3A-4F7B-8C12-FE2769EFEBA7}">
      <dgm:prSet custT="1"/>
      <dgm:spPr/>
      <dgm:t>
        <a:bodyPr/>
        <a:lstStyle/>
        <a:p>
          <a:r>
            <a:rPr lang="en-US" sz="2000" b="1" dirty="0"/>
            <a:t>3. </a:t>
          </a:r>
        </a:p>
        <a:p>
          <a:r>
            <a:rPr lang="en-US" sz="2000" b="1" dirty="0"/>
            <a:t>View the product details.</a:t>
          </a:r>
          <a:endParaRPr lang="en-IN" sz="2000" dirty="0"/>
        </a:p>
      </dgm:t>
    </dgm:pt>
    <dgm:pt modelId="{9645B305-DB98-4C46-A964-839A47A8FC82}" type="parTrans" cxnId="{2DEFC85B-3CA2-4F6D-87EA-5F0671169681}">
      <dgm:prSet/>
      <dgm:spPr/>
      <dgm:t>
        <a:bodyPr/>
        <a:lstStyle/>
        <a:p>
          <a:endParaRPr lang="en-IN"/>
        </a:p>
      </dgm:t>
    </dgm:pt>
    <dgm:pt modelId="{B374C245-8964-421A-8263-50CF3EFBE8A1}" type="sibTrans" cxnId="{2DEFC85B-3CA2-4F6D-87EA-5F0671169681}">
      <dgm:prSet/>
      <dgm:spPr/>
      <dgm:t>
        <a:bodyPr/>
        <a:lstStyle/>
        <a:p>
          <a:endParaRPr lang="en-IN"/>
        </a:p>
      </dgm:t>
    </dgm:pt>
    <dgm:pt modelId="{3CB2D273-9828-473F-8A26-ED788BACFAD9}">
      <dgm:prSet custT="1"/>
      <dgm:spPr/>
      <dgm:t>
        <a:bodyPr/>
        <a:lstStyle/>
        <a:p>
          <a:r>
            <a:rPr lang="en-US" sz="2000" b="1" dirty="0"/>
            <a:t>4. </a:t>
          </a:r>
        </a:p>
        <a:p>
          <a:r>
            <a:rPr lang="en-US" sz="2000" b="1" dirty="0"/>
            <a:t>Check the separate scrollbar.</a:t>
          </a:r>
          <a:endParaRPr lang="en-IN" sz="2000" dirty="0"/>
        </a:p>
      </dgm:t>
    </dgm:pt>
    <dgm:pt modelId="{E5CA022E-E992-41EA-9824-5BE2782CFA86}" type="parTrans" cxnId="{A7E149EA-8A09-48C5-BAE9-92318E494950}">
      <dgm:prSet/>
      <dgm:spPr/>
      <dgm:t>
        <a:bodyPr/>
        <a:lstStyle/>
        <a:p>
          <a:endParaRPr lang="en-IN"/>
        </a:p>
      </dgm:t>
    </dgm:pt>
    <dgm:pt modelId="{AEF521F2-576C-4539-93BB-DFB86640E808}" type="sibTrans" cxnId="{A7E149EA-8A09-48C5-BAE9-92318E494950}">
      <dgm:prSet/>
      <dgm:spPr/>
      <dgm:t>
        <a:bodyPr/>
        <a:lstStyle/>
        <a:p>
          <a:endParaRPr lang="en-IN"/>
        </a:p>
      </dgm:t>
    </dgm:pt>
    <dgm:pt modelId="{5F07D82B-C34D-482F-8CEE-8D4F0FB29344}">
      <dgm:prSet custT="1"/>
      <dgm:spPr/>
      <dgm:t>
        <a:bodyPr/>
        <a:lstStyle/>
        <a:p>
          <a:r>
            <a:rPr lang="en-US" sz="2000" b="1" dirty="0"/>
            <a:t>5. </a:t>
          </a:r>
        </a:p>
        <a:p>
          <a:r>
            <a:rPr lang="en-US" sz="2000" b="1" dirty="0"/>
            <a:t>Check the product Add to cart.</a:t>
          </a:r>
          <a:endParaRPr lang="en-IN" sz="2000" dirty="0"/>
        </a:p>
      </dgm:t>
    </dgm:pt>
    <dgm:pt modelId="{92395F0C-E9C2-4FAF-8F26-CB9BCECE2607}" type="parTrans" cxnId="{6AAF0A19-B21E-4270-92C1-F259602A6D91}">
      <dgm:prSet/>
      <dgm:spPr/>
      <dgm:t>
        <a:bodyPr/>
        <a:lstStyle/>
        <a:p>
          <a:endParaRPr lang="en-IN"/>
        </a:p>
      </dgm:t>
    </dgm:pt>
    <dgm:pt modelId="{B9A6E888-E42E-407D-91A1-ACCD845D04F6}" type="sibTrans" cxnId="{6AAF0A19-B21E-4270-92C1-F259602A6D91}">
      <dgm:prSet/>
      <dgm:spPr/>
      <dgm:t>
        <a:bodyPr/>
        <a:lstStyle/>
        <a:p>
          <a:endParaRPr lang="en-IN"/>
        </a:p>
      </dgm:t>
    </dgm:pt>
    <dgm:pt modelId="{FDB9517D-955E-4E55-A911-4FB874233146}">
      <dgm:prSet custT="1"/>
      <dgm:spPr/>
      <dgm:t>
        <a:bodyPr/>
        <a:lstStyle/>
        <a:p>
          <a:r>
            <a:rPr lang="en-US" sz="2000" b="1" dirty="0"/>
            <a:t>6. Category, Brands and Payment partners.</a:t>
          </a:r>
          <a:endParaRPr lang="en-IN" sz="2000" dirty="0"/>
        </a:p>
      </dgm:t>
    </dgm:pt>
    <dgm:pt modelId="{0552FE77-D42E-427B-BEF8-E145215A7CBA}" type="parTrans" cxnId="{13D23119-4148-4935-8441-67D3DEDDEE49}">
      <dgm:prSet/>
      <dgm:spPr/>
      <dgm:t>
        <a:bodyPr/>
        <a:lstStyle/>
        <a:p>
          <a:endParaRPr lang="en-IN"/>
        </a:p>
      </dgm:t>
    </dgm:pt>
    <dgm:pt modelId="{61C24255-0228-4C8F-904D-D728B7DCE006}" type="sibTrans" cxnId="{13D23119-4148-4935-8441-67D3DEDDEE49}">
      <dgm:prSet/>
      <dgm:spPr/>
      <dgm:t>
        <a:bodyPr/>
        <a:lstStyle/>
        <a:p>
          <a:endParaRPr lang="en-IN"/>
        </a:p>
      </dgm:t>
    </dgm:pt>
    <dgm:pt modelId="{98117AB1-2DF7-4D9E-8190-B2E27AEEF5F9}" type="pres">
      <dgm:prSet presAssocID="{48C8C542-2105-4B97-B887-76C46C6B5EA4}" presName="Name0" presStyleCnt="0">
        <dgm:presLayoutVars>
          <dgm:dir/>
          <dgm:resizeHandles val="exact"/>
        </dgm:presLayoutVars>
      </dgm:prSet>
      <dgm:spPr/>
    </dgm:pt>
    <dgm:pt modelId="{1A0F0CDE-385C-4ED9-BDB2-8A9A39F1857D}" type="pres">
      <dgm:prSet presAssocID="{C416AE24-CCBC-4FB1-9318-9A5886E1F7EC}" presName="node" presStyleLbl="node1" presStyleIdx="0" presStyleCnt="6" custScaleY="101335">
        <dgm:presLayoutVars>
          <dgm:bulletEnabled val="1"/>
        </dgm:presLayoutVars>
      </dgm:prSet>
      <dgm:spPr/>
    </dgm:pt>
    <dgm:pt modelId="{442CD33C-0213-4E9E-91C6-EE1DE8A6233E}" type="pres">
      <dgm:prSet presAssocID="{912E5FF3-5893-473F-A9C0-1E707439C79E}" presName="sibTrans" presStyleLbl="sibTrans2D1" presStyleIdx="0" presStyleCnt="5"/>
      <dgm:spPr/>
    </dgm:pt>
    <dgm:pt modelId="{E3831D77-7AC5-4902-9438-97B2600E1AF8}" type="pres">
      <dgm:prSet presAssocID="{912E5FF3-5893-473F-A9C0-1E707439C79E}" presName="connectorText" presStyleLbl="sibTrans2D1" presStyleIdx="0" presStyleCnt="5"/>
      <dgm:spPr/>
    </dgm:pt>
    <dgm:pt modelId="{DA3D3AE4-71C9-43C1-9D6A-23CC802D79A7}" type="pres">
      <dgm:prSet presAssocID="{BF1D2EBD-0F35-4E1E-B804-4F9F0A7A7007}" presName="node" presStyleLbl="node1" presStyleIdx="1" presStyleCnt="6">
        <dgm:presLayoutVars>
          <dgm:bulletEnabled val="1"/>
        </dgm:presLayoutVars>
      </dgm:prSet>
      <dgm:spPr/>
    </dgm:pt>
    <dgm:pt modelId="{272B7ABB-37D7-43DF-9409-6439FC8BDAB4}" type="pres">
      <dgm:prSet presAssocID="{153EB534-50DE-4942-A3D9-1D0632EC5A44}" presName="sibTrans" presStyleLbl="sibTrans2D1" presStyleIdx="1" presStyleCnt="5"/>
      <dgm:spPr/>
    </dgm:pt>
    <dgm:pt modelId="{FCA8042B-E11D-4AE2-8A1D-C1265309019A}" type="pres">
      <dgm:prSet presAssocID="{153EB534-50DE-4942-A3D9-1D0632EC5A44}" presName="connectorText" presStyleLbl="sibTrans2D1" presStyleIdx="1" presStyleCnt="5"/>
      <dgm:spPr/>
    </dgm:pt>
    <dgm:pt modelId="{53C0B19B-8514-4F2E-871C-E56E655F30B4}" type="pres">
      <dgm:prSet presAssocID="{9B5677BE-5D3A-4F7B-8C12-FE2769EFEBA7}" presName="node" presStyleLbl="node1" presStyleIdx="2" presStyleCnt="6">
        <dgm:presLayoutVars>
          <dgm:bulletEnabled val="1"/>
        </dgm:presLayoutVars>
      </dgm:prSet>
      <dgm:spPr/>
    </dgm:pt>
    <dgm:pt modelId="{7657587D-BD3C-445B-BAA9-0B126F515390}" type="pres">
      <dgm:prSet presAssocID="{B374C245-8964-421A-8263-50CF3EFBE8A1}" presName="sibTrans" presStyleLbl="sibTrans2D1" presStyleIdx="2" presStyleCnt="5"/>
      <dgm:spPr/>
    </dgm:pt>
    <dgm:pt modelId="{24DD72D2-780E-4B5A-8033-D104DC4D2DE2}" type="pres">
      <dgm:prSet presAssocID="{B374C245-8964-421A-8263-50CF3EFBE8A1}" presName="connectorText" presStyleLbl="sibTrans2D1" presStyleIdx="2" presStyleCnt="5"/>
      <dgm:spPr/>
    </dgm:pt>
    <dgm:pt modelId="{F4938C28-7CEB-4FD1-B188-F2ADE9501ADF}" type="pres">
      <dgm:prSet presAssocID="{3CB2D273-9828-473F-8A26-ED788BACFAD9}" presName="node" presStyleLbl="node1" presStyleIdx="3" presStyleCnt="6">
        <dgm:presLayoutVars>
          <dgm:bulletEnabled val="1"/>
        </dgm:presLayoutVars>
      </dgm:prSet>
      <dgm:spPr/>
    </dgm:pt>
    <dgm:pt modelId="{8782B9D4-18A5-4ED0-A64D-7BAEAF1930E2}" type="pres">
      <dgm:prSet presAssocID="{AEF521F2-576C-4539-93BB-DFB86640E808}" presName="sibTrans" presStyleLbl="sibTrans2D1" presStyleIdx="3" presStyleCnt="5"/>
      <dgm:spPr/>
    </dgm:pt>
    <dgm:pt modelId="{2E5F749E-EA62-4BD4-975A-430E62760714}" type="pres">
      <dgm:prSet presAssocID="{AEF521F2-576C-4539-93BB-DFB86640E808}" presName="connectorText" presStyleLbl="sibTrans2D1" presStyleIdx="3" presStyleCnt="5"/>
      <dgm:spPr/>
    </dgm:pt>
    <dgm:pt modelId="{8537678E-7CB3-4A45-B04A-D3DE90B75E43}" type="pres">
      <dgm:prSet presAssocID="{5F07D82B-C34D-482F-8CEE-8D4F0FB29344}" presName="node" presStyleLbl="node1" presStyleIdx="4" presStyleCnt="6">
        <dgm:presLayoutVars>
          <dgm:bulletEnabled val="1"/>
        </dgm:presLayoutVars>
      </dgm:prSet>
      <dgm:spPr/>
    </dgm:pt>
    <dgm:pt modelId="{213D891D-F33C-4D8A-97BF-EFAAD8AFBA38}" type="pres">
      <dgm:prSet presAssocID="{B9A6E888-E42E-407D-91A1-ACCD845D04F6}" presName="sibTrans" presStyleLbl="sibTrans2D1" presStyleIdx="4" presStyleCnt="5"/>
      <dgm:spPr/>
    </dgm:pt>
    <dgm:pt modelId="{3406B787-D76E-4985-80B3-F4FFA2F4CDF8}" type="pres">
      <dgm:prSet presAssocID="{B9A6E888-E42E-407D-91A1-ACCD845D04F6}" presName="connectorText" presStyleLbl="sibTrans2D1" presStyleIdx="4" presStyleCnt="5"/>
      <dgm:spPr/>
    </dgm:pt>
    <dgm:pt modelId="{ED05ADAE-3C45-4836-BC35-B621033E30C8}" type="pres">
      <dgm:prSet presAssocID="{FDB9517D-955E-4E55-A911-4FB874233146}" presName="node" presStyleLbl="node1" presStyleIdx="5" presStyleCnt="6">
        <dgm:presLayoutVars>
          <dgm:bulletEnabled val="1"/>
        </dgm:presLayoutVars>
      </dgm:prSet>
      <dgm:spPr/>
    </dgm:pt>
  </dgm:ptLst>
  <dgm:cxnLst>
    <dgm:cxn modelId="{6AAF0A19-B21E-4270-92C1-F259602A6D91}" srcId="{48C8C542-2105-4B97-B887-76C46C6B5EA4}" destId="{5F07D82B-C34D-482F-8CEE-8D4F0FB29344}" srcOrd="4" destOrd="0" parTransId="{92395F0C-E9C2-4FAF-8F26-CB9BCECE2607}" sibTransId="{B9A6E888-E42E-407D-91A1-ACCD845D04F6}"/>
    <dgm:cxn modelId="{13D23119-4148-4935-8441-67D3DEDDEE49}" srcId="{48C8C542-2105-4B97-B887-76C46C6B5EA4}" destId="{FDB9517D-955E-4E55-A911-4FB874233146}" srcOrd="5" destOrd="0" parTransId="{0552FE77-D42E-427B-BEF8-E145215A7CBA}" sibTransId="{61C24255-0228-4C8F-904D-D728B7DCE006}"/>
    <dgm:cxn modelId="{2EF8771A-379C-44DA-A8D6-4D5028523E37}" type="presOf" srcId="{AEF521F2-576C-4539-93BB-DFB86640E808}" destId="{8782B9D4-18A5-4ED0-A64D-7BAEAF1930E2}" srcOrd="0" destOrd="0" presId="urn:microsoft.com/office/officeart/2005/8/layout/process1"/>
    <dgm:cxn modelId="{92491F2D-234C-42AC-83A4-1C5F6F30E85F}" srcId="{48C8C542-2105-4B97-B887-76C46C6B5EA4}" destId="{C416AE24-CCBC-4FB1-9318-9A5886E1F7EC}" srcOrd="0" destOrd="0" parTransId="{F08A739F-47C8-4956-A01B-07C2F34AFA40}" sibTransId="{912E5FF3-5893-473F-A9C0-1E707439C79E}"/>
    <dgm:cxn modelId="{B252D034-2749-4B41-A025-BE5396A4DD1B}" type="presOf" srcId="{912E5FF3-5893-473F-A9C0-1E707439C79E}" destId="{442CD33C-0213-4E9E-91C6-EE1DE8A6233E}" srcOrd="0" destOrd="0" presId="urn:microsoft.com/office/officeart/2005/8/layout/process1"/>
    <dgm:cxn modelId="{7CA0AC3E-9824-4DFB-9E6A-06FD162C4B88}" type="presOf" srcId="{B9A6E888-E42E-407D-91A1-ACCD845D04F6}" destId="{3406B787-D76E-4985-80B3-F4FFA2F4CDF8}" srcOrd="1" destOrd="0" presId="urn:microsoft.com/office/officeart/2005/8/layout/process1"/>
    <dgm:cxn modelId="{940D6F5B-75F1-4D44-A6B1-7AF2A5C99F6B}" type="presOf" srcId="{B9A6E888-E42E-407D-91A1-ACCD845D04F6}" destId="{213D891D-F33C-4D8A-97BF-EFAAD8AFBA38}" srcOrd="0" destOrd="0" presId="urn:microsoft.com/office/officeart/2005/8/layout/process1"/>
    <dgm:cxn modelId="{2DEFC85B-3CA2-4F6D-87EA-5F0671169681}" srcId="{48C8C542-2105-4B97-B887-76C46C6B5EA4}" destId="{9B5677BE-5D3A-4F7B-8C12-FE2769EFEBA7}" srcOrd="2" destOrd="0" parTransId="{9645B305-DB98-4C46-A964-839A47A8FC82}" sibTransId="{B374C245-8964-421A-8263-50CF3EFBE8A1}"/>
    <dgm:cxn modelId="{63989565-7EC8-45C2-987A-E97E0403E53A}" type="presOf" srcId="{153EB534-50DE-4942-A3D9-1D0632EC5A44}" destId="{272B7ABB-37D7-43DF-9409-6439FC8BDAB4}" srcOrd="0" destOrd="0" presId="urn:microsoft.com/office/officeart/2005/8/layout/process1"/>
    <dgm:cxn modelId="{61C69E48-54BA-48EF-ABD2-E9783718987A}" type="presOf" srcId="{B374C245-8964-421A-8263-50CF3EFBE8A1}" destId="{7657587D-BD3C-445B-BAA9-0B126F515390}" srcOrd="0" destOrd="0" presId="urn:microsoft.com/office/officeart/2005/8/layout/process1"/>
    <dgm:cxn modelId="{284AFA72-BAA5-465D-AAAF-E23EB7E3F36B}" type="presOf" srcId="{B374C245-8964-421A-8263-50CF3EFBE8A1}" destId="{24DD72D2-780E-4B5A-8033-D104DC4D2DE2}" srcOrd="1" destOrd="0" presId="urn:microsoft.com/office/officeart/2005/8/layout/process1"/>
    <dgm:cxn modelId="{A53C8B75-9716-4FA2-B82A-EF9CF274D9F7}" type="presOf" srcId="{3CB2D273-9828-473F-8A26-ED788BACFAD9}" destId="{F4938C28-7CEB-4FD1-B188-F2ADE9501ADF}" srcOrd="0" destOrd="0" presId="urn:microsoft.com/office/officeart/2005/8/layout/process1"/>
    <dgm:cxn modelId="{1F01278C-7D2B-460D-9219-A754D88A0AD0}" type="presOf" srcId="{48C8C542-2105-4B97-B887-76C46C6B5EA4}" destId="{98117AB1-2DF7-4D9E-8190-B2E27AEEF5F9}" srcOrd="0" destOrd="0" presId="urn:microsoft.com/office/officeart/2005/8/layout/process1"/>
    <dgm:cxn modelId="{E672928D-80E7-430D-A7CF-B1D8D1368280}" type="presOf" srcId="{AEF521F2-576C-4539-93BB-DFB86640E808}" destId="{2E5F749E-EA62-4BD4-975A-430E62760714}" srcOrd="1" destOrd="0" presId="urn:microsoft.com/office/officeart/2005/8/layout/process1"/>
    <dgm:cxn modelId="{D6086695-B9BF-45B1-B326-6AF74A0297CF}" type="presOf" srcId="{9B5677BE-5D3A-4F7B-8C12-FE2769EFEBA7}" destId="{53C0B19B-8514-4F2E-871C-E56E655F30B4}" srcOrd="0" destOrd="0" presId="urn:microsoft.com/office/officeart/2005/8/layout/process1"/>
    <dgm:cxn modelId="{53067296-ECF9-4766-BF6C-05655B73E242}" type="presOf" srcId="{912E5FF3-5893-473F-A9C0-1E707439C79E}" destId="{E3831D77-7AC5-4902-9438-97B2600E1AF8}" srcOrd="1" destOrd="0" presId="urn:microsoft.com/office/officeart/2005/8/layout/process1"/>
    <dgm:cxn modelId="{122D9299-2FA6-4BE1-98E6-72D05B3B3CB1}" srcId="{48C8C542-2105-4B97-B887-76C46C6B5EA4}" destId="{BF1D2EBD-0F35-4E1E-B804-4F9F0A7A7007}" srcOrd="1" destOrd="0" parTransId="{2D7C3AEB-DFD5-415B-B041-42462A76C639}" sibTransId="{153EB534-50DE-4942-A3D9-1D0632EC5A44}"/>
    <dgm:cxn modelId="{F39713A3-364B-486E-B98B-D7E62A567900}" type="presOf" srcId="{C416AE24-CCBC-4FB1-9318-9A5886E1F7EC}" destId="{1A0F0CDE-385C-4ED9-BDB2-8A9A39F1857D}" srcOrd="0" destOrd="0" presId="urn:microsoft.com/office/officeart/2005/8/layout/process1"/>
    <dgm:cxn modelId="{CF7D09A7-0D43-4F63-8231-E9D919B1EE66}" type="presOf" srcId="{5F07D82B-C34D-482F-8CEE-8D4F0FB29344}" destId="{8537678E-7CB3-4A45-B04A-D3DE90B75E43}" srcOrd="0" destOrd="0" presId="urn:microsoft.com/office/officeart/2005/8/layout/process1"/>
    <dgm:cxn modelId="{16FED7D0-66E3-413F-9C74-67D89F1EBDB4}" type="presOf" srcId="{153EB534-50DE-4942-A3D9-1D0632EC5A44}" destId="{FCA8042B-E11D-4AE2-8A1D-C1265309019A}" srcOrd="1" destOrd="0" presId="urn:microsoft.com/office/officeart/2005/8/layout/process1"/>
    <dgm:cxn modelId="{9846A5E9-E532-42DD-AE43-3D04E01E9F8D}" type="presOf" srcId="{FDB9517D-955E-4E55-A911-4FB874233146}" destId="{ED05ADAE-3C45-4836-BC35-B621033E30C8}" srcOrd="0" destOrd="0" presId="urn:microsoft.com/office/officeart/2005/8/layout/process1"/>
    <dgm:cxn modelId="{A7E149EA-8A09-48C5-BAE9-92318E494950}" srcId="{48C8C542-2105-4B97-B887-76C46C6B5EA4}" destId="{3CB2D273-9828-473F-8A26-ED788BACFAD9}" srcOrd="3" destOrd="0" parTransId="{E5CA022E-E992-41EA-9824-5BE2782CFA86}" sibTransId="{AEF521F2-576C-4539-93BB-DFB86640E808}"/>
    <dgm:cxn modelId="{981F40F8-EC1F-4D81-B920-1A00BFF8D263}" type="presOf" srcId="{BF1D2EBD-0F35-4E1E-B804-4F9F0A7A7007}" destId="{DA3D3AE4-71C9-43C1-9D6A-23CC802D79A7}" srcOrd="0" destOrd="0" presId="urn:microsoft.com/office/officeart/2005/8/layout/process1"/>
    <dgm:cxn modelId="{CC3C641D-B5F5-441D-BDB0-16BD61E4E077}" type="presParOf" srcId="{98117AB1-2DF7-4D9E-8190-B2E27AEEF5F9}" destId="{1A0F0CDE-385C-4ED9-BDB2-8A9A39F1857D}" srcOrd="0" destOrd="0" presId="urn:microsoft.com/office/officeart/2005/8/layout/process1"/>
    <dgm:cxn modelId="{482DC4D4-B7F1-488A-8EEB-64439E95C05A}" type="presParOf" srcId="{98117AB1-2DF7-4D9E-8190-B2E27AEEF5F9}" destId="{442CD33C-0213-4E9E-91C6-EE1DE8A6233E}" srcOrd="1" destOrd="0" presId="urn:microsoft.com/office/officeart/2005/8/layout/process1"/>
    <dgm:cxn modelId="{CF4C0C4C-6DC8-4126-A69A-55C3352399FC}" type="presParOf" srcId="{442CD33C-0213-4E9E-91C6-EE1DE8A6233E}" destId="{E3831D77-7AC5-4902-9438-97B2600E1AF8}" srcOrd="0" destOrd="0" presId="urn:microsoft.com/office/officeart/2005/8/layout/process1"/>
    <dgm:cxn modelId="{6FDF1BEF-5D7C-49E9-8889-F16C9312563A}" type="presParOf" srcId="{98117AB1-2DF7-4D9E-8190-B2E27AEEF5F9}" destId="{DA3D3AE4-71C9-43C1-9D6A-23CC802D79A7}" srcOrd="2" destOrd="0" presId="urn:microsoft.com/office/officeart/2005/8/layout/process1"/>
    <dgm:cxn modelId="{DCF25D2B-8300-4543-B6B2-8AFC1B2ECEE8}" type="presParOf" srcId="{98117AB1-2DF7-4D9E-8190-B2E27AEEF5F9}" destId="{272B7ABB-37D7-43DF-9409-6439FC8BDAB4}" srcOrd="3" destOrd="0" presId="urn:microsoft.com/office/officeart/2005/8/layout/process1"/>
    <dgm:cxn modelId="{348F6B2B-18BA-4F81-B96F-F9B691E30FC9}" type="presParOf" srcId="{272B7ABB-37D7-43DF-9409-6439FC8BDAB4}" destId="{FCA8042B-E11D-4AE2-8A1D-C1265309019A}" srcOrd="0" destOrd="0" presId="urn:microsoft.com/office/officeart/2005/8/layout/process1"/>
    <dgm:cxn modelId="{C7CB6322-22E8-4DD0-99BE-2BD724DEA811}" type="presParOf" srcId="{98117AB1-2DF7-4D9E-8190-B2E27AEEF5F9}" destId="{53C0B19B-8514-4F2E-871C-E56E655F30B4}" srcOrd="4" destOrd="0" presId="urn:microsoft.com/office/officeart/2005/8/layout/process1"/>
    <dgm:cxn modelId="{7F99331B-47F2-43A0-818D-690FE8ECBEF7}" type="presParOf" srcId="{98117AB1-2DF7-4D9E-8190-B2E27AEEF5F9}" destId="{7657587D-BD3C-445B-BAA9-0B126F515390}" srcOrd="5" destOrd="0" presId="urn:microsoft.com/office/officeart/2005/8/layout/process1"/>
    <dgm:cxn modelId="{F4C84A8B-EB82-41EC-BC7D-3764DB18F13F}" type="presParOf" srcId="{7657587D-BD3C-445B-BAA9-0B126F515390}" destId="{24DD72D2-780E-4B5A-8033-D104DC4D2DE2}" srcOrd="0" destOrd="0" presId="urn:microsoft.com/office/officeart/2005/8/layout/process1"/>
    <dgm:cxn modelId="{7761D2BA-A465-4895-BC7B-42B80A62F489}" type="presParOf" srcId="{98117AB1-2DF7-4D9E-8190-B2E27AEEF5F9}" destId="{F4938C28-7CEB-4FD1-B188-F2ADE9501ADF}" srcOrd="6" destOrd="0" presId="urn:microsoft.com/office/officeart/2005/8/layout/process1"/>
    <dgm:cxn modelId="{3D8B0309-29C4-462E-A710-DBDC232B507F}" type="presParOf" srcId="{98117AB1-2DF7-4D9E-8190-B2E27AEEF5F9}" destId="{8782B9D4-18A5-4ED0-A64D-7BAEAF1930E2}" srcOrd="7" destOrd="0" presId="urn:microsoft.com/office/officeart/2005/8/layout/process1"/>
    <dgm:cxn modelId="{DEFEE5A4-4C0F-4179-9256-8658342099A6}" type="presParOf" srcId="{8782B9D4-18A5-4ED0-A64D-7BAEAF1930E2}" destId="{2E5F749E-EA62-4BD4-975A-430E62760714}" srcOrd="0" destOrd="0" presId="urn:microsoft.com/office/officeart/2005/8/layout/process1"/>
    <dgm:cxn modelId="{D5347B3D-CB2D-4FCC-B9C5-73BF646FEB0E}" type="presParOf" srcId="{98117AB1-2DF7-4D9E-8190-B2E27AEEF5F9}" destId="{8537678E-7CB3-4A45-B04A-D3DE90B75E43}" srcOrd="8" destOrd="0" presId="urn:microsoft.com/office/officeart/2005/8/layout/process1"/>
    <dgm:cxn modelId="{4CA296AF-EBB8-455F-A910-EC98CDFE01FA}" type="presParOf" srcId="{98117AB1-2DF7-4D9E-8190-B2E27AEEF5F9}" destId="{213D891D-F33C-4D8A-97BF-EFAAD8AFBA38}" srcOrd="9" destOrd="0" presId="urn:microsoft.com/office/officeart/2005/8/layout/process1"/>
    <dgm:cxn modelId="{B6D75817-7D83-4935-AB2E-4D79CFEF6DEB}" type="presParOf" srcId="{213D891D-F33C-4D8A-97BF-EFAAD8AFBA38}" destId="{3406B787-D76E-4985-80B3-F4FFA2F4CDF8}" srcOrd="0" destOrd="0" presId="urn:microsoft.com/office/officeart/2005/8/layout/process1"/>
    <dgm:cxn modelId="{D10BA366-C98B-4C6D-9B9B-2C0CF3E5EFDA}" type="presParOf" srcId="{98117AB1-2DF7-4D9E-8190-B2E27AEEF5F9}" destId="{ED05ADAE-3C45-4836-BC35-B621033E30C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4E124D-44C0-4835-A012-D0391F02C41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C4F82F-037A-4ED8-ADB8-A3D0D1AEF0CF}">
      <dgm:prSet/>
      <dgm:spPr/>
      <dgm:t>
        <a:bodyPr/>
        <a:lstStyle/>
        <a:p>
          <a:r>
            <a:rPr lang="en-US" dirty="0"/>
            <a:t>1. Adding the product to cart </a:t>
          </a:r>
          <a:endParaRPr lang="en-IN" dirty="0"/>
        </a:p>
      </dgm:t>
    </dgm:pt>
    <dgm:pt modelId="{F89CDBA9-FEC7-440D-85A8-C69045E8C1DD}" type="parTrans" cxnId="{5E11C3C5-A4B9-440B-9EFD-2404DE8D2704}">
      <dgm:prSet/>
      <dgm:spPr/>
      <dgm:t>
        <a:bodyPr/>
        <a:lstStyle/>
        <a:p>
          <a:endParaRPr lang="en-IN"/>
        </a:p>
      </dgm:t>
    </dgm:pt>
    <dgm:pt modelId="{5E786611-A38D-413F-829A-1F203708D54E}" type="sibTrans" cxnId="{5E11C3C5-A4B9-440B-9EFD-2404DE8D2704}">
      <dgm:prSet/>
      <dgm:spPr/>
      <dgm:t>
        <a:bodyPr/>
        <a:lstStyle/>
        <a:p>
          <a:endParaRPr lang="en-IN"/>
        </a:p>
      </dgm:t>
    </dgm:pt>
    <dgm:pt modelId="{2A7A66EE-2F71-45E5-ABA8-0EBC0F0EBE9F}">
      <dgm:prSet/>
      <dgm:spPr/>
      <dgm:t>
        <a:bodyPr/>
        <a:lstStyle/>
        <a:p>
          <a:r>
            <a:rPr lang="en-US" dirty="0"/>
            <a:t>2. Remove  the product from cart</a:t>
          </a:r>
          <a:endParaRPr lang="en-IN" dirty="0"/>
        </a:p>
      </dgm:t>
    </dgm:pt>
    <dgm:pt modelId="{F76DE052-59D6-4D85-817D-7C86F165ADBB}" type="parTrans" cxnId="{737E0D49-DF36-4310-9D57-34E831DF016F}">
      <dgm:prSet/>
      <dgm:spPr/>
      <dgm:t>
        <a:bodyPr/>
        <a:lstStyle/>
        <a:p>
          <a:endParaRPr lang="en-IN"/>
        </a:p>
      </dgm:t>
    </dgm:pt>
    <dgm:pt modelId="{734A0607-C199-460D-BA49-39E178AF3668}" type="sibTrans" cxnId="{737E0D49-DF36-4310-9D57-34E831DF016F}">
      <dgm:prSet/>
      <dgm:spPr/>
      <dgm:t>
        <a:bodyPr/>
        <a:lstStyle/>
        <a:p>
          <a:endParaRPr lang="en-IN"/>
        </a:p>
      </dgm:t>
    </dgm:pt>
    <dgm:pt modelId="{67F73A98-F5A0-4240-A4BD-B5D202002742}">
      <dgm:prSet/>
      <dgm:spPr/>
      <dgm:t>
        <a:bodyPr/>
        <a:lstStyle/>
        <a:p>
          <a:r>
            <a:rPr lang="en-US" dirty="0"/>
            <a:t>3. Adding multiple product to cart</a:t>
          </a:r>
          <a:endParaRPr lang="en-IN" dirty="0"/>
        </a:p>
      </dgm:t>
    </dgm:pt>
    <dgm:pt modelId="{3A33513C-DEBF-4E0E-82FF-15F93C26F7B0}" type="parTrans" cxnId="{64936447-348E-42FB-8928-286A5A17BFB3}">
      <dgm:prSet/>
      <dgm:spPr/>
      <dgm:t>
        <a:bodyPr/>
        <a:lstStyle/>
        <a:p>
          <a:endParaRPr lang="en-IN"/>
        </a:p>
      </dgm:t>
    </dgm:pt>
    <dgm:pt modelId="{77E593AD-3A11-4CCE-8E7B-818F880E212A}" type="sibTrans" cxnId="{64936447-348E-42FB-8928-286A5A17BFB3}">
      <dgm:prSet/>
      <dgm:spPr/>
      <dgm:t>
        <a:bodyPr/>
        <a:lstStyle/>
        <a:p>
          <a:endParaRPr lang="en-IN"/>
        </a:p>
      </dgm:t>
    </dgm:pt>
    <dgm:pt modelId="{D298E415-9BAC-42D0-8680-0507C4C6F84A}">
      <dgm:prSet/>
      <dgm:spPr/>
      <dgm:t>
        <a:bodyPr/>
        <a:lstStyle/>
        <a:p>
          <a:r>
            <a:rPr lang="en-US" dirty="0"/>
            <a:t>        4. Adding multiple same product to cart</a:t>
          </a:r>
          <a:endParaRPr lang="en-IN" dirty="0"/>
        </a:p>
      </dgm:t>
    </dgm:pt>
    <dgm:pt modelId="{0BEFA0C6-D07E-499C-AEA0-FD961FA22858}" type="parTrans" cxnId="{26B99B53-A11E-47E6-9145-309A48A84600}">
      <dgm:prSet/>
      <dgm:spPr/>
      <dgm:t>
        <a:bodyPr/>
        <a:lstStyle/>
        <a:p>
          <a:endParaRPr lang="en-IN"/>
        </a:p>
      </dgm:t>
    </dgm:pt>
    <dgm:pt modelId="{E70B23FE-3597-4C06-A96A-EE0126F1A88A}" type="sibTrans" cxnId="{26B99B53-A11E-47E6-9145-309A48A84600}">
      <dgm:prSet/>
      <dgm:spPr/>
      <dgm:t>
        <a:bodyPr/>
        <a:lstStyle/>
        <a:p>
          <a:endParaRPr lang="en-IN"/>
        </a:p>
      </dgm:t>
    </dgm:pt>
    <dgm:pt modelId="{1F463A21-9713-4755-A3A3-56BF93FF9EEC}">
      <dgm:prSet/>
      <dgm:spPr/>
      <dgm:t>
        <a:bodyPr/>
        <a:lstStyle/>
        <a:p>
          <a:r>
            <a:rPr lang="en-US" dirty="0"/>
            <a:t>5. Checking the sequence of product</a:t>
          </a:r>
          <a:endParaRPr lang="en-IN" dirty="0"/>
        </a:p>
      </dgm:t>
    </dgm:pt>
    <dgm:pt modelId="{33B664BF-99F9-4DF4-9990-6A6C690E51CC}" type="parTrans" cxnId="{293CE788-5CCF-44BE-9CD1-EF3C9668C5E1}">
      <dgm:prSet/>
      <dgm:spPr/>
      <dgm:t>
        <a:bodyPr/>
        <a:lstStyle/>
        <a:p>
          <a:endParaRPr lang="en-IN"/>
        </a:p>
      </dgm:t>
    </dgm:pt>
    <dgm:pt modelId="{96AC6C4C-DA68-48AE-A135-64449F9F23DD}" type="sibTrans" cxnId="{293CE788-5CCF-44BE-9CD1-EF3C9668C5E1}">
      <dgm:prSet/>
      <dgm:spPr/>
      <dgm:t>
        <a:bodyPr/>
        <a:lstStyle/>
        <a:p>
          <a:endParaRPr lang="en-IN"/>
        </a:p>
      </dgm:t>
    </dgm:pt>
    <dgm:pt modelId="{81CA8077-07E8-4B58-BF31-816ABBF28447}">
      <dgm:prSet/>
      <dgm:spPr/>
      <dgm:t>
        <a:bodyPr/>
        <a:lstStyle/>
        <a:p>
          <a:r>
            <a:rPr lang="en-US" dirty="0"/>
            <a:t>6. Applying coupon to product</a:t>
          </a:r>
          <a:endParaRPr lang="en-IN" dirty="0"/>
        </a:p>
      </dgm:t>
    </dgm:pt>
    <dgm:pt modelId="{FAFFDB6D-F7BE-4076-8B5C-87539E579288}" type="parTrans" cxnId="{D3A7DBEA-D1EB-418B-A753-C1E1B7B795E5}">
      <dgm:prSet/>
      <dgm:spPr/>
      <dgm:t>
        <a:bodyPr/>
        <a:lstStyle/>
        <a:p>
          <a:endParaRPr lang="en-IN"/>
        </a:p>
      </dgm:t>
    </dgm:pt>
    <dgm:pt modelId="{F8BA1B16-CDA4-42E4-8C74-EDAE3BE696A4}" type="sibTrans" cxnId="{D3A7DBEA-D1EB-418B-A753-C1E1B7B795E5}">
      <dgm:prSet/>
      <dgm:spPr/>
      <dgm:t>
        <a:bodyPr/>
        <a:lstStyle/>
        <a:p>
          <a:endParaRPr lang="en-IN"/>
        </a:p>
      </dgm:t>
    </dgm:pt>
    <dgm:pt modelId="{B5D6AB83-2152-4AE5-9FF2-6DFC2769B031}" type="pres">
      <dgm:prSet presAssocID="{074E124D-44C0-4835-A012-D0391F02C414}" presName="compositeShape" presStyleCnt="0">
        <dgm:presLayoutVars>
          <dgm:dir/>
          <dgm:resizeHandles/>
        </dgm:presLayoutVars>
      </dgm:prSet>
      <dgm:spPr/>
    </dgm:pt>
    <dgm:pt modelId="{BC24B63F-0E2B-4E62-B5ED-55825C3E5650}" type="pres">
      <dgm:prSet presAssocID="{074E124D-44C0-4835-A012-D0391F02C414}" presName="pyramid" presStyleLbl="node1" presStyleIdx="0" presStyleCnt="1"/>
      <dgm:spPr/>
    </dgm:pt>
    <dgm:pt modelId="{C1E31951-D9C3-42AF-B989-BAAD005B32AD}" type="pres">
      <dgm:prSet presAssocID="{074E124D-44C0-4835-A012-D0391F02C414}" presName="theList" presStyleCnt="0"/>
      <dgm:spPr/>
    </dgm:pt>
    <dgm:pt modelId="{4E902E0D-34CE-458D-A308-6EBD041DEF0E}" type="pres">
      <dgm:prSet presAssocID="{70C4F82F-037A-4ED8-ADB8-A3D0D1AEF0CF}" presName="aNode" presStyleLbl="fgAcc1" presStyleIdx="0" presStyleCnt="6" custScaleX="140664">
        <dgm:presLayoutVars>
          <dgm:bulletEnabled val="1"/>
        </dgm:presLayoutVars>
      </dgm:prSet>
      <dgm:spPr/>
    </dgm:pt>
    <dgm:pt modelId="{CADE2FA0-8AC8-417A-979F-31F466EF2CC6}" type="pres">
      <dgm:prSet presAssocID="{70C4F82F-037A-4ED8-ADB8-A3D0D1AEF0CF}" presName="aSpace" presStyleCnt="0"/>
      <dgm:spPr/>
    </dgm:pt>
    <dgm:pt modelId="{C166C8B5-4E4F-4670-A84D-909072A25540}" type="pres">
      <dgm:prSet presAssocID="{2A7A66EE-2F71-45E5-ABA8-0EBC0F0EBE9F}" presName="aNode" presStyleLbl="fgAcc1" presStyleIdx="1" presStyleCnt="6" custScaleX="141888">
        <dgm:presLayoutVars>
          <dgm:bulletEnabled val="1"/>
        </dgm:presLayoutVars>
      </dgm:prSet>
      <dgm:spPr/>
    </dgm:pt>
    <dgm:pt modelId="{A43F0E96-E742-4F7A-B80F-BE561756936D}" type="pres">
      <dgm:prSet presAssocID="{2A7A66EE-2F71-45E5-ABA8-0EBC0F0EBE9F}" presName="aSpace" presStyleCnt="0"/>
      <dgm:spPr/>
    </dgm:pt>
    <dgm:pt modelId="{2F0C8DE8-C3EE-4457-B4A8-06DB61810121}" type="pres">
      <dgm:prSet presAssocID="{67F73A98-F5A0-4240-A4BD-B5D202002742}" presName="aNode" presStyleLbl="fgAcc1" presStyleIdx="2" presStyleCnt="6" custScaleX="143240">
        <dgm:presLayoutVars>
          <dgm:bulletEnabled val="1"/>
        </dgm:presLayoutVars>
      </dgm:prSet>
      <dgm:spPr/>
    </dgm:pt>
    <dgm:pt modelId="{262857D7-C6CA-4490-B985-AE3117508CC4}" type="pres">
      <dgm:prSet presAssocID="{67F73A98-F5A0-4240-A4BD-B5D202002742}" presName="aSpace" presStyleCnt="0"/>
      <dgm:spPr/>
    </dgm:pt>
    <dgm:pt modelId="{5550C020-5C67-4DA6-975C-3882BF5C404F}" type="pres">
      <dgm:prSet presAssocID="{D298E415-9BAC-42D0-8680-0507C4C6F84A}" presName="aNode" presStyleLbl="fgAcc1" presStyleIdx="3" presStyleCnt="6" custScaleX="143624">
        <dgm:presLayoutVars>
          <dgm:bulletEnabled val="1"/>
        </dgm:presLayoutVars>
      </dgm:prSet>
      <dgm:spPr/>
    </dgm:pt>
    <dgm:pt modelId="{DA60F505-EDEA-4698-841F-3C40C1C23E5F}" type="pres">
      <dgm:prSet presAssocID="{D298E415-9BAC-42D0-8680-0507C4C6F84A}" presName="aSpace" presStyleCnt="0"/>
      <dgm:spPr/>
    </dgm:pt>
    <dgm:pt modelId="{A87FD590-DA9D-4838-8565-DB1D341F102E}" type="pres">
      <dgm:prSet presAssocID="{1F463A21-9713-4755-A3A3-56BF93FF9EEC}" presName="aNode" presStyleLbl="fgAcc1" presStyleIdx="4" presStyleCnt="6" custScaleX="144492">
        <dgm:presLayoutVars>
          <dgm:bulletEnabled val="1"/>
        </dgm:presLayoutVars>
      </dgm:prSet>
      <dgm:spPr/>
    </dgm:pt>
    <dgm:pt modelId="{97DB4CDB-6ACB-4EEF-8837-A5A39631A69E}" type="pres">
      <dgm:prSet presAssocID="{1F463A21-9713-4755-A3A3-56BF93FF9EEC}" presName="aSpace" presStyleCnt="0"/>
      <dgm:spPr/>
    </dgm:pt>
    <dgm:pt modelId="{ADCC25AB-9B8C-4B9A-9D25-C68297275AE2}" type="pres">
      <dgm:prSet presAssocID="{81CA8077-07E8-4B58-BF31-816ABBF28447}" presName="aNode" presStyleLbl="fgAcc1" presStyleIdx="5" presStyleCnt="6" custScaleX="144364">
        <dgm:presLayoutVars>
          <dgm:bulletEnabled val="1"/>
        </dgm:presLayoutVars>
      </dgm:prSet>
      <dgm:spPr/>
    </dgm:pt>
    <dgm:pt modelId="{57692436-8642-44EA-89E7-10100F8C63D1}" type="pres">
      <dgm:prSet presAssocID="{81CA8077-07E8-4B58-BF31-816ABBF28447}" presName="aSpace" presStyleCnt="0"/>
      <dgm:spPr/>
    </dgm:pt>
  </dgm:ptLst>
  <dgm:cxnLst>
    <dgm:cxn modelId="{E8D87204-33EF-4BE1-B7E5-A4F12C270842}" type="presOf" srcId="{074E124D-44C0-4835-A012-D0391F02C414}" destId="{B5D6AB83-2152-4AE5-9FF2-6DFC2769B031}" srcOrd="0" destOrd="0" presId="urn:microsoft.com/office/officeart/2005/8/layout/pyramid2"/>
    <dgm:cxn modelId="{ED388937-EAFC-4A94-9468-0B9676301259}" type="presOf" srcId="{67F73A98-F5A0-4240-A4BD-B5D202002742}" destId="{2F0C8DE8-C3EE-4457-B4A8-06DB61810121}" srcOrd="0" destOrd="0" presId="urn:microsoft.com/office/officeart/2005/8/layout/pyramid2"/>
    <dgm:cxn modelId="{64936447-348E-42FB-8928-286A5A17BFB3}" srcId="{074E124D-44C0-4835-A012-D0391F02C414}" destId="{67F73A98-F5A0-4240-A4BD-B5D202002742}" srcOrd="2" destOrd="0" parTransId="{3A33513C-DEBF-4E0E-82FF-15F93C26F7B0}" sibTransId="{77E593AD-3A11-4CCE-8E7B-818F880E212A}"/>
    <dgm:cxn modelId="{737E0D49-DF36-4310-9D57-34E831DF016F}" srcId="{074E124D-44C0-4835-A012-D0391F02C414}" destId="{2A7A66EE-2F71-45E5-ABA8-0EBC0F0EBE9F}" srcOrd="1" destOrd="0" parTransId="{F76DE052-59D6-4D85-817D-7C86F165ADBB}" sibTransId="{734A0607-C199-460D-BA49-39E178AF3668}"/>
    <dgm:cxn modelId="{26B99B53-A11E-47E6-9145-309A48A84600}" srcId="{074E124D-44C0-4835-A012-D0391F02C414}" destId="{D298E415-9BAC-42D0-8680-0507C4C6F84A}" srcOrd="3" destOrd="0" parTransId="{0BEFA0C6-D07E-499C-AEA0-FD961FA22858}" sibTransId="{E70B23FE-3597-4C06-A96A-EE0126F1A88A}"/>
    <dgm:cxn modelId="{E23DD058-5DCF-4265-B0E1-B52A1FA71E28}" type="presOf" srcId="{81CA8077-07E8-4B58-BF31-816ABBF28447}" destId="{ADCC25AB-9B8C-4B9A-9D25-C68297275AE2}" srcOrd="0" destOrd="0" presId="urn:microsoft.com/office/officeart/2005/8/layout/pyramid2"/>
    <dgm:cxn modelId="{293CE788-5CCF-44BE-9CD1-EF3C9668C5E1}" srcId="{074E124D-44C0-4835-A012-D0391F02C414}" destId="{1F463A21-9713-4755-A3A3-56BF93FF9EEC}" srcOrd="4" destOrd="0" parTransId="{33B664BF-99F9-4DF4-9990-6A6C690E51CC}" sibTransId="{96AC6C4C-DA68-48AE-A135-64449F9F23DD}"/>
    <dgm:cxn modelId="{E51634BE-E70E-41E0-8DBE-B9D1D4B39495}" type="presOf" srcId="{1F463A21-9713-4755-A3A3-56BF93FF9EEC}" destId="{A87FD590-DA9D-4838-8565-DB1D341F102E}" srcOrd="0" destOrd="0" presId="urn:microsoft.com/office/officeart/2005/8/layout/pyramid2"/>
    <dgm:cxn modelId="{1431A5C4-4ECF-4F18-B62D-AF5A6EC04C1A}" type="presOf" srcId="{2A7A66EE-2F71-45E5-ABA8-0EBC0F0EBE9F}" destId="{C166C8B5-4E4F-4670-A84D-909072A25540}" srcOrd="0" destOrd="0" presId="urn:microsoft.com/office/officeart/2005/8/layout/pyramid2"/>
    <dgm:cxn modelId="{5E11C3C5-A4B9-440B-9EFD-2404DE8D2704}" srcId="{074E124D-44C0-4835-A012-D0391F02C414}" destId="{70C4F82F-037A-4ED8-ADB8-A3D0D1AEF0CF}" srcOrd="0" destOrd="0" parTransId="{F89CDBA9-FEC7-440D-85A8-C69045E8C1DD}" sibTransId="{5E786611-A38D-413F-829A-1F203708D54E}"/>
    <dgm:cxn modelId="{D3A7DBEA-D1EB-418B-A753-C1E1B7B795E5}" srcId="{074E124D-44C0-4835-A012-D0391F02C414}" destId="{81CA8077-07E8-4B58-BF31-816ABBF28447}" srcOrd="5" destOrd="0" parTransId="{FAFFDB6D-F7BE-4076-8B5C-87539E579288}" sibTransId="{F8BA1B16-CDA4-42E4-8C74-EDAE3BE696A4}"/>
    <dgm:cxn modelId="{E2B592F5-F49A-4522-842D-A62AD1831DDF}" type="presOf" srcId="{D298E415-9BAC-42D0-8680-0507C4C6F84A}" destId="{5550C020-5C67-4DA6-975C-3882BF5C404F}" srcOrd="0" destOrd="0" presId="urn:microsoft.com/office/officeart/2005/8/layout/pyramid2"/>
    <dgm:cxn modelId="{CC660AFC-6CB2-4D7F-AE91-CEC181B79F87}" type="presOf" srcId="{70C4F82F-037A-4ED8-ADB8-A3D0D1AEF0CF}" destId="{4E902E0D-34CE-458D-A308-6EBD041DEF0E}" srcOrd="0" destOrd="0" presId="urn:microsoft.com/office/officeart/2005/8/layout/pyramid2"/>
    <dgm:cxn modelId="{D174F9A1-87BB-408A-8286-0446376A6A04}" type="presParOf" srcId="{B5D6AB83-2152-4AE5-9FF2-6DFC2769B031}" destId="{BC24B63F-0E2B-4E62-B5ED-55825C3E5650}" srcOrd="0" destOrd="0" presId="urn:microsoft.com/office/officeart/2005/8/layout/pyramid2"/>
    <dgm:cxn modelId="{6E9AB867-EDDE-484F-9F7C-D556254D14EC}" type="presParOf" srcId="{B5D6AB83-2152-4AE5-9FF2-6DFC2769B031}" destId="{C1E31951-D9C3-42AF-B989-BAAD005B32AD}" srcOrd="1" destOrd="0" presId="urn:microsoft.com/office/officeart/2005/8/layout/pyramid2"/>
    <dgm:cxn modelId="{89AD6503-9715-45D5-AAC6-4466AD619BC8}" type="presParOf" srcId="{C1E31951-D9C3-42AF-B989-BAAD005B32AD}" destId="{4E902E0D-34CE-458D-A308-6EBD041DEF0E}" srcOrd="0" destOrd="0" presId="urn:microsoft.com/office/officeart/2005/8/layout/pyramid2"/>
    <dgm:cxn modelId="{13F7CEB3-2992-4A8F-8AF1-A54C40C8A315}" type="presParOf" srcId="{C1E31951-D9C3-42AF-B989-BAAD005B32AD}" destId="{CADE2FA0-8AC8-417A-979F-31F466EF2CC6}" srcOrd="1" destOrd="0" presId="urn:microsoft.com/office/officeart/2005/8/layout/pyramid2"/>
    <dgm:cxn modelId="{1B3969CD-C789-4458-918E-A3D19AC97DCC}" type="presParOf" srcId="{C1E31951-D9C3-42AF-B989-BAAD005B32AD}" destId="{C166C8B5-4E4F-4670-A84D-909072A25540}" srcOrd="2" destOrd="0" presId="urn:microsoft.com/office/officeart/2005/8/layout/pyramid2"/>
    <dgm:cxn modelId="{B95EB3A6-45CF-421F-9BF5-8605B22C1CB7}" type="presParOf" srcId="{C1E31951-D9C3-42AF-B989-BAAD005B32AD}" destId="{A43F0E96-E742-4F7A-B80F-BE561756936D}" srcOrd="3" destOrd="0" presId="urn:microsoft.com/office/officeart/2005/8/layout/pyramid2"/>
    <dgm:cxn modelId="{480ACA73-E119-4AEB-9D55-4B45FF6E91C7}" type="presParOf" srcId="{C1E31951-D9C3-42AF-B989-BAAD005B32AD}" destId="{2F0C8DE8-C3EE-4457-B4A8-06DB61810121}" srcOrd="4" destOrd="0" presId="urn:microsoft.com/office/officeart/2005/8/layout/pyramid2"/>
    <dgm:cxn modelId="{3C2AA44D-CEBD-4249-B81E-7C4AAF8EB191}" type="presParOf" srcId="{C1E31951-D9C3-42AF-B989-BAAD005B32AD}" destId="{262857D7-C6CA-4490-B985-AE3117508CC4}" srcOrd="5" destOrd="0" presId="urn:microsoft.com/office/officeart/2005/8/layout/pyramid2"/>
    <dgm:cxn modelId="{487C202B-6D00-4436-89E0-4C4C2CBB6CA5}" type="presParOf" srcId="{C1E31951-D9C3-42AF-B989-BAAD005B32AD}" destId="{5550C020-5C67-4DA6-975C-3882BF5C404F}" srcOrd="6" destOrd="0" presId="urn:microsoft.com/office/officeart/2005/8/layout/pyramid2"/>
    <dgm:cxn modelId="{27DBB750-A6EE-4CC2-AF2E-59801CC7934D}" type="presParOf" srcId="{C1E31951-D9C3-42AF-B989-BAAD005B32AD}" destId="{DA60F505-EDEA-4698-841F-3C40C1C23E5F}" srcOrd="7" destOrd="0" presId="urn:microsoft.com/office/officeart/2005/8/layout/pyramid2"/>
    <dgm:cxn modelId="{73D72184-6243-4EF8-80F7-A84B4F10BA87}" type="presParOf" srcId="{C1E31951-D9C3-42AF-B989-BAAD005B32AD}" destId="{A87FD590-DA9D-4838-8565-DB1D341F102E}" srcOrd="8" destOrd="0" presId="urn:microsoft.com/office/officeart/2005/8/layout/pyramid2"/>
    <dgm:cxn modelId="{A12FC3EF-634B-4D21-B36B-482C038FD1B8}" type="presParOf" srcId="{C1E31951-D9C3-42AF-B989-BAAD005B32AD}" destId="{97DB4CDB-6ACB-4EEF-8837-A5A39631A69E}" srcOrd="9" destOrd="0" presId="urn:microsoft.com/office/officeart/2005/8/layout/pyramid2"/>
    <dgm:cxn modelId="{19D77E08-9530-41C2-AC5B-138D221A091B}" type="presParOf" srcId="{C1E31951-D9C3-42AF-B989-BAAD005B32AD}" destId="{ADCC25AB-9B8C-4B9A-9D25-C68297275AE2}" srcOrd="10" destOrd="0" presId="urn:microsoft.com/office/officeart/2005/8/layout/pyramid2"/>
    <dgm:cxn modelId="{5322D83A-420D-4F3F-82A3-75ACCEC1C50C}" type="presParOf" srcId="{C1E31951-D9C3-42AF-B989-BAAD005B32AD}" destId="{57692436-8642-44EA-89E7-10100F8C63D1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7C3D06-CB8F-406F-934E-35BE618569E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F571AC-E52D-4951-8760-3621A33432E2}">
      <dgm:prSet custT="1"/>
      <dgm:spPr/>
      <dgm:t>
        <a:bodyPr/>
        <a:lstStyle/>
        <a:p>
          <a:r>
            <a:rPr lang="en-US" sz="1800" b="1" dirty="0"/>
            <a:t>1. </a:t>
          </a:r>
        </a:p>
        <a:p>
          <a:r>
            <a:rPr lang="en-US" sz="1800" b="1" dirty="0"/>
            <a:t>Checking all products are categorized</a:t>
          </a:r>
          <a:endParaRPr lang="en-IN" sz="1800" b="1" dirty="0"/>
        </a:p>
      </dgm:t>
    </dgm:pt>
    <dgm:pt modelId="{FDF2C0E3-9C67-4D23-A55D-59FF1825360D}" type="parTrans" cxnId="{B075C97D-511D-489C-942D-81FEE3C84C32}">
      <dgm:prSet/>
      <dgm:spPr/>
      <dgm:t>
        <a:bodyPr/>
        <a:lstStyle/>
        <a:p>
          <a:endParaRPr lang="en-IN"/>
        </a:p>
      </dgm:t>
    </dgm:pt>
    <dgm:pt modelId="{0C9042F9-39E9-4756-8150-72EAFBB47508}" type="sibTrans" cxnId="{B075C97D-511D-489C-942D-81FEE3C84C32}">
      <dgm:prSet/>
      <dgm:spPr/>
      <dgm:t>
        <a:bodyPr/>
        <a:lstStyle/>
        <a:p>
          <a:endParaRPr lang="en-IN"/>
        </a:p>
      </dgm:t>
    </dgm:pt>
    <dgm:pt modelId="{86B072D2-71B5-4AAC-8904-99704EF48879}">
      <dgm:prSet custT="1"/>
      <dgm:spPr/>
      <dgm:t>
        <a:bodyPr/>
        <a:lstStyle/>
        <a:p>
          <a:r>
            <a:rPr lang="en-US" sz="1800" b="1" dirty="0"/>
            <a:t>5. </a:t>
          </a:r>
        </a:p>
        <a:p>
          <a:r>
            <a:rPr lang="en-US" sz="1800" b="1" dirty="0"/>
            <a:t>Total no of products under category</a:t>
          </a:r>
          <a:endParaRPr lang="en-IN" sz="1800" b="1" dirty="0"/>
        </a:p>
      </dgm:t>
    </dgm:pt>
    <dgm:pt modelId="{C4D33EE2-216A-423A-92D1-00C29B8C51C6}" type="parTrans" cxnId="{16B70BE1-7C6F-45E6-858B-D94CABDE7835}">
      <dgm:prSet/>
      <dgm:spPr/>
      <dgm:t>
        <a:bodyPr/>
        <a:lstStyle/>
        <a:p>
          <a:endParaRPr lang="en-IN"/>
        </a:p>
      </dgm:t>
    </dgm:pt>
    <dgm:pt modelId="{20C39D7A-59C1-4C65-BA35-2894F3148F8D}" type="sibTrans" cxnId="{16B70BE1-7C6F-45E6-858B-D94CABDE7835}">
      <dgm:prSet/>
      <dgm:spPr/>
      <dgm:t>
        <a:bodyPr/>
        <a:lstStyle/>
        <a:p>
          <a:endParaRPr lang="en-IN"/>
        </a:p>
      </dgm:t>
    </dgm:pt>
    <dgm:pt modelId="{B2A7E77C-1C37-45DF-8B85-4A75613A16F4}">
      <dgm:prSet custT="1"/>
      <dgm:spPr/>
      <dgm:t>
        <a:bodyPr/>
        <a:lstStyle/>
        <a:p>
          <a:r>
            <a:rPr lang="en-US" sz="1800" b="1" dirty="0"/>
            <a:t>2. </a:t>
          </a:r>
        </a:p>
        <a:p>
          <a:r>
            <a:rPr lang="en-US" sz="1800" b="1" dirty="0"/>
            <a:t>View all products under category</a:t>
          </a:r>
          <a:endParaRPr lang="en-IN" sz="1800" b="1" dirty="0"/>
        </a:p>
      </dgm:t>
    </dgm:pt>
    <dgm:pt modelId="{405F14DD-84B3-42D9-B6F2-15D64C2A90B6}" type="parTrans" cxnId="{4A913FB8-3A34-4E03-B427-A9D1D5061C86}">
      <dgm:prSet/>
      <dgm:spPr/>
      <dgm:t>
        <a:bodyPr/>
        <a:lstStyle/>
        <a:p>
          <a:endParaRPr lang="en-IN"/>
        </a:p>
      </dgm:t>
    </dgm:pt>
    <dgm:pt modelId="{495EC002-3D11-420F-8E79-DC69697E3F0D}" type="sibTrans" cxnId="{4A913FB8-3A34-4E03-B427-A9D1D5061C86}">
      <dgm:prSet/>
      <dgm:spPr/>
      <dgm:t>
        <a:bodyPr/>
        <a:lstStyle/>
        <a:p>
          <a:endParaRPr lang="en-IN"/>
        </a:p>
      </dgm:t>
    </dgm:pt>
    <dgm:pt modelId="{ACB4A47B-282B-423B-83CB-63F0421C0574}">
      <dgm:prSet custT="1"/>
      <dgm:spPr/>
      <dgm:t>
        <a:bodyPr/>
        <a:lstStyle/>
        <a:p>
          <a:r>
            <a:rPr lang="en-US" sz="1800" b="1" dirty="0"/>
            <a:t>6. Applying/  clearing filters </a:t>
          </a:r>
          <a:endParaRPr lang="en-IN" sz="1800" b="1" dirty="0"/>
        </a:p>
      </dgm:t>
    </dgm:pt>
    <dgm:pt modelId="{0E39C48D-8F72-4158-8EE0-19BC6FF1C484}" type="parTrans" cxnId="{C3CA1FA6-BC14-4BA9-9CD5-6E5D707ABD87}">
      <dgm:prSet/>
      <dgm:spPr/>
      <dgm:t>
        <a:bodyPr/>
        <a:lstStyle/>
        <a:p>
          <a:endParaRPr lang="en-IN"/>
        </a:p>
      </dgm:t>
    </dgm:pt>
    <dgm:pt modelId="{B151A748-A12C-431C-8D9F-6B9197137C3B}" type="sibTrans" cxnId="{C3CA1FA6-BC14-4BA9-9CD5-6E5D707ABD87}">
      <dgm:prSet/>
      <dgm:spPr/>
      <dgm:t>
        <a:bodyPr/>
        <a:lstStyle/>
        <a:p>
          <a:endParaRPr lang="en-IN"/>
        </a:p>
      </dgm:t>
    </dgm:pt>
    <dgm:pt modelId="{D2827DE0-E8ED-4CCE-9273-7D0F784BBE7E}">
      <dgm:prSet custT="1"/>
      <dgm:spPr/>
      <dgm:t>
        <a:bodyPr/>
        <a:lstStyle/>
        <a:p>
          <a:r>
            <a:rPr lang="en-US" sz="1800" b="1" dirty="0"/>
            <a:t>3</a:t>
          </a:r>
          <a:r>
            <a:rPr lang="en-US" sz="1800" b="1"/>
            <a:t>. </a:t>
          </a:r>
        </a:p>
        <a:p>
          <a:r>
            <a:rPr lang="en-US" sz="1800" b="1"/>
            <a:t>Total no of filters applied</a:t>
          </a:r>
          <a:endParaRPr lang="en-IN" sz="1800" b="1" dirty="0"/>
        </a:p>
      </dgm:t>
    </dgm:pt>
    <dgm:pt modelId="{133BB5EB-530A-40A5-8AAC-C4AAF219FF6F}" type="parTrans" cxnId="{3F5A9A38-5678-4FBA-97B7-AFCDAF5ED49F}">
      <dgm:prSet/>
      <dgm:spPr/>
      <dgm:t>
        <a:bodyPr/>
        <a:lstStyle/>
        <a:p>
          <a:endParaRPr lang="en-IN"/>
        </a:p>
      </dgm:t>
    </dgm:pt>
    <dgm:pt modelId="{BC61CDBC-3F6A-4C29-A0F5-A1D3064FA389}" type="sibTrans" cxnId="{3F5A9A38-5678-4FBA-97B7-AFCDAF5ED49F}">
      <dgm:prSet/>
      <dgm:spPr/>
      <dgm:t>
        <a:bodyPr/>
        <a:lstStyle/>
        <a:p>
          <a:endParaRPr lang="en-IN"/>
        </a:p>
      </dgm:t>
    </dgm:pt>
    <dgm:pt modelId="{5CFFC4C2-EED5-4BEF-A482-570B23E2525F}">
      <dgm:prSet custT="1"/>
      <dgm:spPr/>
      <dgm:t>
        <a:bodyPr/>
        <a:lstStyle/>
        <a:p>
          <a:r>
            <a:rPr lang="en-US" sz="1800" b="1" dirty="0"/>
            <a:t>7. </a:t>
          </a:r>
        </a:p>
        <a:p>
          <a:r>
            <a:rPr lang="en-US" sz="1800" b="1" dirty="0"/>
            <a:t>Applying multiple filters</a:t>
          </a:r>
          <a:endParaRPr lang="en-IN" sz="1800" b="1" dirty="0"/>
        </a:p>
      </dgm:t>
    </dgm:pt>
    <dgm:pt modelId="{CC3C8706-8334-48B4-B060-CA122FC99A83}" type="parTrans" cxnId="{A8F524C6-209D-476C-A07A-DAECB92196B6}">
      <dgm:prSet/>
      <dgm:spPr/>
      <dgm:t>
        <a:bodyPr/>
        <a:lstStyle/>
        <a:p>
          <a:endParaRPr lang="en-IN"/>
        </a:p>
      </dgm:t>
    </dgm:pt>
    <dgm:pt modelId="{C45EC408-6142-4C15-9CEA-7D5BF9955B3E}" type="sibTrans" cxnId="{A8F524C6-209D-476C-A07A-DAECB92196B6}">
      <dgm:prSet/>
      <dgm:spPr/>
      <dgm:t>
        <a:bodyPr/>
        <a:lstStyle/>
        <a:p>
          <a:endParaRPr lang="en-IN"/>
        </a:p>
      </dgm:t>
    </dgm:pt>
    <dgm:pt modelId="{3107C853-DC57-4051-9F2F-86AA3949EF74}">
      <dgm:prSet custT="1"/>
      <dgm:spPr/>
      <dgm:t>
        <a:bodyPr/>
        <a:lstStyle/>
        <a:p>
          <a:r>
            <a:rPr lang="en-US" sz="1800" b="1" dirty="0"/>
            <a:t>4. </a:t>
          </a:r>
        </a:p>
        <a:p>
          <a:r>
            <a:rPr lang="en-US" sz="1800" b="1" dirty="0"/>
            <a:t>Total no of products under filter</a:t>
          </a:r>
          <a:endParaRPr lang="en-IN" sz="1800" b="1" dirty="0"/>
        </a:p>
      </dgm:t>
    </dgm:pt>
    <dgm:pt modelId="{9C32C465-BC1E-4DDD-BEEC-CFB5F1936207}" type="parTrans" cxnId="{E515E74D-6370-421F-A233-D3A143C88A02}">
      <dgm:prSet/>
      <dgm:spPr/>
      <dgm:t>
        <a:bodyPr/>
        <a:lstStyle/>
        <a:p>
          <a:endParaRPr lang="en-IN"/>
        </a:p>
      </dgm:t>
    </dgm:pt>
    <dgm:pt modelId="{AE5444AE-5BBD-480D-82B7-66654597431E}" type="sibTrans" cxnId="{E515E74D-6370-421F-A233-D3A143C88A02}">
      <dgm:prSet/>
      <dgm:spPr/>
      <dgm:t>
        <a:bodyPr/>
        <a:lstStyle/>
        <a:p>
          <a:endParaRPr lang="en-IN"/>
        </a:p>
      </dgm:t>
    </dgm:pt>
    <dgm:pt modelId="{C7F2EF9A-E191-4654-91BA-C7F1345D2B89}" type="pres">
      <dgm:prSet presAssocID="{E57C3D06-CB8F-406F-934E-35BE618569E1}" presName="Name0" presStyleCnt="0">
        <dgm:presLayoutVars>
          <dgm:dir/>
          <dgm:resizeHandles val="exact"/>
        </dgm:presLayoutVars>
      </dgm:prSet>
      <dgm:spPr/>
    </dgm:pt>
    <dgm:pt modelId="{304F1C6D-E89D-4989-9BD4-4DFEE840E78E}" type="pres">
      <dgm:prSet presAssocID="{E57C3D06-CB8F-406F-934E-35BE618569E1}" presName="arrow" presStyleLbl="bgShp" presStyleIdx="0" presStyleCnt="1"/>
      <dgm:spPr/>
    </dgm:pt>
    <dgm:pt modelId="{E033C63B-5F55-4057-9797-73D63D064FBF}" type="pres">
      <dgm:prSet presAssocID="{E57C3D06-CB8F-406F-934E-35BE618569E1}" presName="points" presStyleCnt="0"/>
      <dgm:spPr/>
    </dgm:pt>
    <dgm:pt modelId="{401E4863-55C1-476A-B5F3-4BC2D6A51C5D}" type="pres">
      <dgm:prSet presAssocID="{C8F571AC-E52D-4951-8760-3621A33432E2}" presName="compositeA" presStyleCnt="0"/>
      <dgm:spPr/>
    </dgm:pt>
    <dgm:pt modelId="{275C6628-8BE8-47E7-9E59-87F043540A01}" type="pres">
      <dgm:prSet presAssocID="{C8F571AC-E52D-4951-8760-3621A33432E2}" presName="textA" presStyleLbl="revTx" presStyleIdx="0" presStyleCnt="7">
        <dgm:presLayoutVars>
          <dgm:bulletEnabled val="1"/>
        </dgm:presLayoutVars>
      </dgm:prSet>
      <dgm:spPr/>
    </dgm:pt>
    <dgm:pt modelId="{2089FB66-27E5-49F9-91FE-EA811392D9DC}" type="pres">
      <dgm:prSet presAssocID="{C8F571AC-E52D-4951-8760-3621A33432E2}" presName="circleA" presStyleLbl="node1" presStyleIdx="0" presStyleCnt="7"/>
      <dgm:spPr/>
    </dgm:pt>
    <dgm:pt modelId="{4F982B1E-309B-42D8-B1E8-D7FAEDDB51EA}" type="pres">
      <dgm:prSet presAssocID="{C8F571AC-E52D-4951-8760-3621A33432E2}" presName="spaceA" presStyleCnt="0"/>
      <dgm:spPr/>
    </dgm:pt>
    <dgm:pt modelId="{F28DDBA7-E314-4005-8963-BC5D2D0BBC00}" type="pres">
      <dgm:prSet presAssocID="{0C9042F9-39E9-4756-8150-72EAFBB47508}" presName="space" presStyleCnt="0"/>
      <dgm:spPr/>
    </dgm:pt>
    <dgm:pt modelId="{38EE190B-679C-4A3B-8751-7D5C46EE3CC0}" type="pres">
      <dgm:prSet presAssocID="{86B072D2-71B5-4AAC-8904-99704EF48879}" presName="compositeB" presStyleCnt="0"/>
      <dgm:spPr/>
    </dgm:pt>
    <dgm:pt modelId="{519D82D8-1020-44F4-8D74-D49FA5B66E2A}" type="pres">
      <dgm:prSet presAssocID="{86B072D2-71B5-4AAC-8904-99704EF48879}" presName="textB" presStyleLbl="revTx" presStyleIdx="1" presStyleCnt="7">
        <dgm:presLayoutVars>
          <dgm:bulletEnabled val="1"/>
        </dgm:presLayoutVars>
      </dgm:prSet>
      <dgm:spPr/>
    </dgm:pt>
    <dgm:pt modelId="{A9D33CD8-3C65-4F18-AB94-2DBC779E3BFD}" type="pres">
      <dgm:prSet presAssocID="{86B072D2-71B5-4AAC-8904-99704EF48879}" presName="circleB" presStyleLbl="node1" presStyleIdx="1" presStyleCnt="7"/>
      <dgm:spPr/>
    </dgm:pt>
    <dgm:pt modelId="{B5A89FEF-BDAB-49B7-B844-1A8E5497E988}" type="pres">
      <dgm:prSet presAssocID="{86B072D2-71B5-4AAC-8904-99704EF48879}" presName="spaceB" presStyleCnt="0"/>
      <dgm:spPr/>
    </dgm:pt>
    <dgm:pt modelId="{F6F1B7F6-C0C5-4C45-BFFD-744830F5F6EE}" type="pres">
      <dgm:prSet presAssocID="{20C39D7A-59C1-4C65-BA35-2894F3148F8D}" presName="space" presStyleCnt="0"/>
      <dgm:spPr/>
    </dgm:pt>
    <dgm:pt modelId="{3BFC8B28-9C88-441D-9F19-6C54AB68F05E}" type="pres">
      <dgm:prSet presAssocID="{B2A7E77C-1C37-45DF-8B85-4A75613A16F4}" presName="compositeA" presStyleCnt="0"/>
      <dgm:spPr/>
    </dgm:pt>
    <dgm:pt modelId="{E4B877F9-EA35-45CB-B753-71145CC81940}" type="pres">
      <dgm:prSet presAssocID="{B2A7E77C-1C37-45DF-8B85-4A75613A16F4}" presName="textA" presStyleLbl="revTx" presStyleIdx="2" presStyleCnt="7">
        <dgm:presLayoutVars>
          <dgm:bulletEnabled val="1"/>
        </dgm:presLayoutVars>
      </dgm:prSet>
      <dgm:spPr/>
    </dgm:pt>
    <dgm:pt modelId="{7AC313A3-EDBA-4E8A-AFBF-091B12C20C97}" type="pres">
      <dgm:prSet presAssocID="{B2A7E77C-1C37-45DF-8B85-4A75613A16F4}" presName="circleA" presStyleLbl="node1" presStyleIdx="2" presStyleCnt="7"/>
      <dgm:spPr/>
    </dgm:pt>
    <dgm:pt modelId="{8467FA72-7BAC-41EF-9590-3387403AFA69}" type="pres">
      <dgm:prSet presAssocID="{B2A7E77C-1C37-45DF-8B85-4A75613A16F4}" presName="spaceA" presStyleCnt="0"/>
      <dgm:spPr/>
    </dgm:pt>
    <dgm:pt modelId="{CBC6D64D-5787-4C51-9D97-4225971C33CE}" type="pres">
      <dgm:prSet presAssocID="{495EC002-3D11-420F-8E79-DC69697E3F0D}" presName="space" presStyleCnt="0"/>
      <dgm:spPr/>
    </dgm:pt>
    <dgm:pt modelId="{D6488199-0A3F-4BF5-9F7D-4BE5D47314DA}" type="pres">
      <dgm:prSet presAssocID="{ACB4A47B-282B-423B-83CB-63F0421C0574}" presName="compositeB" presStyleCnt="0"/>
      <dgm:spPr/>
    </dgm:pt>
    <dgm:pt modelId="{94BF44F4-AFDC-471E-A42B-8B8DEC50A174}" type="pres">
      <dgm:prSet presAssocID="{ACB4A47B-282B-423B-83CB-63F0421C0574}" presName="textB" presStyleLbl="revTx" presStyleIdx="3" presStyleCnt="7">
        <dgm:presLayoutVars>
          <dgm:bulletEnabled val="1"/>
        </dgm:presLayoutVars>
      </dgm:prSet>
      <dgm:spPr/>
    </dgm:pt>
    <dgm:pt modelId="{2CABFEA9-21F8-4F87-8BA7-8EB4B2C3645C}" type="pres">
      <dgm:prSet presAssocID="{ACB4A47B-282B-423B-83CB-63F0421C0574}" presName="circleB" presStyleLbl="node1" presStyleIdx="3" presStyleCnt="7"/>
      <dgm:spPr/>
    </dgm:pt>
    <dgm:pt modelId="{3514FAF6-7EC8-46F7-BE93-269C7F95480B}" type="pres">
      <dgm:prSet presAssocID="{ACB4A47B-282B-423B-83CB-63F0421C0574}" presName="spaceB" presStyleCnt="0"/>
      <dgm:spPr/>
    </dgm:pt>
    <dgm:pt modelId="{79B4A53E-CC85-44F5-9E73-1A393239CC3F}" type="pres">
      <dgm:prSet presAssocID="{B151A748-A12C-431C-8D9F-6B9197137C3B}" presName="space" presStyleCnt="0"/>
      <dgm:spPr/>
    </dgm:pt>
    <dgm:pt modelId="{EA974D61-CEF9-4CD7-925C-A00964D67E47}" type="pres">
      <dgm:prSet presAssocID="{D2827DE0-E8ED-4CCE-9273-7D0F784BBE7E}" presName="compositeA" presStyleCnt="0"/>
      <dgm:spPr/>
    </dgm:pt>
    <dgm:pt modelId="{3BED7272-93F6-4620-BEAC-190E66481D69}" type="pres">
      <dgm:prSet presAssocID="{D2827DE0-E8ED-4CCE-9273-7D0F784BBE7E}" presName="textA" presStyleLbl="revTx" presStyleIdx="4" presStyleCnt="7">
        <dgm:presLayoutVars>
          <dgm:bulletEnabled val="1"/>
        </dgm:presLayoutVars>
      </dgm:prSet>
      <dgm:spPr/>
    </dgm:pt>
    <dgm:pt modelId="{F2891D92-3E75-4F87-B56C-307193082C27}" type="pres">
      <dgm:prSet presAssocID="{D2827DE0-E8ED-4CCE-9273-7D0F784BBE7E}" presName="circleA" presStyleLbl="node1" presStyleIdx="4" presStyleCnt="7"/>
      <dgm:spPr/>
    </dgm:pt>
    <dgm:pt modelId="{E0820DE1-0B07-4CC0-9E09-FEB4E9415D17}" type="pres">
      <dgm:prSet presAssocID="{D2827DE0-E8ED-4CCE-9273-7D0F784BBE7E}" presName="spaceA" presStyleCnt="0"/>
      <dgm:spPr/>
    </dgm:pt>
    <dgm:pt modelId="{3A1BAAB1-ECAE-44D0-B6F5-B69938E4BE24}" type="pres">
      <dgm:prSet presAssocID="{BC61CDBC-3F6A-4C29-A0F5-A1D3064FA389}" presName="space" presStyleCnt="0"/>
      <dgm:spPr/>
    </dgm:pt>
    <dgm:pt modelId="{D62FA99C-956E-4CFD-9300-CE2E9F908AA4}" type="pres">
      <dgm:prSet presAssocID="{5CFFC4C2-EED5-4BEF-A482-570B23E2525F}" presName="compositeB" presStyleCnt="0"/>
      <dgm:spPr/>
    </dgm:pt>
    <dgm:pt modelId="{DD0E233D-BD1A-4E5A-BE65-3BA119FE180D}" type="pres">
      <dgm:prSet presAssocID="{5CFFC4C2-EED5-4BEF-A482-570B23E2525F}" presName="textB" presStyleLbl="revTx" presStyleIdx="5" presStyleCnt="7">
        <dgm:presLayoutVars>
          <dgm:bulletEnabled val="1"/>
        </dgm:presLayoutVars>
      </dgm:prSet>
      <dgm:spPr/>
    </dgm:pt>
    <dgm:pt modelId="{9E0E36AD-58AA-4F9D-8C9A-4FAEC9B50DF6}" type="pres">
      <dgm:prSet presAssocID="{5CFFC4C2-EED5-4BEF-A482-570B23E2525F}" presName="circleB" presStyleLbl="node1" presStyleIdx="5" presStyleCnt="7"/>
      <dgm:spPr/>
    </dgm:pt>
    <dgm:pt modelId="{AD80E779-BF4A-4F7C-BE12-126A6056AD18}" type="pres">
      <dgm:prSet presAssocID="{5CFFC4C2-EED5-4BEF-A482-570B23E2525F}" presName="spaceB" presStyleCnt="0"/>
      <dgm:spPr/>
    </dgm:pt>
    <dgm:pt modelId="{F5328707-EBAE-40BC-AA1D-A68E7A440FBB}" type="pres">
      <dgm:prSet presAssocID="{C45EC408-6142-4C15-9CEA-7D5BF9955B3E}" presName="space" presStyleCnt="0"/>
      <dgm:spPr/>
    </dgm:pt>
    <dgm:pt modelId="{88341EBF-FDDE-4097-9C8E-09AD7A52C2D1}" type="pres">
      <dgm:prSet presAssocID="{3107C853-DC57-4051-9F2F-86AA3949EF74}" presName="compositeA" presStyleCnt="0"/>
      <dgm:spPr/>
    </dgm:pt>
    <dgm:pt modelId="{62D1A272-CC9E-489B-9644-03319CDADEF4}" type="pres">
      <dgm:prSet presAssocID="{3107C853-DC57-4051-9F2F-86AA3949EF74}" presName="textA" presStyleLbl="revTx" presStyleIdx="6" presStyleCnt="7">
        <dgm:presLayoutVars>
          <dgm:bulletEnabled val="1"/>
        </dgm:presLayoutVars>
      </dgm:prSet>
      <dgm:spPr/>
    </dgm:pt>
    <dgm:pt modelId="{7F983A15-569C-4C42-91DB-B114727F5877}" type="pres">
      <dgm:prSet presAssocID="{3107C853-DC57-4051-9F2F-86AA3949EF74}" presName="circleA" presStyleLbl="node1" presStyleIdx="6" presStyleCnt="7"/>
      <dgm:spPr/>
    </dgm:pt>
    <dgm:pt modelId="{A57D84CA-394C-49B6-A4C9-E26EE1FC575A}" type="pres">
      <dgm:prSet presAssocID="{3107C853-DC57-4051-9F2F-86AA3949EF74}" presName="spaceA" presStyleCnt="0"/>
      <dgm:spPr/>
    </dgm:pt>
  </dgm:ptLst>
  <dgm:cxnLst>
    <dgm:cxn modelId="{9153CD26-239A-44CD-8C27-48CA02E7B5B5}" type="presOf" srcId="{E57C3D06-CB8F-406F-934E-35BE618569E1}" destId="{C7F2EF9A-E191-4654-91BA-C7F1345D2B89}" srcOrd="0" destOrd="0" presId="urn:microsoft.com/office/officeart/2005/8/layout/hProcess11"/>
    <dgm:cxn modelId="{B2227E27-2B8A-494B-8D64-B456CA9D1D76}" type="presOf" srcId="{B2A7E77C-1C37-45DF-8B85-4A75613A16F4}" destId="{E4B877F9-EA35-45CB-B753-71145CC81940}" srcOrd="0" destOrd="0" presId="urn:microsoft.com/office/officeart/2005/8/layout/hProcess11"/>
    <dgm:cxn modelId="{3F5A9A38-5678-4FBA-97B7-AFCDAF5ED49F}" srcId="{E57C3D06-CB8F-406F-934E-35BE618569E1}" destId="{D2827DE0-E8ED-4CCE-9273-7D0F784BBE7E}" srcOrd="4" destOrd="0" parTransId="{133BB5EB-530A-40A5-8AAC-C4AAF219FF6F}" sibTransId="{BC61CDBC-3F6A-4C29-A0F5-A1D3064FA389}"/>
    <dgm:cxn modelId="{14EA183F-BF5C-41AA-BEAA-6C92E5F2513D}" type="presOf" srcId="{5CFFC4C2-EED5-4BEF-A482-570B23E2525F}" destId="{DD0E233D-BD1A-4E5A-BE65-3BA119FE180D}" srcOrd="0" destOrd="0" presId="urn:microsoft.com/office/officeart/2005/8/layout/hProcess11"/>
    <dgm:cxn modelId="{E515E74D-6370-421F-A233-D3A143C88A02}" srcId="{E57C3D06-CB8F-406F-934E-35BE618569E1}" destId="{3107C853-DC57-4051-9F2F-86AA3949EF74}" srcOrd="6" destOrd="0" parTransId="{9C32C465-BC1E-4DDD-BEEC-CFB5F1936207}" sibTransId="{AE5444AE-5BBD-480D-82B7-66654597431E}"/>
    <dgm:cxn modelId="{FBE45A73-E3AA-4E76-98C1-A25AD3384F16}" type="presOf" srcId="{C8F571AC-E52D-4951-8760-3621A33432E2}" destId="{275C6628-8BE8-47E7-9E59-87F043540A01}" srcOrd="0" destOrd="0" presId="urn:microsoft.com/office/officeart/2005/8/layout/hProcess11"/>
    <dgm:cxn modelId="{B075C97D-511D-489C-942D-81FEE3C84C32}" srcId="{E57C3D06-CB8F-406F-934E-35BE618569E1}" destId="{C8F571AC-E52D-4951-8760-3621A33432E2}" srcOrd="0" destOrd="0" parTransId="{FDF2C0E3-9C67-4D23-A55D-59FF1825360D}" sibTransId="{0C9042F9-39E9-4756-8150-72EAFBB47508}"/>
    <dgm:cxn modelId="{C3CA1FA6-BC14-4BA9-9CD5-6E5D707ABD87}" srcId="{E57C3D06-CB8F-406F-934E-35BE618569E1}" destId="{ACB4A47B-282B-423B-83CB-63F0421C0574}" srcOrd="3" destOrd="0" parTransId="{0E39C48D-8F72-4158-8EE0-19BC6FF1C484}" sibTransId="{B151A748-A12C-431C-8D9F-6B9197137C3B}"/>
    <dgm:cxn modelId="{AF73FDB6-C866-4018-89C3-A38C5443B3C7}" type="presOf" srcId="{3107C853-DC57-4051-9F2F-86AA3949EF74}" destId="{62D1A272-CC9E-489B-9644-03319CDADEF4}" srcOrd="0" destOrd="0" presId="urn:microsoft.com/office/officeart/2005/8/layout/hProcess11"/>
    <dgm:cxn modelId="{4A913FB8-3A34-4E03-B427-A9D1D5061C86}" srcId="{E57C3D06-CB8F-406F-934E-35BE618569E1}" destId="{B2A7E77C-1C37-45DF-8B85-4A75613A16F4}" srcOrd="2" destOrd="0" parTransId="{405F14DD-84B3-42D9-B6F2-15D64C2A90B6}" sibTransId="{495EC002-3D11-420F-8E79-DC69697E3F0D}"/>
    <dgm:cxn modelId="{A8F524C6-209D-476C-A07A-DAECB92196B6}" srcId="{E57C3D06-CB8F-406F-934E-35BE618569E1}" destId="{5CFFC4C2-EED5-4BEF-A482-570B23E2525F}" srcOrd="5" destOrd="0" parTransId="{CC3C8706-8334-48B4-B060-CA122FC99A83}" sibTransId="{C45EC408-6142-4C15-9CEA-7D5BF9955B3E}"/>
    <dgm:cxn modelId="{16B70BE1-7C6F-45E6-858B-D94CABDE7835}" srcId="{E57C3D06-CB8F-406F-934E-35BE618569E1}" destId="{86B072D2-71B5-4AAC-8904-99704EF48879}" srcOrd="1" destOrd="0" parTransId="{C4D33EE2-216A-423A-92D1-00C29B8C51C6}" sibTransId="{20C39D7A-59C1-4C65-BA35-2894F3148F8D}"/>
    <dgm:cxn modelId="{7513B6E5-D675-4514-9822-D22A51392289}" type="presOf" srcId="{D2827DE0-E8ED-4CCE-9273-7D0F784BBE7E}" destId="{3BED7272-93F6-4620-BEAC-190E66481D69}" srcOrd="0" destOrd="0" presId="urn:microsoft.com/office/officeart/2005/8/layout/hProcess11"/>
    <dgm:cxn modelId="{6DE638F9-33F5-45A3-9568-3914AD4459E8}" type="presOf" srcId="{86B072D2-71B5-4AAC-8904-99704EF48879}" destId="{519D82D8-1020-44F4-8D74-D49FA5B66E2A}" srcOrd="0" destOrd="0" presId="urn:microsoft.com/office/officeart/2005/8/layout/hProcess11"/>
    <dgm:cxn modelId="{4AFCAFF9-A889-4137-A89A-FF35E9BF3A7E}" type="presOf" srcId="{ACB4A47B-282B-423B-83CB-63F0421C0574}" destId="{94BF44F4-AFDC-471E-A42B-8B8DEC50A174}" srcOrd="0" destOrd="0" presId="urn:microsoft.com/office/officeart/2005/8/layout/hProcess11"/>
    <dgm:cxn modelId="{E96139E4-F667-4B25-ACB7-E6090F66E8DC}" type="presParOf" srcId="{C7F2EF9A-E191-4654-91BA-C7F1345D2B89}" destId="{304F1C6D-E89D-4989-9BD4-4DFEE840E78E}" srcOrd="0" destOrd="0" presId="urn:microsoft.com/office/officeart/2005/8/layout/hProcess11"/>
    <dgm:cxn modelId="{3957576C-BA58-43DA-8043-9C32FAAD2A75}" type="presParOf" srcId="{C7F2EF9A-E191-4654-91BA-C7F1345D2B89}" destId="{E033C63B-5F55-4057-9797-73D63D064FBF}" srcOrd="1" destOrd="0" presId="urn:microsoft.com/office/officeart/2005/8/layout/hProcess11"/>
    <dgm:cxn modelId="{B2FEA272-8B12-4F22-83F0-F88F542EF3D9}" type="presParOf" srcId="{E033C63B-5F55-4057-9797-73D63D064FBF}" destId="{401E4863-55C1-476A-B5F3-4BC2D6A51C5D}" srcOrd="0" destOrd="0" presId="urn:microsoft.com/office/officeart/2005/8/layout/hProcess11"/>
    <dgm:cxn modelId="{188C59A3-6911-4739-9A2E-80C740A72B92}" type="presParOf" srcId="{401E4863-55C1-476A-B5F3-4BC2D6A51C5D}" destId="{275C6628-8BE8-47E7-9E59-87F043540A01}" srcOrd="0" destOrd="0" presId="urn:microsoft.com/office/officeart/2005/8/layout/hProcess11"/>
    <dgm:cxn modelId="{8DC32F9E-B93F-450C-AC0C-6A17729B1DB9}" type="presParOf" srcId="{401E4863-55C1-476A-B5F3-4BC2D6A51C5D}" destId="{2089FB66-27E5-49F9-91FE-EA811392D9DC}" srcOrd="1" destOrd="0" presId="urn:microsoft.com/office/officeart/2005/8/layout/hProcess11"/>
    <dgm:cxn modelId="{AFD366B4-12E5-493F-91A2-3E2BB6898582}" type="presParOf" srcId="{401E4863-55C1-476A-B5F3-4BC2D6A51C5D}" destId="{4F982B1E-309B-42D8-B1E8-D7FAEDDB51EA}" srcOrd="2" destOrd="0" presId="urn:microsoft.com/office/officeart/2005/8/layout/hProcess11"/>
    <dgm:cxn modelId="{8DC732E2-ED1B-44EF-A315-6669BCE05520}" type="presParOf" srcId="{E033C63B-5F55-4057-9797-73D63D064FBF}" destId="{F28DDBA7-E314-4005-8963-BC5D2D0BBC00}" srcOrd="1" destOrd="0" presId="urn:microsoft.com/office/officeart/2005/8/layout/hProcess11"/>
    <dgm:cxn modelId="{651AA1D4-9AEE-4F42-846D-102246C1AB8E}" type="presParOf" srcId="{E033C63B-5F55-4057-9797-73D63D064FBF}" destId="{38EE190B-679C-4A3B-8751-7D5C46EE3CC0}" srcOrd="2" destOrd="0" presId="urn:microsoft.com/office/officeart/2005/8/layout/hProcess11"/>
    <dgm:cxn modelId="{BEBCE3C7-F4EB-4C0C-AFF6-FA3795543F43}" type="presParOf" srcId="{38EE190B-679C-4A3B-8751-7D5C46EE3CC0}" destId="{519D82D8-1020-44F4-8D74-D49FA5B66E2A}" srcOrd="0" destOrd="0" presId="urn:microsoft.com/office/officeart/2005/8/layout/hProcess11"/>
    <dgm:cxn modelId="{13F7F9D8-B82F-40E4-8456-07323BB9071E}" type="presParOf" srcId="{38EE190B-679C-4A3B-8751-7D5C46EE3CC0}" destId="{A9D33CD8-3C65-4F18-AB94-2DBC779E3BFD}" srcOrd="1" destOrd="0" presId="urn:microsoft.com/office/officeart/2005/8/layout/hProcess11"/>
    <dgm:cxn modelId="{23FC26F3-4DAB-4915-BB72-66C979072F55}" type="presParOf" srcId="{38EE190B-679C-4A3B-8751-7D5C46EE3CC0}" destId="{B5A89FEF-BDAB-49B7-B844-1A8E5497E988}" srcOrd="2" destOrd="0" presId="urn:microsoft.com/office/officeart/2005/8/layout/hProcess11"/>
    <dgm:cxn modelId="{1EA9BA2D-563A-4843-9ACF-420CB6B5DDA7}" type="presParOf" srcId="{E033C63B-5F55-4057-9797-73D63D064FBF}" destId="{F6F1B7F6-C0C5-4C45-BFFD-744830F5F6EE}" srcOrd="3" destOrd="0" presId="urn:microsoft.com/office/officeart/2005/8/layout/hProcess11"/>
    <dgm:cxn modelId="{D8896BDD-B61F-4F17-8B81-9ED5978F4F86}" type="presParOf" srcId="{E033C63B-5F55-4057-9797-73D63D064FBF}" destId="{3BFC8B28-9C88-441D-9F19-6C54AB68F05E}" srcOrd="4" destOrd="0" presId="urn:microsoft.com/office/officeart/2005/8/layout/hProcess11"/>
    <dgm:cxn modelId="{ACA2BC64-2DCB-4002-B166-BAC284B24687}" type="presParOf" srcId="{3BFC8B28-9C88-441D-9F19-6C54AB68F05E}" destId="{E4B877F9-EA35-45CB-B753-71145CC81940}" srcOrd="0" destOrd="0" presId="urn:microsoft.com/office/officeart/2005/8/layout/hProcess11"/>
    <dgm:cxn modelId="{08B5BADA-B97A-4A05-A3A7-21F6EDC1FB19}" type="presParOf" srcId="{3BFC8B28-9C88-441D-9F19-6C54AB68F05E}" destId="{7AC313A3-EDBA-4E8A-AFBF-091B12C20C97}" srcOrd="1" destOrd="0" presId="urn:microsoft.com/office/officeart/2005/8/layout/hProcess11"/>
    <dgm:cxn modelId="{8C67A7F6-248F-4D0E-B145-7DA33443B39C}" type="presParOf" srcId="{3BFC8B28-9C88-441D-9F19-6C54AB68F05E}" destId="{8467FA72-7BAC-41EF-9590-3387403AFA69}" srcOrd="2" destOrd="0" presId="urn:microsoft.com/office/officeart/2005/8/layout/hProcess11"/>
    <dgm:cxn modelId="{05CD5BD6-00D4-412D-9FE6-ECB76751E9DA}" type="presParOf" srcId="{E033C63B-5F55-4057-9797-73D63D064FBF}" destId="{CBC6D64D-5787-4C51-9D97-4225971C33CE}" srcOrd="5" destOrd="0" presId="urn:microsoft.com/office/officeart/2005/8/layout/hProcess11"/>
    <dgm:cxn modelId="{3C16E10B-D2F2-43B9-998E-4CE4AF9DEC4D}" type="presParOf" srcId="{E033C63B-5F55-4057-9797-73D63D064FBF}" destId="{D6488199-0A3F-4BF5-9F7D-4BE5D47314DA}" srcOrd="6" destOrd="0" presId="urn:microsoft.com/office/officeart/2005/8/layout/hProcess11"/>
    <dgm:cxn modelId="{6C603426-7A95-40A4-A2DB-37464A91D577}" type="presParOf" srcId="{D6488199-0A3F-4BF5-9F7D-4BE5D47314DA}" destId="{94BF44F4-AFDC-471E-A42B-8B8DEC50A174}" srcOrd="0" destOrd="0" presId="urn:microsoft.com/office/officeart/2005/8/layout/hProcess11"/>
    <dgm:cxn modelId="{04FC420F-4DEA-4184-A901-EE8F877AD759}" type="presParOf" srcId="{D6488199-0A3F-4BF5-9F7D-4BE5D47314DA}" destId="{2CABFEA9-21F8-4F87-8BA7-8EB4B2C3645C}" srcOrd="1" destOrd="0" presId="urn:microsoft.com/office/officeart/2005/8/layout/hProcess11"/>
    <dgm:cxn modelId="{451F4509-AB17-465F-BC68-01C4905EF901}" type="presParOf" srcId="{D6488199-0A3F-4BF5-9F7D-4BE5D47314DA}" destId="{3514FAF6-7EC8-46F7-BE93-269C7F95480B}" srcOrd="2" destOrd="0" presId="urn:microsoft.com/office/officeart/2005/8/layout/hProcess11"/>
    <dgm:cxn modelId="{1FE84D7C-28EC-41F3-9A74-E3F1F7A3DCFF}" type="presParOf" srcId="{E033C63B-5F55-4057-9797-73D63D064FBF}" destId="{79B4A53E-CC85-44F5-9E73-1A393239CC3F}" srcOrd="7" destOrd="0" presId="urn:microsoft.com/office/officeart/2005/8/layout/hProcess11"/>
    <dgm:cxn modelId="{41C81A49-08E8-41D4-AE63-37A7AD8377CA}" type="presParOf" srcId="{E033C63B-5F55-4057-9797-73D63D064FBF}" destId="{EA974D61-CEF9-4CD7-925C-A00964D67E47}" srcOrd="8" destOrd="0" presId="urn:microsoft.com/office/officeart/2005/8/layout/hProcess11"/>
    <dgm:cxn modelId="{DF4973AF-A802-4D5E-A07B-EAABADC2DD1D}" type="presParOf" srcId="{EA974D61-CEF9-4CD7-925C-A00964D67E47}" destId="{3BED7272-93F6-4620-BEAC-190E66481D69}" srcOrd="0" destOrd="0" presId="urn:microsoft.com/office/officeart/2005/8/layout/hProcess11"/>
    <dgm:cxn modelId="{8A36C911-6F90-4E1D-BCE1-0FCFBC0884EB}" type="presParOf" srcId="{EA974D61-CEF9-4CD7-925C-A00964D67E47}" destId="{F2891D92-3E75-4F87-B56C-307193082C27}" srcOrd="1" destOrd="0" presId="urn:microsoft.com/office/officeart/2005/8/layout/hProcess11"/>
    <dgm:cxn modelId="{23D8E42B-DD6B-471F-9C66-551C7F02FEFC}" type="presParOf" srcId="{EA974D61-CEF9-4CD7-925C-A00964D67E47}" destId="{E0820DE1-0B07-4CC0-9E09-FEB4E9415D17}" srcOrd="2" destOrd="0" presId="urn:microsoft.com/office/officeart/2005/8/layout/hProcess11"/>
    <dgm:cxn modelId="{4A05A1D9-6B64-4E62-B45A-8B2D7A2759DC}" type="presParOf" srcId="{E033C63B-5F55-4057-9797-73D63D064FBF}" destId="{3A1BAAB1-ECAE-44D0-B6F5-B69938E4BE24}" srcOrd="9" destOrd="0" presId="urn:microsoft.com/office/officeart/2005/8/layout/hProcess11"/>
    <dgm:cxn modelId="{98D1E64F-EF72-4E3A-BF8E-685759DE935A}" type="presParOf" srcId="{E033C63B-5F55-4057-9797-73D63D064FBF}" destId="{D62FA99C-956E-4CFD-9300-CE2E9F908AA4}" srcOrd="10" destOrd="0" presId="urn:microsoft.com/office/officeart/2005/8/layout/hProcess11"/>
    <dgm:cxn modelId="{518AEA99-A44D-4500-BA76-47118DB7CF50}" type="presParOf" srcId="{D62FA99C-956E-4CFD-9300-CE2E9F908AA4}" destId="{DD0E233D-BD1A-4E5A-BE65-3BA119FE180D}" srcOrd="0" destOrd="0" presId="urn:microsoft.com/office/officeart/2005/8/layout/hProcess11"/>
    <dgm:cxn modelId="{4937B211-9D0E-4079-ACAE-E7A94D5778EC}" type="presParOf" srcId="{D62FA99C-956E-4CFD-9300-CE2E9F908AA4}" destId="{9E0E36AD-58AA-4F9D-8C9A-4FAEC9B50DF6}" srcOrd="1" destOrd="0" presId="urn:microsoft.com/office/officeart/2005/8/layout/hProcess11"/>
    <dgm:cxn modelId="{8D790C7E-B329-4CB7-9DFC-A1DD6563CD35}" type="presParOf" srcId="{D62FA99C-956E-4CFD-9300-CE2E9F908AA4}" destId="{AD80E779-BF4A-4F7C-BE12-126A6056AD18}" srcOrd="2" destOrd="0" presId="urn:microsoft.com/office/officeart/2005/8/layout/hProcess11"/>
    <dgm:cxn modelId="{E979068E-87BF-415A-BD09-EA4372682BCA}" type="presParOf" srcId="{E033C63B-5F55-4057-9797-73D63D064FBF}" destId="{F5328707-EBAE-40BC-AA1D-A68E7A440FBB}" srcOrd="11" destOrd="0" presId="urn:microsoft.com/office/officeart/2005/8/layout/hProcess11"/>
    <dgm:cxn modelId="{0FE721DA-8D57-4C2C-9EBF-81A3F07868CC}" type="presParOf" srcId="{E033C63B-5F55-4057-9797-73D63D064FBF}" destId="{88341EBF-FDDE-4097-9C8E-09AD7A52C2D1}" srcOrd="12" destOrd="0" presId="urn:microsoft.com/office/officeart/2005/8/layout/hProcess11"/>
    <dgm:cxn modelId="{2C57757E-5B58-4A2D-AE66-D16D5A72D186}" type="presParOf" srcId="{88341EBF-FDDE-4097-9C8E-09AD7A52C2D1}" destId="{62D1A272-CC9E-489B-9644-03319CDADEF4}" srcOrd="0" destOrd="0" presId="urn:microsoft.com/office/officeart/2005/8/layout/hProcess11"/>
    <dgm:cxn modelId="{2FF6E30A-B610-47F7-8D0F-F08782219482}" type="presParOf" srcId="{88341EBF-FDDE-4097-9C8E-09AD7A52C2D1}" destId="{7F983A15-569C-4C42-91DB-B114727F5877}" srcOrd="1" destOrd="0" presId="urn:microsoft.com/office/officeart/2005/8/layout/hProcess11"/>
    <dgm:cxn modelId="{B335CCA9-1676-43DD-9B93-8B817F06C20A}" type="presParOf" srcId="{88341EBF-FDDE-4097-9C8E-09AD7A52C2D1}" destId="{A57D84CA-394C-49B6-A4C9-E26EE1FC575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57F3B-3ABF-4903-8193-7A8142C3CAA3}">
      <dsp:nvSpPr>
        <dsp:cNvPr id="0" name=""/>
        <dsp:cNvSpPr/>
      </dsp:nvSpPr>
      <dsp:spPr>
        <a:xfrm>
          <a:off x="2331771" y="92467"/>
          <a:ext cx="2528060" cy="790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Login</a:t>
          </a:r>
        </a:p>
      </dsp:txBody>
      <dsp:txXfrm>
        <a:off x="2370351" y="131047"/>
        <a:ext cx="2450900" cy="713159"/>
      </dsp:txXfrm>
    </dsp:sp>
    <dsp:sp modelId="{23946CF8-F00E-44EC-A757-A97E35E8F138}">
      <dsp:nvSpPr>
        <dsp:cNvPr id="0" name=""/>
        <dsp:cNvSpPr/>
      </dsp:nvSpPr>
      <dsp:spPr>
        <a:xfrm>
          <a:off x="2653135" y="995466"/>
          <a:ext cx="2894694" cy="796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Search</a:t>
          </a:r>
        </a:p>
      </dsp:txBody>
      <dsp:txXfrm>
        <a:off x="2692032" y="1034363"/>
        <a:ext cx="2816900" cy="719005"/>
      </dsp:txXfrm>
    </dsp:sp>
    <dsp:sp modelId="{B8A72D8F-9A31-479C-BEE8-7AC4E127136C}">
      <dsp:nvSpPr>
        <dsp:cNvPr id="0" name=""/>
        <dsp:cNvSpPr/>
      </dsp:nvSpPr>
      <dsp:spPr>
        <a:xfrm>
          <a:off x="3160237" y="1894655"/>
          <a:ext cx="3013884" cy="856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My Account</a:t>
          </a:r>
        </a:p>
      </dsp:txBody>
      <dsp:txXfrm>
        <a:off x="3202039" y="1936457"/>
        <a:ext cx="2930280" cy="772722"/>
      </dsp:txXfrm>
    </dsp:sp>
    <dsp:sp modelId="{6BC5BA1E-0F93-491D-B013-2722A2740E0D}">
      <dsp:nvSpPr>
        <dsp:cNvPr id="0" name=""/>
        <dsp:cNvSpPr/>
      </dsp:nvSpPr>
      <dsp:spPr>
        <a:xfrm>
          <a:off x="3586264" y="2863627"/>
          <a:ext cx="3190745" cy="833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View product</a:t>
          </a:r>
        </a:p>
      </dsp:txBody>
      <dsp:txXfrm>
        <a:off x="3626940" y="2904303"/>
        <a:ext cx="3109393" cy="751898"/>
      </dsp:txXfrm>
    </dsp:sp>
    <dsp:sp modelId="{6B7E6F4C-7F64-461C-B571-C03A7601E09F}">
      <dsp:nvSpPr>
        <dsp:cNvPr id="0" name=""/>
        <dsp:cNvSpPr/>
      </dsp:nvSpPr>
      <dsp:spPr>
        <a:xfrm>
          <a:off x="4100482" y="3818151"/>
          <a:ext cx="3264519" cy="830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My Cart</a:t>
          </a:r>
        </a:p>
      </dsp:txBody>
      <dsp:txXfrm>
        <a:off x="4141033" y="3858702"/>
        <a:ext cx="3183417" cy="749584"/>
      </dsp:txXfrm>
    </dsp:sp>
    <dsp:sp modelId="{32250B07-99FA-4976-9A19-570F60FC39D3}">
      <dsp:nvSpPr>
        <dsp:cNvPr id="0" name=""/>
        <dsp:cNvSpPr/>
      </dsp:nvSpPr>
      <dsp:spPr>
        <a:xfrm>
          <a:off x="4711623" y="4807358"/>
          <a:ext cx="3397246" cy="745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Categories</a:t>
          </a:r>
        </a:p>
      </dsp:txBody>
      <dsp:txXfrm>
        <a:off x="4748018" y="4843753"/>
        <a:ext cx="3324456" cy="672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BCEC0-9E20-472B-A247-F77BF20DE8FB}">
      <dsp:nvSpPr>
        <dsp:cNvPr id="0" name=""/>
        <dsp:cNvSpPr/>
      </dsp:nvSpPr>
      <dsp:spPr>
        <a:xfrm>
          <a:off x="3831471" y="1359526"/>
          <a:ext cx="1669593" cy="16695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6F9670-56A8-4410-9B48-2F0C63AE97EF}">
      <dsp:nvSpPr>
        <dsp:cNvPr id="0" name=""/>
        <dsp:cNvSpPr/>
      </dsp:nvSpPr>
      <dsp:spPr>
        <a:xfrm>
          <a:off x="3697903" y="0"/>
          <a:ext cx="1936728" cy="11210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1. Should login with mobile number</a:t>
          </a:r>
          <a:endParaRPr lang="en-IN" sz="2100" b="1" kern="1200" dirty="0"/>
        </a:p>
      </dsp:txBody>
      <dsp:txXfrm>
        <a:off x="3697903" y="0"/>
        <a:ext cx="1936728" cy="1121012"/>
      </dsp:txXfrm>
    </dsp:sp>
    <dsp:sp modelId="{1F3CAAC9-1712-4A6E-BF67-4A40DE1784F3}">
      <dsp:nvSpPr>
        <dsp:cNvPr id="0" name=""/>
        <dsp:cNvSpPr/>
      </dsp:nvSpPr>
      <dsp:spPr>
        <a:xfrm>
          <a:off x="4466584" y="1820810"/>
          <a:ext cx="1669593" cy="16695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FB13D70-EA55-40F4-8503-32C673F4C2AB}">
      <dsp:nvSpPr>
        <dsp:cNvPr id="0" name=""/>
        <dsp:cNvSpPr/>
      </dsp:nvSpPr>
      <dsp:spPr>
        <a:xfrm>
          <a:off x="6269077" y="1478782"/>
          <a:ext cx="1736377" cy="12164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2. Receive OTP for correct credentials</a:t>
          </a:r>
          <a:endParaRPr lang="en-IN" sz="2100" b="1" kern="1200" dirty="0"/>
        </a:p>
      </dsp:txBody>
      <dsp:txXfrm>
        <a:off x="6269077" y="1478782"/>
        <a:ext cx="1736377" cy="1216418"/>
      </dsp:txXfrm>
    </dsp:sp>
    <dsp:sp modelId="{55A681C5-8209-43F9-89EF-74B389F9D7C0}">
      <dsp:nvSpPr>
        <dsp:cNvPr id="0" name=""/>
        <dsp:cNvSpPr/>
      </dsp:nvSpPr>
      <dsp:spPr>
        <a:xfrm>
          <a:off x="4224159" y="2567834"/>
          <a:ext cx="1669593" cy="16695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63F3BC6-3225-4881-97B2-308AD2E56424}">
      <dsp:nvSpPr>
        <dsp:cNvPr id="0" name=""/>
        <dsp:cNvSpPr/>
      </dsp:nvSpPr>
      <dsp:spPr>
        <a:xfrm>
          <a:off x="6001942" y="3553848"/>
          <a:ext cx="1736377" cy="12164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3. Receive error message for incorrect credentials</a:t>
          </a:r>
          <a:endParaRPr lang="en-IN" sz="2100" b="1" kern="1200" dirty="0"/>
        </a:p>
      </dsp:txBody>
      <dsp:txXfrm>
        <a:off x="6001942" y="3553848"/>
        <a:ext cx="1736377" cy="1216418"/>
      </dsp:txXfrm>
    </dsp:sp>
    <dsp:sp modelId="{29173AD6-B36D-4CFE-80FA-AE7079839D14}">
      <dsp:nvSpPr>
        <dsp:cNvPr id="0" name=""/>
        <dsp:cNvSpPr/>
      </dsp:nvSpPr>
      <dsp:spPr>
        <a:xfrm>
          <a:off x="3438782" y="2567834"/>
          <a:ext cx="1669593" cy="16695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B41325-E579-4614-8ABD-CEA67A5EC742}">
      <dsp:nvSpPr>
        <dsp:cNvPr id="0" name=""/>
        <dsp:cNvSpPr/>
      </dsp:nvSpPr>
      <dsp:spPr>
        <a:xfrm>
          <a:off x="1594216" y="3553848"/>
          <a:ext cx="1736377" cy="12164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4. Should be able to  login on any browser</a:t>
          </a:r>
          <a:endParaRPr lang="en-IN" sz="2100" b="1" kern="1200" dirty="0"/>
        </a:p>
      </dsp:txBody>
      <dsp:txXfrm>
        <a:off x="1594216" y="3553848"/>
        <a:ext cx="1736377" cy="1216418"/>
      </dsp:txXfrm>
    </dsp:sp>
    <dsp:sp modelId="{DC5DDABE-D133-4142-9673-E8A034A606BC}">
      <dsp:nvSpPr>
        <dsp:cNvPr id="0" name=""/>
        <dsp:cNvSpPr/>
      </dsp:nvSpPr>
      <dsp:spPr>
        <a:xfrm>
          <a:off x="3196357" y="1820810"/>
          <a:ext cx="1669593" cy="16695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0682EA-C5D2-4DE0-8688-4B33F3C57CE8}">
      <dsp:nvSpPr>
        <dsp:cNvPr id="0" name=""/>
        <dsp:cNvSpPr/>
      </dsp:nvSpPr>
      <dsp:spPr>
        <a:xfrm>
          <a:off x="1327081" y="1478782"/>
          <a:ext cx="1736377" cy="12164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5. Should be able to login on any device</a:t>
          </a:r>
          <a:endParaRPr lang="en-IN" sz="2100" b="1" kern="1200" dirty="0"/>
        </a:p>
      </dsp:txBody>
      <dsp:txXfrm>
        <a:off x="1327081" y="1478782"/>
        <a:ext cx="1736377" cy="1216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1EFE2-1E2E-4B6C-9AE0-132272CEAF6F}">
      <dsp:nvSpPr>
        <dsp:cNvPr id="0" name=""/>
        <dsp:cNvSpPr/>
      </dsp:nvSpPr>
      <dsp:spPr>
        <a:xfrm>
          <a:off x="0" y="0"/>
          <a:ext cx="6815862" cy="945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1. Auto suggestion</a:t>
          </a:r>
          <a:endParaRPr lang="en-IN" sz="3000" kern="1200" dirty="0"/>
        </a:p>
      </dsp:txBody>
      <dsp:txXfrm>
        <a:off x="27682" y="27682"/>
        <a:ext cx="5685411" cy="889767"/>
      </dsp:txXfrm>
    </dsp:sp>
    <dsp:sp modelId="{5F97AF03-B5D7-4429-9DC8-9C84CD0A81E5}">
      <dsp:nvSpPr>
        <dsp:cNvPr id="0" name=""/>
        <dsp:cNvSpPr/>
      </dsp:nvSpPr>
      <dsp:spPr>
        <a:xfrm>
          <a:off x="508976" y="1076399"/>
          <a:ext cx="6815862" cy="945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2. Search Result </a:t>
          </a:r>
          <a:endParaRPr lang="en-IN" sz="3000" kern="1200" dirty="0"/>
        </a:p>
      </dsp:txBody>
      <dsp:txXfrm>
        <a:off x="536658" y="1104081"/>
        <a:ext cx="5637186" cy="889767"/>
      </dsp:txXfrm>
    </dsp:sp>
    <dsp:sp modelId="{28B0E961-F173-4F16-9129-8C0F9C033E15}">
      <dsp:nvSpPr>
        <dsp:cNvPr id="0" name=""/>
        <dsp:cNvSpPr/>
      </dsp:nvSpPr>
      <dsp:spPr>
        <a:xfrm>
          <a:off x="971605" y="2180651"/>
          <a:ext cx="6815862" cy="945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3. Recent search data</a:t>
          </a:r>
          <a:endParaRPr lang="en-IN" sz="3000" kern="1200" dirty="0"/>
        </a:p>
      </dsp:txBody>
      <dsp:txXfrm>
        <a:off x="999287" y="2208333"/>
        <a:ext cx="5637186" cy="889767"/>
      </dsp:txXfrm>
    </dsp:sp>
    <dsp:sp modelId="{581A1042-F8A6-4AE1-9A17-071867BC4390}">
      <dsp:nvSpPr>
        <dsp:cNvPr id="0" name=""/>
        <dsp:cNvSpPr/>
      </dsp:nvSpPr>
      <dsp:spPr>
        <a:xfrm>
          <a:off x="1677765" y="3300754"/>
          <a:ext cx="6815862" cy="945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4. Error message</a:t>
          </a:r>
          <a:endParaRPr lang="en-IN" sz="3000" kern="1200" dirty="0"/>
        </a:p>
      </dsp:txBody>
      <dsp:txXfrm>
        <a:off x="1705447" y="3328436"/>
        <a:ext cx="5637186" cy="889767"/>
      </dsp:txXfrm>
    </dsp:sp>
    <dsp:sp modelId="{704C1FC2-B763-4C9B-AD5D-ACD8589B848F}">
      <dsp:nvSpPr>
        <dsp:cNvPr id="0" name=""/>
        <dsp:cNvSpPr/>
      </dsp:nvSpPr>
      <dsp:spPr>
        <a:xfrm>
          <a:off x="2738213" y="4286742"/>
          <a:ext cx="6089972" cy="945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5. Count of particular product</a:t>
          </a:r>
          <a:endParaRPr lang="en-IN" sz="3000" kern="1200" dirty="0"/>
        </a:p>
      </dsp:txBody>
      <dsp:txXfrm>
        <a:off x="2765895" y="4314424"/>
        <a:ext cx="5030929" cy="889767"/>
      </dsp:txXfrm>
    </dsp:sp>
    <dsp:sp modelId="{1776C4F0-1767-424D-88E0-06110DFD7C59}">
      <dsp:nvSpPr>
        <dsp:cNvPr id="0" name=""/>
        <dsp:cNvSpPr/>
      </dsp:nvSpPr>
      <dsp:spPr>
        <a:xfrm>
          <a:off x="6201526" y="690470"/>
          <a:ext cx="614335" cy="614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6339751" y="690470"/>
        <a:ext cx="337885" cy="462287"/>
      </dsp:txXfrm>
    </dsp:sp>
    <dsp:sp modelId="{2DD82FEE-A8AC-4AE2-BD00-B10BD88F92FF}">
      <dsp:nvSpPr>
        <dsp:cNvPr id="0" name=""/>
        <dsp:cNvSpPr/>
      </dsp:nvSpPr>
      <dsp:spPr>
        <a:xfrm>
          <a:off x="6710503" y="1766870"/>
          <a:ext cx="614335" cy="614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6848728" y="1766870"/>
        <a:ext cx="337885" cy="462287"/>
      </dsp:txXfrm>
    </dsp:sp>
    <dsp:sp modelId="{9E9CB6BE-098B-4674-B9C1-D47B4A10970F}">
      <dsp:nvSpPr>
        <dsp:cNvPr id="0" name=""/>
        <dsp:cNvSpPr/>
      </dsp:nvSpPr>
      <dsp:spPr>
        <a:xfrm>
          <a:off x="7219480" y="2827517"/>
          <a:ext cx="614335" cy="614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7357705" y="2827517"/>
        <a:ext cx="337885" cy="462287"/>
      </dsp:txXfrm>
    </dsp:sp>
    <dsp:sp modelId="{6593DF19-36EB-461B-9267-84E63B8012CF}">
      <dsp:nvSpPr>
        <dsp:cNvPr id="0" name=""/>
        <dsp:cNvSpPr/>
      </dsp:nvSpPr>
      <dsp:spPr>
        <a:xfrm>
          <a:off x="7728456" y="3914418"/>
          <a:ext cx="614335" cy="614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7866681" y="3914418"/>
        <a:ext cx="337885" cy="462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44B72-6A08-482E-B1C4-EAEA517E5317}">
      <dsp:nvSpPr>
        <dsp:cNvPr id="0" name=""/>
        <dsp:cNvSpPr/>
      </dsp:nvSpPr>
      <dsp:spPr>
        <a:xfrm>
          <a:off x="0" y="0"/>
          <a:ext cx="4355184" cy="435518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3FE4A-D429-46F8-AABB-D417F5E773B3}">
      <dsp:nvSpPr>
        <dsp:cNvPr id="0" name=""/>
        <dsp:cNvSpPr/>
      </dsp:nvSpPr>
      <dsp:spPr>
        <a:xfrm>
          <a:off x="2177592" y="0"/>
          <a:ext cx="8493550" cy="4355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User interface page</a:t>
          </a:r>
          <a:endParaRPr lang="en-IN" sz="2000" b="1" kern="1200" dirty="0"/>
        </a:p>
      </dsp:txBody>
      <dsp:txXfrm>
        <a:off x="2177592" y="0"/>
        <a:ext cx="8493550" cy="696829"/>
      </dsp:txXfrm>
    </dsp:sp>
    <dsp:sp modelId="{4E9C6A6D-70D6-4A81-AE9B-9CF0C8BE5F8B}">
      <dsp:nvSpPr>
        <dsp:cNvPr id="0" name=""/>
        <dsp:cNvSpPr/>
      </dsp:nvSpPr>
      <dsp:spPr>
        <a:xfrm>
          <a:off x="470162" y="602694"/>
          <a:ext cx="3440595" cy="344059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2E18B-22C8-415C-9B53-832C8DEA81BC}">
      <dsp:nvSpPr>
        <dsp:cNvPr id="0" name=""/>
        <dsp:cNvSpPr/>
      </dsp:nvSpPr>
      <dsp:spPr>
        <a:xfrm>
          <a:off x="2177592" y="687402"/>
          <a:ext cx="8493550" cy="34405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2. My profile  </a:t>
          </a:r>
          <a:endParaRPr lang="en-IN" sz="2000" b="1" kern="1200" dirty="0"/>
        </a:p>
      </dsp:txBody>
      <dsp:txXfrm>
        <a:off x="2177592" y="687402"/>
        <a:ext cx="8493550" cy="696829"/>
      </dsp:txXfrm>
    </dsp:sp>
    <dsp:sp modelId="{DD467A7E-360F-433A-A15F-86D4763E642D}">
      <dsp:nvSpPr>
        <dsp:cNvPr id="0" name=""/>
        <dsp:cNvSpPr/>
      </dsp:nvSpPr>
      <dsp:spPr>
        <a:xfrm>
          <a:off x="914588" y="1393658"/>
          <a:ext cx="2526006" cy="252600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040D3-D264-47AB-8FE3-3F1CE78A5C17}">
      <dsp:nvSpPr>
        <dsp:cNvPr id="0" name=""/>
        <dsp:cNvSpPr/>
      </dsp:nvSpPr>
      <dsp:spPr>
        <a:xfrm>
          <a:off x="2177592" y="1393658"/>
          <a:ext cx="8493550" cy="25260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3. My orders to list</a:t>
          </a:r>
          <a:endParaRPr lang="en-IN" sz="2000" b="1" kern="1200" dirty="0"/>
        </a:p>
      </dsp:txBody>
      <dsp:txXfrm>
        <a:off x="2177592" y="1393658"/>
        <a:ext cx="8493550" cy="696829"/>
      </dsp:txXfrm>
    </dsp:sp>
    <dsp:sp modelId="{2707E804-75EA-4742-AC90-3FA308A9E60E}">
      <dsp:nvSpPr>
        <dsp:cNvPr id="0" name=""/>
        <dsp:cNvSpPr/>
      </dsp:nvSpPr>
      <dsp:spPr>
        <a:xfrm>
          <a:off x="1371882" y="2090488"/>
          <a:ext cx="1611418" cy="16114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C9066-068A-402E-B434-12452786E9ED}">
      <dsp:nvSpPr>
        <dsp:cNvPr id="0" name=""/>
        <dsp:cNvSpPr/>
      </dsp:nvSpPr>
      <dsp:spPr>
        <a:xfrm>
          <a:off x="2177592" y="2036940"/>
          <a:ext cx="8493550" cy="16114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  <a:r>
            <a:rPr lang="en-US" sz="2000" b="1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4. My wallet for transactions</a:t>
          </a:r>
          <a:endParaRPr lang="en-IN" sz="2000" b="1" kern="1200" dirty="0"/>
        </a:p>
      </dsp:txBody>
      <dsp:txXfrm>
        <a:off x="2177592" y="2036940"/>
        <a:ext cx="8493550" cy="696829"/>
      </dsp:txXfrm>
    </dsp:sp>
    <dsp:sp modelId="{2937DDBA-30F4-4BDF-B516-FF7171823FFF}">
      <dsp:nvSpPr>
        <dsp:cNvPr id="0" name=""/>
        <dsp:cNvSpPr/>
      </dsp:nvSpPr>
      <dsp:spPr>
        <a:xfrm>
          <a:off x="1829177" y="2787317"/>
          <a:ext cx="696829" cy="6968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99B28-AD08-45E8-96EB-723745885A4A}">
      <dsp:nvSpPr>
        <dsp:cNvPr id="0" name=""/>
        <dsp:cNvSpPr/>
      </dsp:nvSpPr>
      <dsp:spPr>
        <a:xfrm>
          <a:off x="2177592" y="2787317"/>
          <a:ext cx="8493550" cy="6968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5. Downloads</a:t>
          </a:r>
          <a:endParaRPr lang="en-IN" sz="2000" b="1" kern="1200" dirty="0"/>
        </a:p>
      </dsp:txBody>
      <dsp:txXfrm>
        <a:off x="2177592" y="2787317"/>
        <a:ext cx="8493550" cy="6968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F0CDE-385C-4ED9-BDB2-8A9A39F1857D}">
      <dsp:nvSpPr>
        <dsp:cNvPr id="0" name=""/>
        <dsp:cNvSpPr/>
      </dsp:nvSpPr>
      <dsp:spPr>
        <a:xfrm>
          <a:off x="0" y="1397806"/>
          <a:ext cx="1330357" cy="1936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Click on Product card.</a:t>
          </a:r>
          <a:endParaRPr lang="en-IN" sz="2000" kern="1200" dirty="0"/>
        </a:p>
      </dsp:txBody>
      <dsp:txXfrm>
        <a:off x="38965" y="1436771"/>
        <a:ext cx="1252427" cy="1858714"/>
      </dsp:txXfrm>
    </dsp:sp>
    <dsp:sp modelId="{442CD33C-0213-4E9E-91C6-EE1DE8A6233E}">
      <dsp:nvSpPr>
        <dsp:cNvPr id="0" name=""/>
        <dsp:cNvSpPr/>
      </dsp:nvSpPr>
      <dsp:spPr>
        <a:xfrm>
          <a:off x="1463393" y="2201164"/>
          <a:ext cx="282035" cy="32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463393" y="2267150"/>
        <a:ext cx="197425" cy="197956"/>
      </dsp:txXfrm>
    </dsp:sp>
    <dsp:sp modelId="{DA3D3AE4-71C9-43C1-9D6A-23CC802D79A7}">
      <dsp:nvSpPr>
        <dsp:cNvPr id="0" name=""/>
        <dsp:cNvSpPr/>
      </dsp:nvSpPr>
      <dsp:spPr>
        <a:xfrm>
          <a:off x="1862500" y="1410563"/>
          <a:ext cx="1330357" cy="1911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Zoom the image of the product.</a:t>
          </a:r>
          <a:endParaRPr lang="en-IN" sz="2000" kern="1200" dirty="0"/>
        </a:p>
      </dsp:txBody>
      <dsp:txXfrm>
        <a:off x="1901465" y="1449528"/>
        <a:ext cx="1252427" cy="1833200"/>
      </dsp:txXfrm>
    </dsp:sp>
    <dsp:sp modelId="{272B7ABB-37D7-43DF-9409-6439FC8BDAB4}">
      <dsp:nvSpPr>
        <dsp:cNvPr id="0" name=""/>
        <dsp:cNvSpPr/>
      </dsp:nvSpPr>
      <dsp:spPr>
        <a:xfrm>
          <a:off x="3325894" y="2201164"/>
          <a:ext cx="282035" cy="32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325894" y="2267150"/>
        <a:ext cx="197425" cy="197956"/>
      </dsp:txXfrm>
    </dsp:sp>
    <dsp:sp modelId="{53C0B19B-8514-4F2E-871C-E56E655F30B4}">
      <dsp:nvSpPr>
        <dsp:cNvPr id="0" name=""/>
        <dsp:cNvSpPr/>
      </dsp:nvSpPr>
      <dsp:spPr>
        <a:xfrm>
          <a:off x="3725001" y="1410563"/>
          <a:ext cx="1330357" cy="1911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View the product details.</a:t>
          </a:r>
          <a:endParaRPr lang="en-IN" sz="2000" kern="1200" dirty="0"/>
        </a:p>
      </dsp:txBody>
      <dsp:txXfrm>
        <a:off x="3763966" y="1449528"/>
        <a:ext cx="1252427" cy="1833200"/>
      </dsp:txXfrm>
    </dsp:sp>
    <dsp:sp modelId="{7657587D-BD3C-445B-BAA9-0B126F515390}">
      <dsp:nvSpPr>
        <dsp:cNvPr id="0" name=""/>
        <dsp:cNvSpPr/>
      </dsp:nvSpPr>
      <dsp:spPr>
        <a:xfrm>
          <a:off x="5188394" y="2201164"/>
          <a:ext cx="282035" cy="32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188394" y="2267150"/>
        <a:ext cx="197425" cy="197956"/>
      </dsp:txXfrm>
    </dsp:sp>
    <dsp:sp modelId="{F4938C28-7CEB-4FD1-B188-F2ADE9501ADF}">
      <dsp:nvSpPr>
        <dsp:cNvPr id="0" name=""/>
        <dsp:cNvSpPr/>
      </dsp:nvSpPr>
      <dsp:spPr>
        <a:xfrm>
          <a:off x="5587502" y="1410563"/>
          <a:ext cx="1330357" cy="1911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Check the separate scrollbar.</a:t>
          </a:r>
          <a:endParaRPr lang="en-IN" sz="2000" kern="1200" dirty="0"/>
        </a:p>
      </dsp:txBody>
      <dsp:txXfrm>
        <a:off x="5626467" y="1449528"/>
        <a:ext cx="1252427" cy="1833200"/>
      </dsp:txXfrm>
    </dsp:sp>
    <dsp:sp modelId="{8782B9D4-18A5-4ED0-A64D-7BAEAF1930E2}">
      <dsp:nvSpPr>
        <dsp:cNvPr id="0" name=""/>
        <dsp:cNvSpPr/>
      </dsp:nvSpPr>
      <dsp:spPr>
        <a:xfrm>
          <a:off x="7050895" y="2201164"/>
          <a:ext cx="282035" cy="32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050895" y="2267150"/>
        <a:ext cx="197425" cy="197956"/>
      </dsp:txXfrm>
    </dsp:sp>
    <dsp:sp modelId="{8537678E-7CB3-4A45-B04A-D3DE90B75E43}">
      <dsp:nvSpPr>
        <dsp:cNvPr id="0" name=""/>
        <dsp:cNvSpPr/>
      </dsp:nvSpPr>
      <dsp:spPr>
        <a:xfrm>
          <a:off x="7450002" y="1410563"/>
          <a:ext cx="1330357" cy="1911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Check the product Add to cart.</a:t>
          </a:r>
          <a:endParaRPr lang="en-IN" sz="2000" kern="1200" dirty="0"/>
        </a:p>
      </dsp:txBody>
      <dsp:txXfrm>
        <a:off x="7488967" y="1449528"/>
        <a:ext cx="1252427" cy="1833200"/>
      </dsp:txXfrm>
    </dsp:sp>
    <dsp:sp modelId="{213D891D-F33C-4D8A-97BF-EFAAD8AFBA38}">
      <dsp:nvSpPr>
        <dsp:cNvPr id="0" name=""/>
        <dsp:cNvSpPr/>
      </dsp:nvSpPr>
      <dsp:spPr>
        <a:xfrm>
          <a:off x="8913396" y="2201164"/>
          <a:ext cx="282035" cy="32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8913396" y="2267150"/>
        <a:ext cx="197425" cy="197956"/>
      </dsp:txXfrm>
    </dsp:sp>
    <dsp:sp modelId="{ED05ADAE-3C45-4836-BC35-B621033E30C8}">
      <dsp:nvSpPr>
        <dsp:cNvPr id="0" name=""/>
        <dsp:cNvSpPr/>
      </dsp:nvSpPr>
      <dsp:spPr>
        <a:xfrm>
          <a:off x="9312503" y="1410563"/>
          <a:ext cx="1330357" cy="1911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6. Category, Brands and Payment partners.</a:t>
          </a:r>
          <a:endParaRPr lang="en-IN" sz="2000" kern="1200" dirty="0"/>
        </a:p>
      </dsp:txBody>
      <dsp:txXfrm>
        <a:off x="9351468" y="1449528"/>
        <a:ext cx="1252427" cy="1833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B63F-0E2B-4E62-B5ED-55825C3E5650}">
      <dsp:nvSpPr>
        <dsp:cNvPr id="0" name=""/>
        <dsp:cNvSpPr/>
      </dsp:nvSpPr>
      <dsp:spPr>
        <a:xfrm>
          <a:off x="1590985" y="0"/>
          <a:ext cx="5161142" cy="516114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02E0D-34CE-458D-A308-6EBD041DEF0E}">
      <dsp:nvSpPr>
        <dsp:cNvPr id="0" name=""/>
        <dsp:cNvSpPr/>
      </dsp:nvSpPr>
      <dsp:spPr>
        <a:xfrm>
          <a:off x="3489470" y="518886"/>
          <a:ext cx="4718914" cy="6108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Adding the product to cart </a:t>
          </a:r>
          <a:endParaRPr lang="en-IN" sz="1900" kern="1200" dirty="0"/>
        </a:p>
      </dsp:txBody>
      <dsp:txXfrm>
        <a:off x="3519290" y="548706"/>
        <a:ext cx="4659274" cy="551229"/>
      </dsp:txXfrm>
    </dsp:sp>
    <dsp:sp modelId="{C166C8B5-4E4F-4670-A84D-909072A25540}">
      <dsp:nvSpPr>
        <dsp:cNvPr id="0" name=""/>
        <dsp:cNvSpPr/>
      </dsp:nvSpPr>
      <dsp:spPr>
        <a:xfrm>
          <a:off x="3468939" y="1206114"/>
          <a:ext cx="4759976" cy="6108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Remove  the product from cart</a:t>
          </a:r>
          <a:endParaRPr lang="en-IN" sz="1800" kern="1200" dirty="0"/>
        </a:p>
      </dsp:txBody>
      <dsp:txXfrm>
        <a:off x="3498759" y="1235934"/>
        <a:ext cx="4700336" cy="551229"/>
      </dsp:txXfrm>
    </dsp:sp>
    <dsp:sp modelId="{2F0C8DE8-C3EE-4457-B4A8-06DB61810121}">
      <dsp:nvSpPr>
        <dsp:cNvPr id="0" name=""/>
        <dsp:cNvSpPr/>
      </dsp:nvSpPr>
      <dsp:spPr>
        <a:xfrm>
          <a:off x="3446261" y="1893342"/>
          <a:ext cx="4805332" cy="6108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Adding multiple product to cart</a:t>
          </a:r>
          <a:endParaRPr lang="en-IN" sz="1800" kern="1200" dirty="0"/>
        </a:p>
      </dsp:txBody>
      <dsp:txXfrm>
        <a:off x="3476081" y="1923162"/>
        <a:ext cx="4745692" cy="551229"/>
      </dsp:txXfrm>
    </dsp:sp>
    <dsp:sp modelId="{5550C020-5C67-4DA6-975C-3882BF5C404F}">
      <dsp:nvSpPr>
        <dsp:cNvPr id="0" name=""/>
        <dsp:cNvSpPr/>
      </dsp:nvSpPr>
      <dsp:spPr>
        <a:xfrm>
          <a:off x="3439819" y="2580571"/>
          <a:ext cx="4818215" cy="6108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    4. Adding multiple same product to cart</a:t>
          </a:r>
          <a:endParaRPr lang="en-IN" sz="1700" kern="1200" dirty="0"/>
        </a:p>
      </dsp:txBody>
      <dsp:txXfrm>
        <a:off x="3469639" y="2610391"/>
        <a:ext cx="4758575" cy="551229"/>
      </dsp:txXfrm>
    </dsp:sp>
    <dsp:sp modelId="{A87FD590-DA9D-4838-8565-DB1D341F102E}">
      <dsp:nvSpPr>
        <dsp:cNvPr id="0" name=""/>
        <dsp:cNvSpPr/>
      </dsp:nvSpPr>
      <dsp:spPr>
        <a:xfrm>
          <a:off x="3425260" y="3267799"/>
          <a:ext cx="4847334" cy="6108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5. Checking the sequence of product</a:t>
          </a:r>
          <a:endParaRPr lang="en-IN" sz="1700" kern="1200" dirty="0"/>
        </a:p>
      </dsp:txBody>
      <dsp:txXfrm>
        <a:off x="3455080" y="3297619"/>
        <a:ext cx="4787694" cy="551229"/>
      </dsp:txXfrm>
    </dsp:sp>
    <dsp:sp modelId="{ADCC25AB-9B8C-4B9A-9D25-C68297275AE2}">
      <dsp:nvSpPr>
        <dsp:cNvPr id="0" name=""/>
        <dsp:cNvSpPr/>
      </dsp:nvSpPr>
      <dsp:spPr>
        <a:xfrm>
          <a:off x="3427407" y="3955027"/>
          <a:ext cx="4843040" cy="6108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6. Applying coupon to product</a:t>
          </a:r>
          <a:endParaRPr lang="en-IN" sz="1700" kern="1200" dirty="0"/>
        </a:p>
      </dsp:txBody>
      <dsp:txXfrm>
        <a:off x="3457227" y="3984847"/>
        <a:ext cx="4783400" cy="551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F1C6D-E89D-4989-9BD4-4DFEE840E78E}">
      <dsp:nvSpPr>
        <dsp:cNvPr id="0" name=""/>
        <dsp:cNvSpPr/>
      </dsp:nvSpPr>
      <dsp:spPr>
        <a:xfrm>
          <a:off x="0" y="1541282"/>
          <a:ext cx="11236750" cy="205504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C6628-8BE8-47E7-9E59-87F043540A01}">
      <dsp:nvSpPr>
        <dsp:cNvPr id="0" name=""/>
        <dsp:cNvSpPr/>
      </dsp:nvSpPr>
      <dsp:spPr>
        <a:xfrm>
          <a:off x="864" y="0"/>
          <a:ext cx="1385115" cy="20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Checking all products are categorized</a:t>
          </a:r>
          <a:endParaRPr lang="en-IN" sz="1800" b="1" kern="1200" dirty="0"/>
        </a:p>
      </dsp:txBody>
      <dsp:txXfrm>
        <a:off x="864" y="0"/>
        <a:ext cx="1385115" cy="2055043"/>
      </dsp:txXfrm>
    </dsp:sp>
    <dsp:sp modelId="{2089FB66-27E5-49F9-91FE-EA811392D9DC}">
      <dsp:nvSpPr>
        <dsp:cNvPr id="0" name=""/>
        <dsp:cNvSpPr/>
      </dsp:nvSpPr>
      <dsp:spPr>
        <a:xfrm>
          <a:off x="436541" y="2311923"/>
          <a:ext cx="513760" cy="513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82D8-1020-44F4-8D74-D49FA5B66E2A}">
      <dsp:nvSpPr>
        <dsp:cNvPr id="0" name=""/>
        <dsp:cNvSpPr/>
      </dsp:nvSpPr>
      <dsp:spPr>
        <a:xfrm>
          <a:off x="1455235" y="3082564"/>
          <a:ext cx="1385115" cy="20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5.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Total no of products under category</a:t>
          </a:r>
          <a:endParaRPr lang="en-IN" sz="1800" b="1" kern="1200" dirty="0"/>
        </a:p>
      </dsp:txBody>
      <dsp:txXfrm>
        <a:off x="1455235" y="3082564"/>
        <a:ext cx="1385115" cy="2055043"/>
      </dsp:txXfrm>
    </dsp:sp>
    <dsp:sp modelId="{A9D33CD8-3C65-4F18-AB94-2DBC779E3BFD}">
      <dsp:nvSpPr>
        <dsp:cNvPr id="0" name=""/>
        <dsp:cNvSpPr/>
      </dsp:nvSpPr>
      <dsp:spPr>
        <a:xfrm>
          <a:off x="1890913" y="2311923"/>
          <a:ext cx="513760" cy="513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877F9-EA35-45CB-B753-71145CC81940}">
      <dsp:nvSpPr>
        <dsp:cNvPr id="0" name=""/>
        <dsp:cNvSpPr/>
      </dsp:nvSpPr>
      <dsp:spPr>
        <a:xfrm>
          <a:off x="2909607" y="0"/>
          <a:ext cx="1385115" cy="20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View all products under category</a:t>
          </a:r>
          <a:endParaRPr lang="en-IN" sz="1800" b="1" kern="1200" dirty="0"/>
        </a:p>
      </dsp:txBody>
      <dsp:txXfrm>
        <a:off x="2909607" y="0"/>
        <a:ext cx="1385115" cy="2055043"/>
      </dsp:txXfrm>
    </dsp:sp>
    <dsp:sp modelId="{7AC313A3-EDBA-4E8A-AFBF-091B12C20C97}">
      <dsp:nvSpPr>
        <dsp:cNvPr id="0" name=""/>
        <dsp:cNvSpPr/>
      </dsp:nvSpPr>
      <dsp:spPr>
        <a:xfrm>
          <a:off x="3345285" y="2311923"/>
          <a:ext cx="513760" cy="513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F44F4-AFDC-471E-A42B-8B8DEC50A174}">
      <dsp:nvSpPr>
        <dsp:cNvPr id="0" name=""/>
        <dsp:cNvSpPr/>
      </dsp:nvSpPr>
      <dsp:spPr>
        <a:xfrm>
          <a:off x="4363979" y="3082564"/>
          <a:ext cx="1385115" cy="20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6. Applying/  clearing filters </a:t>
          </a:r>
          <a:endParaRPr lang="en-IN" sz="1800" b="1" kern="1200" dirty="0"/>
        </a:p>
      </dsp:txBody>
      <dsp:txXfrm>
        <a:off x="4363979" y="3082564"/>
        <a:ext cx="1385115" cy="2055043"/>
      </dsp:txXfrm>
    </dsp:sp>
    <dsp:sp modelId="{2CABFEA9-21F8-4F87-8BA7-8EB4B2C3645C}">
      <dsp:nvSpPr>
        <dsp:cNvPr id="0" name=""/>
        <dsp:cNvSpPr/>
      </dsp:nvSpPr>
      <dsp:spPr>
        <a:xfrm>
          <a:off x="4799657" y="2311923"/>
          <a:ext cx="513760" cy="513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D7272-93F6-4620-BEAC-190E66481D69}">
      <dsp:nvSpPr>
        <dsp:cNvPr id="0" name=""/>
        <dsp:cNvSpPr/>
      </dsp:nvSpPr>
      <dsp:spPr>
        <a:xfrm>
          <a:off x="5818351" y="0"/>
          <a:ext cx="1385115" cy="20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3</a:t>
          </a:r>
          <a:r>
            <a:rPr lang="en-US" sz="1800" b="1" kern="1200"/>
            <a:t>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Total no of filters applied</a:t>
          </a:r>
          <a:endParaRPr lang="en-IN" sz="1800" b="1" kern="1200" dirty="0"/>
        </a:p>
      </dsp:txBody>
      <dsp:txXfrm>
        <a:off x="5818351" y="0"/>
        <a:ext cx="1385115" cy="2055043"/>
      </dsp:txXfrm>
    </dsp:sp>
    <dsp:sp modelId="{F2891D92-3E75-4F87-B56C-307193082C27}">
      <dsp:nvSpPr>
        <dsp:cNvPr id="0" name=""/>
        <dsp:cNvSpPr/>
      </dsp:nvSpPr>
      <dsp:spPr>
        <a:xfrm>
          <a:off x="6254028" y="2311923"/>
          <a:ext cx="513760" cy="513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233D-BD1A-4E5A-BE65-3BA119FE180D}">
      <dsp:nvSpPr>
        <dsp:cNvPr id="0" name=""/>
        <dsp:cNvSpPr/>
      </dsp:nvSpPr>
      <dsp:spPr>
        <a:xfrm>
          <a:off x="7272723" y="3082564"/>
          <a:ext cx="1385115" cy="20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7.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Applying multiple filters</a:t>
          </a:r>
          <a:endParaRPr lang="en-IN" sz="1800" b="1" kern="1200" dirty="0"/>
        </a:p>
      </dsp:txBody>
      <dsp:txXfrm>
        <a:off x="7272723" y="3082564"/>
        <a:ext cx="1385115" cy="2055043"/>
      </dsp:txXfrm>
    </dsp:sp>
    <dsp:sp modelId="{9E0E36AD-58AA-4F9D-8C9A-4FAEC9B50DF6}">
      <dsp:nvSpPr>
        <dsp:cNvPr id="0" name=""/>
        <dsp:cNvSpPr/>
      </dsp:nvSpPr>
      <dsp:spPr>
        <a:xfrm>
          <a:off x="7708400" y="2311923"/>
          <a:ext cx="513760" cy="513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1A272-CC9E-489B-9644-03319CDADEF4}">
      <dsp:nvSpPr>
        <dsp:cNvPr id="0" name=""/>
        <dsp:cNvSpPr/>
      </dsp:nvSpPr>
      <dsp:spPr>
        <a:xfrm>
          <a:off x="8727094" y="0"/>
          <a:ext cx="1385115" cy="20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4.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Total no of products under filter</a:t>
          </a:r>
          <a:endParaRPr lang="en-IN" sz="1800" b="1" kern="1200" dirty="0"/>
        </a:p>
      </dsp:txBody>
      <dsp:txXfrm>
        <a:off x="8727094" y="0"/>
        <a:ext cx="1385115" cy="2055043"/>
      </dsp:txXfrm>
    </dsp:sp>
    <dsp:sp modelId="{7F983A15-569C-4C42-91DB-B114727F5877}">
      <dsp:nvSpPr>
        <dsp:cNvPr id="0" name=""/>
        <dsp:cNvSpPr/>
      </dsp:nvSpPr>
      <dsp:spPr>
        <a:xfrm>
          <a:off x="9162772" y="2311923"/>
          <a:ext cx="513760" cy="513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08920-DF97-4AA0-9DA7-37BB134B45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DB3F8-9050-4C51-8B32-8F4F6FCE5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7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B3F8-9050-4C51-8B32-8F4F6FCE57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21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0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7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97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0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25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1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8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79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1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8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5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1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2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3BE00D-30D8-4F16-A8D6-74267875204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998FE6-3AB5-4C32-A129-58CF01C6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76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  <p:sldLayoutId id="2147484372" r:id="rId12"/>
    <p:sldLayoutId id="2147484373" r:id="rId13"/>
    <p:sldLayoutId id="2147484374" r:id="rId14"/>
    <p:sldLayoutId id="2147484375" r:id="rId15"/>
    <p:sldLayoutId id="2147484376" r:id="rId16"/>
    <p:sldLayoutId id="21474843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ofers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C1F05-8A42-4E72-8C90-03F7957127F1}"/>
              </a:ext>
            </a:extLst>
          </p:cNvPr>
          <p:cNvSpPr/>
          <p:nvPr/>
        </p:nvSpPr>
        <p:spPr>
          <a:xfrm>
            <a:off x="3378512" y="-76755"/>
            <a:ext cx="501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S  P  R  I  N  T  - 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0BD5E8-8754-4C4B-86A0-B158B42417F3}"/>
              </a:ext>
            </a:extLst>
          </p:cNvPr>
          <p:cNvSpPr/>
          <p:nvPr/>
        </p:nvSpPr>
        <p:spPr>
          <a:xfrm>
            <a:off x="3456162" y="740249"/>
            <a:ext cx="48608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24-06-2022  TO  30-06-2022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7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EE000-6E74-4066-9B92-66B0E43D265E}"/>
              </a:ext>
            </a:extLst>
          </p:cNvPr>
          <p:cNvSpPr txBox="1"/>
          <p:nvPr/>
        </p:nvSpPr>
        <p:spPr>
          <a:xfrm>
            <a:off x="503434" y="94268"/>
            <a:ext cx="827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: </a:t>
            </a:r>
            <a:endParaRPr lang="en-IN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39AFC-0504-40EA-9CCD-A65FE38C8E57}"/>
              </a:ext>
            </a:extLst>
          </p:cNvPr>
          <p:cNvSpPr txBox="1"/>
          <p:nvPr/>
        </p:nvSpPr>
        <p:spPr>
          <a:xfrm>
            <a:off x="9807712" y="6321660"/>
            <a:ext cx="34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SWATHI CHINTAKUNTA</a:t>
            </a:r>
            <a:endParaRPr lang="en-IN" b="1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FEB9C7A-C852-4ACC-A78B-45FB00370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193314"/>
              </p:ext>
            </p:extLst>
          </p:nvPr>
        </p:nvGraphicFramePr>
        <p:xfrm>
          <a:off x="697584" y="829559"/>
          <a:ext cx="11236750" cy="513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5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4F78C-CF69-4EB7-9F3E-6870FC785DE2}"/>
              </a:ext>
            </a:extLst>
          </p:cNvPr>
          <p:cNvSpPr txBox="1"/>
          <p:nvPr/>
        </p:nvSpPr>
        <p:spPr>
          <a:xfrm>
            <a:off x="254524" y="273378"/>
            <a:ext cx="898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of the project : </a:t>
            </a:r>
            <a:endParaRPr lang="en-IN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22B1B-CD7A-4404-A56E-9714506C4AE4}"/>
              </a:ext>
            </a:extLst>
          </p:cNvPr>
          <p:cNvSpPr txBox="1"/>
          <p:nvPr/>
        </p:nvSpPr>
        <p:spPr>
          <a:xfrm>
            <a:off x="760288" y="970960"/>
            <a:ext cx="1054245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Excel spread sheet 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scenarios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Defect report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Traceability matrix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Summary reports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JIRA 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Writing epic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Creating user stories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Executing test cases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Finding defects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Summary report</a:t>
            </a:r>
            <a:r>
              <a:rPr lang="en-US" dirty="0"/>
              <a:t>s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E7F91-928F-43BB-B1E8-4EF1BC900A8C}"/>
              </a:ext>
            </a:extLst>
          </p:cNvPr>
          <p:cNvSpPr txBox="1"/>
          <p:nvPr/>
        </p:nvSpPr>
        <p:spPr>
          <a:xfrm>
            <a:off x="133564" y="207390"/>
            <a:ext cx="6565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in Excel : </a:t>
            </a:r>
            <a:endParaRPr lang="en-IN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A52AF-220D-439E-9F9B-487F7FB7D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2" y="1182317"/>
            <a:ext cx="6231118" cy="3223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DD49B-42BB-44D0-BD72-5F6E404891AF}"/>
              </a:ext>
            </a:extLst>
          </p:cNvPr>
          <p:cNvSpPr txBox="1"/>
          <p:nvPr/>
        </p:nvSpPr>
        <p:spPr>
          <a:xfrm>
            <a:off x="6771255" y="1130946"/>
            <a:ext cx="502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Creating  epic under user stories followed by Issue type, summary, priority, Story assignee.</a:t>
            </a:r>
            <a:endParaRPr lang="en-IN" sz="24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85FF7E-39A6-4901-91D8-DB83FD7FA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55" y="2810875"/>
            <a:ext cx="5285295" cy="3839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5FC743-DE69-42FF-8258-815D8A679168}"/>
              </a:ext>
            </a:extLst>
          </p:cNvPr>
          <p:cNvSpPr txBox="1"/>
          <p:nvPr/>
        </p:nvSpPr>
        <p:spPr>
          <a:xfrm>
            <a:off x="267094" y="4693693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Creating requirements followed by Requirement Id, Requirement description.</a:t>
            </a:r>
            <a:endParaRPr lang="en-IN" sz="24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9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00229-6CD3-435A-A63C-644BCD796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3" y="1695351"/>
            <a:ext cx="11394693" cy="4885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C694D-98E3-4DC3-AB2E-C125699EDEE4}"/>
              </a:ext>
            </a:extLst>
          </p:cNvPr>
          <p:cNvSpPr txBox="1"/>
          <p:nvPr/>
        </p:nvSpPr>
        <p:spPr>
          <a:xfrm>
            <a:off x="398653" y="258985"/>
            <a:ext cx="11394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test scenarios with type of testing, possible number of test cases: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2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09AB2-B4E3-42A7-848F-21661422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1501807"/>
            <a:ext cx="9946867" cy="5011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B0AEE-57B2-4AE7-8D56-51D820786BE1}"/>
              </a:ext>
            </a:extLst>
          </p:cNvPr>
          <p:cNvSpPr txBox="1"/>
          <p:nvPr/>
        </p:nvSpPr>
        <p:spPr>
          <a:xfrm>
            <a:off x="709241" y="226750"/>
            <a:ext cx="10614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test cases followed by Pre-condition, Test Condition, Expected results, status iteration:</a:t>
            </a:r>
            <a:endParaRPr lang="en-IN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9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82779-99E8-4E42-B8FD-49CB3343F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3" y="1674689"/>
            <a:ext cx="10903953" cy="5065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7DDBEE-AAFD-4517-91DF-AAE5DF1CE20C}"/>
              </a:ext>
            </a:extLst>
          </p:cNvPr>
          <p:cNvSpPr txBox="1"/>
          <p:nvPr/>
        </p:nvSpPr>
        <p:spPr>
          <a:xfrm>
            <a:off x="267128" y="220810"/>
            <a:ext cx="11280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defects followed by</a:t>
            </a:r>
          </a:p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Defect summary, actual output, defect priority, status:</a:t>
            </a:r>
            <a:endParaRPr lang="en-IN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5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65472-C9E3-4374-85C7-20F8B1AB1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30" y="1611984"/>
            <a:ext cx="9257123" cy="4496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D009A4-FB48-4998-96C4-DFBF0DF7622D}"/>
              </a:ext>
            </a:extLst>
          </p:cNvPr>
          <p:cNvSpPr txBox="1"/>
          <p:nvPr/>
        </p:nvSpPr>
        <p:spPr>
          <a:xfrm>
            <a:off x="452062" y="359595"/>
            <a:ext cx="1083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Traceability Matrix:</a:t>
            </a:r>
            <a:endParaRPr lang="en-IN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3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733FD-CAC6-40D6-B97D-D3C214EAFD27}"/>
              </a:ext>
            </a:extLst>
          </p:cNvPr>
          <p:cNvSpPr txBox="1"/>
          <p:nvPr/>
        </p:nvSpPr>
        <p:spPr>
          <a:xfrm>
            <a:off x="698643" y="160256"/>
            <a:ext cx="8691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and executing on JIRA : </a:t>
            </a:r>
            <a:endParaRPr lang="en-IN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A6F19-BE55-4F80-A791-A2616B09EDE4}"/>
              </a:ext>
            </a:extLst>
          </p:cNvPr>
          <p:cNvSpPr txBox="1"/>
          <p:nvPr/>
        </p:nvSpPr>
        <p:spPr>
          <a:xfrm>
            <a:off x="1363331" y="1041399"/>
            <a:ext cx="10369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Jira Software can be configured to fit any type of project. Teams can start with a project template or create their own custom workflow. Jira issues, also known as tasks, track each piece of work that needs to pass through the workflow steps to completion. </a:t>
            </a: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A4199-479F-4D8E-84B0-2EDE11E0416A}"/>
              </a:ext>
            </a:extLst>
          </p:cNvPr>
          <p:cNvSpPr txBox="1"/>
          <p:nvPr/>
        </p:nvSpPr>
        <p:spPr>
          <a:xfrm>
            <a:off x="1428107" y="5261512"/>
            <a:ext cx="9974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: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  Jira Software is part of a family of products designed to help teams of all types 	manage work. Originally, Jira was designed as a bug and issue tracker. 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14F6-F00E-40E0-B7D8-1C8F90BADAD0}"/>
              </a:ext>
            </a:extLst>
          </p:cNvPr>
          <p:cNvSpPr txBox="1"/>
          <p:nvPr/>
        </p:nvSpPr>
        <p:spPr>
          <a:xfrm>
            <a:off x="7748833" y="6419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879D98-142A-41CC-8865-648B4D1FC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58" y="2268260"/>
            <a:ext cx="3447893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E5097-8A9C-4D29-8B5D-A32169D9E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1744555"/>
            <a:ext cx="10259843" cy="4927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435E6-0DAB-4B52-8162-15F5DA5DD8F0}"/>
              </a:ext>
            </a:extLst>
          </p:cNvPr>
          <p:cNvSpPr txBox="1"/>
          <p:nvPr/>
        </p:nvSpPr>
        <p:spPr>
          <a:xfrm>
            <a:off x="370788" y="328773"/>
            <a:ext cx="589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team in JIRA: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01D08-1B07-42C4-9809-23905CE85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37208"/>
            <a:ext cx="5420412" cy="12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5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042F9D-37CF-432A-AD7F-511D734C4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8" y="1828800"/>
            <a:ext cx="9996755" cy="4890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856CF-E865-4BA5-8A46-2790DAC3A098}"/>
              </a:ext>
            </a:extLst>
          </p:cNvPr>
          <p:cNvSpPr txBox="1"/>
          <p:nvPr/>
        </p:nvSpPr>
        <p:spPr>
          <a:xfrm>
            <a:off x="544530" y="138702"/>
            <a:ext cx="107364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issues in JIRA: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IN" sz="2400" b="1" dirty="0">
              <a:latin typeface="+mj-lt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Entering user stories and epic in the software.</a:t>
            </a:r>
            <a:endParaRPr lang="en-IN" sz="2400" b="1" dirty="0">
              <a:latin typeface="+mj-lt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7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4EB1F-193B-4314-B6E7-0F87212DF218}"/>
              </a:ext>
            </a:extLst>
          </p:cNvPr>
          <p:cNvSpPr txBox="1"/>
          <p:nvPr/>
        </p:nvSpPr>
        <p:spPr>
          <a:xfrm>
            <a:off x="-665394" y="104272"/>
            <a:ext cx="899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IN" sz="3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Grofers</a:t>
            </a:r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(Online Grocery)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90298-D237-42F2-B28C-C85260A9A474}"/>
              </a:ext>
            </a:extLst>
          </p:cNvPr>
          <p:cNvSpPr txBox="1"/>
          <p:nvPr/>
        </p:nvSpPr>
        <p:spPr>
          <a:xfrm>
            <a:off x="288286" y="2853535"/>
            <a:ext cx="643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    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Team members: </a:t>
            </a:r>
            <a:r>
              <a:rPr lang="en-IN" sz="3600" b="1" dirty="0"/>
              <a:t>:</a:t>
            </a:r>
            <a:r>
              <a:rPr lang="en-IN" sz="24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821A7-D3B6-4872-B908-05A67398D7B3}"/>
              </a:ext>
            </a:extLst>
          </p:cNvPr>
          <p:cNvSpPr txBox="1"/>
          <p:nvPr/>
        </p:nvSpPr>
        <p:spPr>
          <a:xfrm>
            <a:off x="935593" y="3569195"/>
            <a:ext cx="5791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1.  SWATHI CHINTAKUNTA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2. SWATHI DHAMODARAN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3. THRUPTHI P J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4. UMA MAHESWARI KATIKATALA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5. VIJAY  M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05D57-AD17-475F-9B1E-D5A7BCC7ED2B}"/>
              </a:ext>
            </a:extLst>
          </p:cNvPr>
          <p:cNvSpPr txBox="1"/>
          <p:nvPr/>
        </p:nvSpPr>
        <p:spPr>
          <a:xfrm>
            <a:off x="611829" y="1587164"/>
            <a:ext cx="5306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Url: </a:t>
            </a: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https://www.grofers.com/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Team - 8</a:t>
            </a:r>
          </a:p>
        </p:txBody>
      </p:sp>
    </p:spTree>
    <p:extLst>
      <p:ext uri="{BB962C8B-B14F-4D97-AF65-F5344CB8AC3E}">
        <p14:creationId xmlns:p14="http://schemas.microsoft.com/office/powerpoint/2010/main" val="306796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E568D-CE91-40D5-AB7B-9D41C01C6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3" y="2356702"/>
            <a:ext cx="10463754" cy="4317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51AB93-7C65-413D-B6DA-24F991F0128C}"/>
              </a:ext>
            </a:extLst>
          </p:cNvPr>
          <p:cNvSpPr txBox="1"/>
          <p:nvPr/>
        </p:nvSpPr>
        <p:spPr>
          <a:xfrm>
            <a:off x="626725" y="697584"/>
            <a:ext cx="11266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Placing the status of user stories in epic:</a:t>
            </a: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4" indent="-457200">
              <a:buAutoNum type="arabicPeriod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To do		2. In Progress		3. Done	</a:t>
            </a:r>
          </a:p>
        </p:txBody>
      </p:sp>
    </p:spTree>
    <p:extLst>
      <p:ext uri="{BB962C8B-B14F-4D97-AF65-F5344CB8AC3E}">
        <p14:creationId xmlns:p14="http://schemas.microsoft.com/office/powerpoint/2010/main" val="1548892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AEA64-F994-4351-B04B-1B8EC20DBAB6}"/>
              </a:ext>
            </a:extLst>
          </p:cNvPr>
          <p:cNvSpPr txBox="1"/>
          <p:nvPr/>
        </p:nvSpPr>
        <p:spPr>
          <a:xfrm>
            <a:off x="246580" y="103859"/>
            <a:ext cx="1018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Report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C23F0-D061-4C59-A428-D137C22FB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6" y="904126"/>
            <a:ext cx="11510128" cy="54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5B56F0-FE71-4911-9FA9-0986744D82B2}"/>
              </a:ext>
            </a:extLst>
          </p:cNvPr>
          <p:cNvSpPr txBox="1"/>
          <p:nvPr/>
        </p:nvSpPr>
        <p:spPr>
          <a:xfrm>
            <a:off x="329938" y="339365"/>
            <a:ext cx="690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82F8C-053A-4636-BC54-13CF266BE2FD}"/>
              </a:ext>
            </a:extLst>
          </p:cNvPr>
          <p:cNvSpPr txBox="1"/>
          <p:nvPr/>
        </p:nvSpPr>
        <p:spPr>
          <a:xfrm>
            <a:off x="1357460" y="1408832"/>
            <a:ext cx="74283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 Working with JIRA</a:t>
            </a:r>
          </a:p>
          <a:p>
            <a:endParaRPr lang="en-IN" sz="2000" dirty="0"/>
          </a:p>
          <a:p>
            <a:r>
              <a:rPr lang="en-IN" sz="2000" dirty="0"/>
              <a:t>2. Finding defects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6D1A9-A7BD-430A-B921-C746E81F5C0D}"/>
              </a:ext>
            </a:extLst>
          </p:cNvPr>
          <p:cNvSpPr txBox="1"/>
          <p:nvPr/>
        </p:nvSpPr>
        <p:spPr>
          <a:xfrm>
            <a:off x="414779" y="3223967"/>
            <a:ext cx="10708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 overcome from the challenges : </a:t>
            </a:r>
          </a:p>
          <a:p>
            <a:endParaRPr lang="en-IN" sz="4000" b="1" u="sng" dirty="0">
              <a:solidFill>
                <a:srgbClr val="FFFF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We have overcome the above challenges with guidance of our good trainer and support of our wonderful teammates.</a:t>
            </a:r>
          </a:p>
        </p:txBody>
      </p:sp>
    </p:spTree>
    <p:extLst>
      <p:ext uri="{BB962C8B-B14F-4D97-AF65-F5344CB8AC3E}">
        <p14:creationId xmlns:p14="http://schemas.microsoft.com/office/powerpoint/2010/main" val="298928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2B0B-9C03-411A-83D6-8CB0C9DC2ECE}"/>
              </a:ext>
            </a:extLst>
          </p:cNvPr>
          <p:cNvSpPr txBox="1"/>
          <p:nvPr/>
        </p:nvSpPr>
        <p:spPr>
          <a:xfrm>
            <a:off x="-244549" y="496436"/>
            <a:ext cx="522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7521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D4349-3942-496C-A3D4-9817C3B5822B}"/>
              </a:ext>
            </a:extLst>
          </p:cNvPr>
          <p:cNvSpPr txBox="1"/>
          <p:nvPr/>
        </p:nvSpPr>
        <p:spPr>
          <a:xfrm>
            <a:off x="380830" y="156760"/>
            <a:ext cx="708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GROFERS.COM :</a:t>
            </a:r>
            <a:endParaRPr lang="en-IN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99D54-E68F-489C-A04B-9352E283F744}"/>
              </a:ext>
            </a:extLst>
          </p:cNvPr>
          <p:cNvSpPr txBox="1"/>
          <p:nvPr/>
        </p:nvSpPr>
        <p:spPr>
          <a:xfrm>
            <a:off x="1109221" y="3949875"/>
            <a:ext cx="9973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"BLINKIT" is owned &amp; managed by "Blink Commerce Private Limited” (formerly known as GROFERS India Private Limited)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Imagine needing something when you are at home and getting it before you have tied your shoelaces to step out. We are revolutionizing e-commerce by making the stuff most important to you, available to you in a blink of your eye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5A0A4-525D-4D96-A9B3-DAA4EB9F3AC1}"/>
              </a:ext>
            </a:extLst>
          </p:cNvPr>
          <p:cNvSpPr txBox="1"/>
          <p:nvPr/>
        </p:nvSpPr>
        <p:spPr>
          <a:xfrm>
            <a:off x="1432874" y="1074656"/>
            <a:ext cx="9096866" cy="150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EB6C5-F076-4489-8790-CF8C0A89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23" y="993551"/>
            <a:ext cx="9945280" cy="27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781C1-BC14-4EDF-9653-A37F2E54C272}"/>
              </a:ext>
            </a:extLst>
          </p:cNvPr>
          <p:cNvSpPr txBox="1"/>
          <p:nvPr/>
        </p:nvSpPr>
        <p:spPr>
          <a:xfrm>
            <a:off x="401962" y="200301"/>
            <a:ext cx="8597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Outlet of the GROFERS.COM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6C8CB9-28E5-4573-B634-4C12FAC9B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57856"/>
              </p:ext>
            </p:extLst>
          </p:nvPr>
        </p:nvGraphicFramePr>
        <p:xfrm>
          <a:off x="600120" y="934948"/>
          <a:ext cx="10190375" cy="5722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96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CDE6F-6075-41DB-B69F-98A851179E77}"/>
              </a:ext>
            </a:extLst>
          </p:cNvPr>
          <p:cNvSpPr txBox="1"/>
          <p:nvPr/>
        </p:nvSpPr>
        <p:spPr>
          <a:xfrm>
            <a:off x="688157" y="273874"/>
            <a:ext cx="742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812F41-F81D-45AF-A6C6-42B9C3590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3426"/>
              </p:ext>
            </p:extLst>
          </p:nvPr>
        </p:nvGraphicFramePr>
        <p:xfrm>
          <a:off x="1429732" y="858649"/>
          <a:ext cx="9332536" cy="477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2A1122-190C-4D80-9052-7171F64FEA92}"/>
              </a:ext>
            </a:extLst>
          </p:cNvPr>
          <p:cNvSpPr txBox="1"/>
          <p:nvPr/>
        </p:nvSpPr>
        <p:spPr>
          <a:xfrm>
            <a:off x="8681557" y="6348358"/>
            <a:ext cx="466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All team members</a:t>
            </a:r>
            <a:endParaRPr lang="en-IN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87D9B-0C73-4502-9EE8-D06802B9F7E3}"/>
              </a:ext>
            </a:extLst>
          </p:cNvPr>
          <p:cNvSpPr txBox="1"/>
          <p:nvPr/>
        </p:nvSpPr>
        <p:spPr>
          <a:xfrm>
            <a:off x="395926" y="254524"/>
            <a:ext cx="685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Search: </a:t>
            </a:r>
            <a:endParaRPr lang="en-IN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6AD9AF-5473-4921-9017-6FAC1B833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648709"/>
              </p:ext>
            </p:extLst>
          </p:nvPr>
        </p:nvGraphicFramePr>
        <p:xfrm>
          <a:off x="1775363" y="989411"/>
          <a:ext cx="8851769" cy="525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74F19A-E327-4A62-8EFE-A5C33E375267}"/>
              </a:ext>
            </a:extLst>
          </p:cNvPr>
          <p:cNvSpPr txBox="1"/>
          <p:nvPr/>
        </p:nvSpPr>
        <p:spPr>
          <a:xfrm>
            <a:off x="7440891" y="6424216"/>
            <a:ext cx="47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0000"/>
                </a:solidFill>
              </a:rPr>
              <a:t>SWATHI DHAMODARAN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6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DFC40-33A3-4697-B7CD-33B2A5F2EE81}"/>
              </a:ext>
            </a:extLst>
          </p:cNvPr>
          <p:cNvSpPr txBox="1"/>
          <p:nvPr/>
        </p:nvSpPr>
        <p:spPr>
          <a:xfrm>
            <a:off x="386182" y="343468"/>
            <a:ext cx="838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Account :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83C26-738F-43AF-8791-8D326C437C96}"/>
              </a:ext>
            </a:extLst>
          </p:cNvPr>
          <p:cNvSpPr txBox="1"/>
          <p:nvPr/>
        </p:nvSpPr>
        <p:spPr>
          <a:xfrm>
            <a:off x="8907589" y="6391421"/>
            <a:ext cx="48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UMA MAHESHWARI KATIKATALA</a:t>
            </a:r>
            <a:endParaRPr lang="en-IN" b="1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6132C2D-07A6-4BDB-9F8D-ED3F67EC0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067668"/>
              </p:ext>
            </p:extLst>
          </p:nvPr>
        </p:nvGraphicFramePr>
        <p:xfrm>
          <a:off x="961534" y="1574573"/>
          <a:ext cx="10671142" cy="435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46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DACDA-9444-4784-B7CA-2A6C65910EC5}"/>
              </a:ext>
            </a:extLst>
          </p:cNvPr>
          <p:cNvSpPr txBox="1"/>
          <p:nvPr/>
        </p:nvSpPr>
        <p:spPr>
          <a:xfrm>
            <a:off x="383745" y="295727"/>
            <a:ext cx="511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product:</a:t>
            </a:r>
            <a:endParaRPr lang="en-IN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789-6060-489D-8997-503AD96C3AFC}"/>
              </a:ext>
            </a:extLst>
          </p:cNvPr>
          <p:cNvSpPr txBox="1"/>
          <p:nvPr/>
        </p:nvSpPr>
        <p:spPr>
          <a:xfrm>
            <a:off x="9566088" y="6310402"/>
            <a:ext cx="3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VIJAY M</a:t>
            </a:r>
            <a:endParaRPr lang="en-IN" b="1" i="1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A8901EA-01BD-4633-9DF6-786E8F40B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097971"/>
              </p:ext>
            </p:extLst>
          </p:nvPr>
        </p:nvGraphicFramePr>
        <p:xfrm>
          <a:off x="499621" y="1065228"/>
          <a:ext cx="10642861" cy="4732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7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51742-7490-46AA-B206-F7C32BE0DA19}"/>
              </a:ext>
            </a:extLst>
          </p:cNvPr>
          <p:cNvSpPr txBox="1"/>
          <p:nvPr/>
        </p:nvSpPr>
        <p:spPr>
          <a:xfrm>
            <a:off x="1044680" y="244425"/>
            <a:ext cx="493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Cart :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7840DF-4C6F-4185-B8F2-70E4B11B6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668394"/>
              </p:ext>
            </p:extLst>
          </p:nvPr>
        </p:nvGraphicFramePr>
        <p:xfrm>
          <a:off x="1421152" y="848429"/>
          <a:ext cx="9863580" cy="5161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2A4C6A-4794-472B-A3BB-9676130200F8}"/>
              </a:ext>
            </a:extLst>
          </p:cNvPr>
          <p:cNvSpPr txBox="1"/>
          <p:nvPr/>
        </p:nvSpPr>
        <p:spPr>
          <a:xfrm>
            <a:off x="9776708" y="6400586"/>
            <a:ext cx="30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THRUPTHI P J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5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A9BCA7F6F21E48B5DACD24CE9D5464" ma:contentTypeVersion="10" ma:contentTypeDescription="Create a new document." ma:contentTypeScope="" ma:versionID="917846dc97d4fc36df341ec2cc5fbfc8">
  <xsd:schema xmlns:xsd="http://www.w3.org/2001/XMLSchema" xmlns:xs="http://www.w3.org/2001/XMLSchema" xmlns:p="http://schemas.microsoft.com/office/2006/metadata/properties" xmlns:ns2="d20ca865-7e02-49f3-bbc7-00d220861ff4" xmlns:ns3="ddac7b6f-c708-4eb8-9da7-c55147f0a508" targetNamespace="http://schemas.microsoft.com/office/2006/metadata/properties" ma:root="true" ma:fieldsID="2cf4d9015d0b334594bd34a734d1dda1" ns2:_="" ns3:_="">
    <xsd:import namespace="d20ca865-7e02-49f3-bbc7-00d220861ff4"/>
    <xsd:import namespace="ddac7b6f-c708-4eb8-9da7-c55147f0a5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ca865-7e02-49f3-bbc7-00d220861f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c7b6f-c708-4eb8-9da7-c55147f0a5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4c9bb25-5d28-4284-8576-5e11d0049e5c}" ma:internalName="TaxCatchAll" ma:showField="CatchAllData" ma:web="ddac7b6f-c708-4eb8-9da7-c55147f0a5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D908F6-6468-41E5-80F0-D5B07D00D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76539F-DED1-48FC-A669-1A1965924A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0ca865-7e02-49f3-bbc7-00d220861ff4"/>
    <ds:schemaRef ds:uri="ddac7b6f-c708-4eb8-9da7-c55147f0a5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1012</TotalTime>
  <Words>712</Words>
  <Application>Microsoft Office PowerPoint</Application>
  <PresentationFormat>Widescreen</PresentationFormat>
  <Paragraphs>133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M, Vijay</cp:lastModifiedBy>
  <cp:revision>98</cp:revision>
  <dcterms:created xsi:type="dcterms:W3CDTF">2022-06-29T12:04:20Z</dcterms:created>
  <dcterms:modified xsi:type="dcterms:W3CDTF">2022-07-01T08:08:48Z</dcterms:modified>
</cp:coreProperties>
</file>