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604C-64FF-4041-97CC-4D077D68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D67E4-EF77-40BB-B4F2-7A1598965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5D36-97EE-474E-B0E2-04D9B12D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32409-803C-4588-9580-29C6A5ED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8438-04C5-4E95-AEB9-132629D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D774-11A8-4278-98FB-8A1BA038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4AC57-4AFE-4827-A43C-1AD8C822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7E57-011C-4A2E-BFDF-91B83B71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BFF8-B38B-4A0E-A1E2-FB2A506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93A7-88C0-4BB9-B173-C17B6246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CF38A-7C92-453A-8CF4-AC50BAE55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EB30-E89A-4F85-B5A2-0CA21AC2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8A33-869D-403D-8AE4-1562D4BD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5DDF-1728-437C-AE5B-9910596C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CA3E-5F79-46A9-BA30-5625D442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5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F28C-BEB8-41E0-8EF6-8BD3ABFD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31F7-B6B4-4565-9CD3-43A7691A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8804-38B8-40FE-9343-65E5057A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A20F-E5CA-4E6F-9DE2-1422807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A942-901A-4F30-BB65-F31ECFB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A43E-926A-4230-AD65-222E8922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FCBD-8AA7-4CEC-9920-2AD0AAF4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B2E2-DC26-404C-921C-C8BFD719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00D9-12A5-4654-AA6E-9C2F9E5D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100C-CCE5-4935-B802-ACAA6BBD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3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ADD5-A1F6-4013-BD98-9D2CD665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FD79-EAD8-4F34-A106-784D79E2E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9201-6270-42F9-AE3A-B43DFB821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B896C-6323-4BB6-9965-BF015096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2C143-4888-4A32-8667-2FE63CAC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C93A1-1589-4E52-B661-1D1C87D9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1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AF5C-CE5B-4116-B96C-341650DC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D5AD-2294-42FB-9D0F-25FFDB44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E15C1-9CF2-4FF5-A8FD-A0ADABD6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1DDF4-6CD5-4805-AA33-60EEC8127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C1C33-4158-4AE5-88B9-4D0C0851C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9C47F-940D-49E3-BEAC-B3CAE091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1A3B4-9B71-4AA0-8A32-3FBCFF28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5359E-FD8B-4225-A4FC-E77E1E8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1D4C-8124-473A-A80E-92F478EA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925F6-5750-4C37-B4CA-966538CE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8B4B-E5B8-405E-A2B6-F4B34E33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57B29-735F-4C72-A3A7-A3FFD732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BB633-8511-4BAC-8A8E-7A80F4B6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0A5D8-EE16-4A0C-ABFA-C3605E85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F6565-EE57-463F-BD6E-0437EE1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0C71-967C-45C2-83C8-ABDC9610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CEEE-66C8-429F-8CAF-4C50D328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E03B-1BBD-40CA-8DA5-2FF88751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A9503-908F-477B-82F0-24208F4C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CFD02-1AEB-4170-A287-FE07C700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B7E-3356-4BE0-8562-E72F58A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FE24-ECC6-489D-B6EF-729C30E8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506CF-D30C-4C2B-90C5-3D545C23C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CBD80-B7B5-47B6-9E41-2957F765C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79C8-6E12-44DB-90B2-6E383F52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54D81-7E39-4186-8CE4-02A8F15A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C6F4-9ACE-4994-99B2-82DAE97A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6811D-2B1F-421A-8091-D821852A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6766-9CCA-43FA-BC30-2ABA1D7D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26D5-DFD6-410E-A53A-1360072F1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21CA-F45E-4D1C-9DD3-907E1BF16FF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9518-591A-4A2D-9F1C-B19A56B34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E187-705B-479D-BFCC-FF9D2965D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C771-D238-432A-9D67-3ECA9A1B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redhat.com/products/openjdk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7DD6-42CC-41D9-A4D0-D59538618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69403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F4152-82A8-462E-990A-992D5D23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78A3-4B0A-40AD-A96A-195188C7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Notepad++ Download Installer 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6E5F-6A60-46C8-A65A-EDE74E9F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https://notepad-plus-plus.org/downloads/v7.8.9/</a:t>
            </a:r>
          </a:p>
        </p:txBody>
      </p:sp>
    </p:spTree>
    <p:extLst>
      <p:ext uri="{BB962C8B-B14F-4D97-AF65-F5344CB8AC3E}">
        <p14:creationId xmlns:p14="http://schemas.microsoft.com/office/powerpoint/2010/main" val="283920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52DB5-4CBE-4B66-ADBF-C7FAB1ED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BDA-5D81-4890-92EB-AD342D84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 Community Edition .Zip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6742-D4EA-4BD4-A648-5B54687E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https://www.jetbrains.com/idea/download/</a:t>
            </a:r>
          </a:p>
        </p:txBody>
      </p:sp>
    </p:spTree>
    <p:extLst>
      <p:ext uri="{BB962C8B-B14F-4D97-AF65-F5344CB8AC3E}">
        <p14:creationId xmlns:p14="http://schemas.microsoft.com/office/powerpoint/2010/main" val="153757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6D3DE1-169F-451C-82B8-C424D589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2FA7-1578-480A-857A-9B76E275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98D5-7F3C-4CF4-82F9-4F3549B9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  <a:p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Servlets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9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17F2-D536-4CDA-A50C-FC768D7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3B24-5BF5-4484-BF45-C73F01CA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Java.</a:t>
            </a:r>
          </a:p>
          <a:p>
            <a:r>
              <a:rPr lang="en-US" dirty="0"/>
              <a:t>Founder Of Java.</a:t>
            </a:r>
          </a:p>
          <a:p>
            <a:r>
              <a:rPr lang="en-US" dirty="0"/>
              <a:t>In Which Year Java Founded.</a:t>
            </a:r>
          </a:p>
          <a:p>
            <a:r>
              <a:rPr lang="en-US" dirty="0"/>
              <a:t>Relation of java with sun micro systems.</a:t>
            </a:r>
          </a:p>
          <a:p>
            <a:r>
              <a:rPr lang="en-US" dirty="0"/>
              <a:t>What is the current version of java.</a:t>
            </a:r>
          </a:p>
          <a:p>
            <a:r>
              <a:rPr lang="en-US" dirty="0"/>
              <a:t>Relation of java with oracle.</a:t>
            </a:r>
          </a:p>
          <a:p>
            <a:r>
              <a:rPr lang="en-US" dirty="0"/>
              <a:t>Why </a:t>
            </a:r>
            <a:r>
              <a:rPr lang="en-US" dirty="0" err="1"/>
              <a:t>openjdk</a:t>
            </a:r>
            <a:r>
              <a:rPr lang="en-US" dirty="0"/>
              <a:t>.</a:t>
            </a:r>
          </a:p>
          <a:p>
            <a:r>
              <a:rPr lang="en-US" dirty="0"/>
              <a:t>List down some java frameworks.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9CBA-C8F5-4ECE-A894-4F3555DB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C153-C71D-4521-AB5D-4AE2EFEC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JDK 8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IntelliJ Community .zip version (not .exe)</a:t>
            </a:r>
          </a:p>
          <a:p>
            <a:r>
              <a:rPr lang="en-US" dirty="0"/>
              <a:t>Maven bin .zip version</a:t>
            </a:r>
          </a:p>
        </p:txBody>
      </p:sp>
    </p:spTree>
    <p:extLst>
      <p:ext uri="{BB962C8B-B14F-4D97-AF65-F5344CB8AC3E}">
        <p14:creationId xmlns:p14="http://schemas.microsoft.com/office/powerpoint/2010/main" val="15430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BA24-674E-4882-8711-4D7B740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8B3E-3363-4B7D-AD2E-B8B1526F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First Java By </a:t>
            </a:r>
            <a:r>
              <a:rPr lang="en-US" dirty="0" err="1"/>
              <a:t>Oreilly</a:t>
            </a:r>
            <a:r>
              <a:rPr lang="en-US" dirty="0"/>
              <a:t> (Kathy Sierra)</a:t>
            </a:r>
          </a:p>
          <a:p>
            <a:r>
              <a:rPr lang="en-US" dirty="0"/>
              <a:t>Java For Dummies By Doug Lowe</a:t>
            </a:r>
          </a:p>
          <a:p>
            <a:r>
              <a:rPr lang="en-US" dirty="0"/>
              <a:t>Effecting Java By Joshua Bloch</a:t>
            </a:r>
          </a:p>
          <a:p>
            <a:r>
              <a:rPr lang="en-US" dirty="0"/>
              <a:t>Java Concurrency In Practice By Brian Goetz</a:t>
            </a:r>
          </a:p>
          <a:p>
            <a:r>
              <a:rPr lang="en-US" dirty="0"/>
              <a:t>Generics &amp; Collections By </a:t>
            </a:r>
            <a:r>
              <a:rPr lang="en-US" dirty="0" err="1"/>
              <a:t>Oreilly</a:t>
            </a:r>
            <a:r>
              <a:rPr lang="en-US" dirty="0"/>
              <a:t> (Maurice Naftalin)</a:t>
            </a:r>
          </a:p>
        </p:txBody>
      </p:sp>
    </p:spTree>
    <p:extLst>
      <p:ext uri="{BB962C8B-B14F-4D97-AF65-F5344CB8AC3E}">
        <p14:creationId xmlns:p14="http://schemas.microsoft.com/office/powerpoint/2010/main" val="71341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B980-04FC-4DF4-95FF-1156874E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B960-9FDB-4EF9-A74C-9D7AA9B7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https://docs.oracle.com/javase/8/docs/api/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63CEE3-6289-4808-A5DB-CFB2A027373B}"/>
              </a:ext>
            </a:extLst>
          </p:cNvPr>
          <p:cNvSpPr/>
          <p:nvPr/>
        </p:nvSpPr>
        <p:spPr>
          <a:xfrm>
            <a:off x="563526" y="1690688"/>
            <a:ext cx="10790274" cy="2998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EAA31-0A99-495C-B910-8967F527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FDEE8-5454-4EB0-9CAE-7AE35DC701EE}"/>
              </a:ext>
            </a:extLst>
          </p:cNvPr>
          <p:cNvSpPr/>
          <p:nvPr/>
        </p:nvSpPr>
        <p:spPr>
          <a:xfrm>
            <a:off x="1052623" y="2200940"/>
            <a:ext cx="2594345" cy="1775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(Test.java)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CFD381-6B8A-414F-B168-B5DE545EFA91}"/>
              </a:ext>
            </a:extLst>
          </p:cNvPr>
          <p:cNvSpPr/>
          <p:nvPr/>
        </p:nvSpPr>
        <p:spPr>
          <a:xfrm>
            <a:off x="4607442" y="2200938"/>
            <a:ext cx="2711303" cy="17756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INDEPENDENT (MAC, WINDOWS) </a:t>
            </a:r>
          </a:p>
          <a:p>
            <a:pPr algn="ctr"/>
            <a:r>
              <a:rPr lang="en-US" dirty="0"/>
              <a:t>BYTE CODE (</a:t>
            </a:r>
            <a:r>
              <a:rPr lang="en-US" dirty="0" err="1"/>
              <a:t>Test.class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A7901-3E35-4133-9180-E4E5F01A4144}"/>
              </a:ext>
            </a:extLst>
          </p:cNvPr>
          <p:cNvSpPr/>
          <p:nvPr/>
        </p:nvSpPr>
        <p:spPr>
          <a:xfrm>
            <a:off x="8279219" y="2200938"/>
            <a:ext cx="2711303" cy="177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 Software</a:t>
            </a:r>
          </a:p>
        </p:txBody>
      </p:sp>
    </p:spTree>
    <p:extLst>
      <p:ext uri="{BB962C8B-B14F-4D97-AF65-F5344CB8AC3E}">
        <p14:creationId xmlns:p14="http://schemas.microsoft.com/office/powerpoint/2010/main" val="221608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4CF9-6ED3-419F-9BD6-7A847D8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1C36-B721-4F49-ADA0-15ADE779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javac</a:t>
            </a:r>
            <a:r>
              <a:rPr lang="en-US" dirty="0"/>
              <a:t> Test.java (compiles the source code into bytecode)</a:t>
            </a:r>
          </a:p>
          <a:p>
            <a:r>
              <a:rPr lang="en-US" dirty="0"/>
              <a:t>java Test (delegates the bytecode to </a:t>
            </a:r>
            <a:r>
              <a:rPr lang="en-US" dirty="0" err="1"/>
              <a:t>jvm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EFBD-9919-47EB-B12C-B94DBCD0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JDK8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EFEA-3632-44C6-BE1E-9C7EC07C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https://developers.redhat.com/products/openjdk/download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2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B37D2-D573-4631-B8CC-A6F1D42F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3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0D93-11EA-4D9B-B7A3-1634D6C3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Binary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0082-C998-426D-8B54-9EF33B9B9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https://maven.apache.org/download.cgi</a:t>
            </a:r>
          </a:p>
        </p:txBody>
      </p:sp>
    </p:spTree>
    <p:extLst>
      <p:ext uri="{BB962C8B-B14F-4D97-AF65-F5344CB8AC3E}">
        <p14:creationId xmlns:p14="http://schemas.microsoft.com/office/powerpoint/2010/main" val="38684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254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</vt:lpstr>
      <vt:lpstr>Software List</vt:lpstr>
      <vt:lpstr>Recommended Books</vt:lpstr>
      <vt:lpstr>Recommended Links</vt:lpstr>
      <vt:lpstr>Running Java</vt:lpstr>
      <vt:lpstr>Commands</vt:lpstr>
      <vt:lpstr>Open JDK8 ZIP</vt:lpstr>
      <vt:lpstr>PowerPoint Presentation</vt:lpstr>
      <vt:lpstr>Maven Binary ZIP</vt:lpstr>
      <vt:lpstr>PowerPoint Presentation</vt:lpstr>
      <vt:lpstr>Notepad++ Download Installer .exe</vt:lpstr>
      <vt:lpstr>PowerPoint Presentation</vt:lpstr>
      <vt:lpstr>IntelliJ Ide Community Edition .Zip</vt:lpstr>
      <vt:lpstr>PowerPoint Presentation</vt:lpstr>
      <vt:lpstr>Topic to cover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Discussion</dc:title>
  <dc:creator>neptune</dc:creator>
  <cp:lastModifiedBy>neptune</cp:lastModifiedBy>
  <cp:revision>9</cp:revision>
  <dcterms:created xsi:type="dcterms:W3CDTF">2020-09-13T09:16:50Z</dcterms:created>
  <dcterms:modified xsi:type="dcterms:W3CDTF">2020-09-14T03:33:43Z</dcterms:modified>
</cp:coreProperties>
</file>