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7" r:id="rId6"/>
    <p:sldId id="260" r:id="rId7"/>
    <p:sldId id="261" r:id="rId8"/>
    <p:sldId id="262" r:id="rId9"/>
    <p:sldId id="263" r:id="rId10"/>
    <p:sldId id="266" r:id="rId11"/>
    <p:sldId id="268" r:id="rId12"/>
    <p:sldId id="265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B58F-D1CC-4BDE-B1EE-09FCA6E25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97FC9-9409-4E20-B3A3-5EA6D69BD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31DD8-F27A-4268-BB33-74E42179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3183-0C9F-496C-A42A-FDBCBE1E53F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4799-8ADD-4CA5-82A4-8A0BE03E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9F0E6-8FF3-400A-8FEF-6171B30B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CE7-23B9-485A-9733-37ECD67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B4E9-40DD-41E5-9066-90005441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D04D6-3989-44CB-BE1E-FA5A13E32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20D5-DB2F-48CF-B4C6-53910D61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3183-0C9F-496C-A42A-FDBCBE1E53F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3BF3-4025-48FD-9B2E-06F641F7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610CA-2DB2-4187-BFD1-290B542B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CE7-23B9-485A-9733-37ECD67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85FFB-AA48-46AC-AFDF-F54D8A6E2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3F988-5E78-4BED-BBDA-758A5E671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EB0F-F3BE-4B0A-B5BF-DB1E1974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3183-0C9F-496C-A42A-FDBCBE1E53F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1CB92-3BAD-46F6-8F33-27B01849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90DE-C647-41EB-B3A8-0EE325D0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CE7-23B9-485A-9733-37ECD67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8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A24D-1566-4522-AA35-CEF33943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899D-12FF-4A32-A8B1-EBDD6C61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B2DE-8036-4DBE-97FD-FFD44A00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3183-0C9F-496C-A42A-FDBCBE1E53F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DDC27-89C7-4577-84CF-18942C8E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FAB2-9104-4B81-82D3-FA173522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CE7-23B9-485A-9733-37ECD67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A9B5-E97B-44BF-B684-9EA42429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3EC84-FF9A-42D2-88D1-69AF77A3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7EF9C-0A5E-47C9-BF15-D9AF5C4E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3183-0C9F-496C-A42A-FDBCBE1E53F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46E24-1E90-4CFF-9C82-F9965AE6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FDC3-79B8-490A-9935-AB988765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CE7-23B9-485A-9733-37ECD67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0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413F-AC41-4AEC-A195-91ABF8B7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D1BE-BD33-4B96-9370-2E652424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1CEE2-474A-4AA4-A6A9-596FFEA40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F1FE-2A31-44D6-B9ED-97456904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3183-0C9F-496C-A42A-FDBCBE1E53F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D75B5-7C40-4905-A7DF-F828B971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DE72D-3523-4CA4-8492-AE7D957F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CE7-23B9-485A-9733-37ECD67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F8A0-23F2-42A9-BB1C-90DF4590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F6BD-D05D-4C6B-A011-FF8EE0999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DA61D-84BA-420A-8B9B-2ACDF4E8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110C5-E75B-4E5E-AB20-7CB0A891A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DBF78-69D8-4832-98D8-4941EA5AC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D182E-5B6A-41EC-B843-A19565F9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3183-0C9F-496C-A42A-FDBCBE1E53F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7B289-F64A-4B35-B272-38EAB180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7F349-267E-4CD7-8196-25BDCA74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CE7-23B9-485A-9733-37ECD67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2226-CCD5-4E89-8DFA-618E9F52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033CE-9AF2-4A94-B453-616FD9E9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3183-0C9F-496C-A42A-FDBCBE1E53F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59F56-4BAA-49A6-B340-1F3F7D1F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AA4E0-BF09-4103-ACF5-1FB3AA4C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CE7-23B9-485A-9733-37ECD67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1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89BC1-117E-46DD-ADE3-B525BD5A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3183-0C9F-496C-A42A-FDBCBE1E53F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18E57-412C-49F4-9EB0-882F6A70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9E973-CDF9-4929-8349-A17F38BA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CE7-23B9-485A-9733-37ECD67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0639-724A-4486-8E90-C7FBEB00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32D3-2179-47B9-8447-A4E81FCCE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477D1-D8DE-452A-A5CA-917DD3A9C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A9D2F-F717-43FF-A065-8B70BFE7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3183-0C9F-496C-A42A-FDBCBE1E53F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D43DE-FAF8-4F22-BEC4-A2FCA0CF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89F5D-A53B-48E5-90BF-46DDE4F3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CE7-23B9-485A-9733-37ECD67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4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E27E-0247-4873-BDA0-067CBF29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9421C-BE93-4BD3-821A-5C8A6B750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DB74-B738-4D43-BB31-29644F8C6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29EE6-E783-42C3-8B6C-106D4022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3183-0C9F-496C-A42A-FDBCBE1E53F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14CCE-8DFE-4FF4-895C-AFA27514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63197-6314-4919-8E50-AB637E11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CE7-23B9-485A-9733-37ECD67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7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CD716-B548-4C28-9677-67EE57DD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8EF33-F9A3-4E5F-8420-417ED3C40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51AA-6F76-42CE-A139-69A7526C8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3183-0C9F-496C-A42A-FDBCBE1E53F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BE26-63D9-458D-9A09-88DAE1215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8CD1-0DF9-415E-AB0D-5E46E6BAA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5CE7-23B9-485A-9733-37ECD67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kmcet.net.in/pdf/Application-Form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279D-A514-41AB-9D1B-D5E40A0E5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88615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65CE-5C1B-4E60-91C1-CBD76B0E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Constants In a class Using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F4C0-00E2-4E69-9417-8A29506B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 be made constant with the use of </a:t>
            </a:r>
            <a:r>
              <a:rPr lang="en-US" b="1" dirty="0"/>
              <a:t>Final</a:t>
            </a:r>
            <a:r>
              <a:rPr lang="en-US" dirty="0"/>
              <a:t> keyword. They can be initialized once. They can’t be modified after initialization.</a:t>
            </a:r>
          </a:p>
          <a:p>
            <a:r>
              <a:rPr lang="en-US" dirty="0"/>
              <a:t>Static Variables can be made constant &amp; known as class constant.</a:t>
            </a:r>
          </a:p>
          <a:p>
            <a:r>
              <a:rPr lang="en-US" dirty="0"/>
              <a:t>Example: </a:t>
            </a:r>
            <a:r>
              <a:rPr lang="en-US" b="1" dirty="0"/>
              <a:t>public static </a:t>
            </a:r>
            <a:r>
              <a:rPr lang="en-US" b="1" dirty="0">
                <a:solidFill>
                  <a:schemeClr val="accent1"/>
                </a:solidFill>
              </a:rPr>
              <a:t>final</a:t>
            </a:r>
            <a:r>
              <a:rPr lang="en-US" b="1" dirty="0"/>
              <a:t> int </a:t>
            </a:r>
            <a:r>
              <a:rPr lang="en-US" b="1" dirty="0" err="1"/>
              <a:t>estdDateOfUniversity</a:t>
            </a:r>
            <a:r>
              <a:rPr lang="en-US" b="1" dirty="0"/>
              <a:t> = 1980 ;</a:t>
            </a:r>
          </a:p>
          <a:p>
            <a:r>
              <a:rPr lang="en-US" dirty="0"/>
              <a:t>Instance Variables can be made constant &amp; known as instance constant.</a:t>
            </a:r>
          </a:p>
          <a:p>
            <a:r>
              <a:rPr lang="en-US" dirty="0"/>
              <a:t>Example: </a:t>
            </a:r>
            <a:r>
              <a:rPr lang="en-US" b="1" dirty="0"/>
              <a:t>public </a:t>
            </a:r>
            <a:r>
              <a:rPr lang="en-US" b="1" dirty="0">
                <a:solidFill>
                  <a:schemeClr val="accent1"/>
                </a:solidFill>
              </a:rPr>
              <a:t>final</a:t>
            </a:r>
            <a:r>
              <a:rPr lang="en-US" b="1" dirty="0"/>
              <a:t> String </a:t>
            </a:r>
            <a:r>
              <a:rPr lang="en-US" b="1" dirty="0" err="1"/>
              <a:t>departmentName</a:t>
            </a:r>
            <a:r>
              <a:rPr lang="en-US" b="1" dirty="0"/>
              <a:t> = “English”;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0569-B594-4FE0-BCDA-1AA7DD39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Constants In a method Using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1DAB-DCC6-4C6A-B381-F4BEA082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void sum(</a:t>
            </a:r>
            <a:r>
              <a:rPr lang="en-US" b="1" dirty="0"/>
              <a:t>final</a:t>
            </a:r>
            <a:r>
              <a:rPr lang="en-US" dirty="0"/>
              <a:t> int x, </a:t>
            </a:r>
            <a:r>
              <a:rPr lang="en-US" b="1" dirty="0"/>
              <a:t>final</a:t>
            </a:r>
            <a:r>
              <a:rPr lang="en-US" dirty="0"/>
              <a:t> int y)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final</a:t>
            </a:r>
            <a:r>
              <a:rPr lang="en-US" dirty="0"/>
              <a:t> int result = x + y;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3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8E93-F791-4B9D-BB4E-DD3CBC09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 By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A418-F112-427E-8A7F-D287AC21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Variables</a:t>
            </a:r>
          </a:p>
          <a:p>
            <a:r>
              <a:rPr lang="en-US" dirty="0"/>
              <a:t>Non-Primitive (reference) Variables</a:t>
            </a:r>
          </a:p>
          <a:p>
            <a:r>
              <a:rPr lang="en-US" dirty="0"/>
              <a:t>Example: int x = 10; // primitive</a:t>
            </a:r>
          </a:p>
          <a:p>
            <a:r>
              <a:rPr lang="en-US" dirty="0"/>
              <a:t>Example: String name = “John Doe”; // Non-</a:t>
            </a:r>
            <a:r>
              <a:rPr lang="en-US" dirty="0" err="1"/>
              <a:t>Primtive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1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735F-C276-421C-B45C-02927326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380F-A361-4980-B87F-13E5E2CCF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Class(es)</a:t>
            </a:r>
          </a:p>
          <a:p>
            <a:r>
              <a:rPr lang="en-US" dirty="0"/>
              <a:t>Method(s)</a:t>
            </a:r>
          </a:p>
          <a:p>
            <a:r>
              <a:rPr lang="en-US" dirty="0"/>
              <a:t>Variables(s)</a:t>
            </a:r>
          </a:p>
          <a:p>
            <a:r>
              <a:rPr lang="en-US" dirty="0"/>
              <a:t>Block(s)</a:t>
            </a:r>
          </a:p>
        </p:txBody>
      </p:sp>
    </p:spTree>
    <p:extLst>
      <p:ext uri="{BB962C8B-B14F-4D97-AF65-F5344CB8AC3E}">
        <p14:creationId xmlns:p14="http://schemas.microsoft.com/office/powerpoint/2010/main" val="35676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AB34-CBAD-4BB5-88F9-69E5D830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6F46-FCAE-4807-A24E-8BF4BEA4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Thinking about college admission form. What are the fields it has?</a:t>
            </a:r>
          </a:p>
          <a:p>
            <a:r>
              <a:rPr lang="en-US" dirty="0"/>
              <a:t>We can look at a sample here: </a:t>
            </a:r>
            <a:r>
              <a:rPr lang="en-US" dirty="0">
                <a:hlinkClick r:id="rId2"/>
              </a:rPr>
              <a:t>http://www.gkmcet.net.in/pdf/Application-Form.pdf</a:t>
            </a:r>
            <a:endParaRPr lang="en-US" dirty="0"/>
          </a:p>
          <a:p>
            <a:r>
              <a:rPr lang="en-US" dirty="0"/>
              <a:t>This is a pdf form, student will print it , fill it by pen and upload to a website or send to the college using courier.</a:t>
            </a:r>
          </a:p>
          <a:p>
            <a:r>
              <a:rPr lang="en-US" dirty="0"/>
              <a:t>Can we think how we can represent this as a class? A small part of it would be enough.</a:t>
            </a:r>
          </a:p>
          <a:p>
            <a:r>
              <a:rPr lang="en-US" dirty="0"/>
              <a:t>This will help to understand Class , Objects in Java</a:t>
            </a:r>
          </a:p>
        </p:txBody>
      </p:sp>
    </p:spTree>
    <p:extLst>
      <p:ext uri="{BB962C8B-B14F-4D97-AF65-F5344CB8AC3E}">
        <p14:creationId xmlns:p14="http://schemas.microsoft.com/office/powerpoint/2010/main" val="197714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26BA-6000-475A-888D-5160B9D7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Inside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9650-8F35-4B84-A537-2F2DDBE2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Variables (can accessible &amp; interact </a:t>
            </a:r>
            <a:r>
              <a:rPr lang="en-US" b="1" dirty="0"/>
              <a:t>only</a:t>
            </a:r>
            <a:r>
              <a:rPr lang="en-US" dirty="0"/>
              <a:t> with static area )</a:t>
            </a:r>
          </a:p>
          <a:p>
            <a:r>
              <a:rPr lang="en-US" dirty="0"/>
              <a:t>Non-Static or Instance Variables ( can access &amp; interact with </a:t>
            </a:r>
            <a:r>
              <a:rPr lang="en-US" b="1" dirty="0"/>
              <a:t>both</a:t>
            </a:r>
            <a:r>
              <a:rPr lang="en-US" dirty="0"/>
              <a:t> static, non-static area)</a:t>
            </a:r>
          </a:p>
        </p:txBody>
      </p:sp>
    </p:spTree>
    <p:extLst>
      <p:ext uri="{BB962C8B-B14F-4D97-AF65-F5344CB8AC3E}">
        <p14:creationId xmlns:p14="http://schemas.microsoft.com/office/powerpoint/2010/main" val="239268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6C30-AF7D-483C-B923-4B20C857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Inside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36C2-07BA-4B0F-9769-F7584BF25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accessModifier</a:t>
            </a:r>
            <a:r>
              <a:rPr lang="en-US" dirty="0"/>
              <a:t>] [static] &lt;datatype&gt; &lt;</a:t>
            </a:r>
            <a:r>
              <a:rPr lang="en-US" dirty="0" err="1"/>
              <a:t>variableName</a:t>
            </a:r>
            <a:r>
              <a:rPr lang="en-US" dirty="0"/>
              <a:t>&gt; ;</a:t>
            </a:r>
          </a:p>
          <a:p>
            <a:r>
              <a:rPr lang="en-US" dirty="0"/>
              <a:t>Above just declares a variable.</a:t>
            </a:r>
          </a:p>
          <a:p>
            <a:r>
              <a:rPr lang="en-US" dirty="0"/>
              <a:t>Example: </a:t>
            </a:r>
            <a:r>
              <a:rPr lang="en-US" b="1" dirty="0"/>
              <a:t>public static int </a:t>
            </a:r>
            <a:r>
              <a:rPr lang="en-US" b="1" dirty="0" err="1"/>
              <a:t>ageOfStudent</a:t>
            </a:r>
            <a:r>
              <a:rPr lang="en-US" dirty="0"/>
              <a:t>;</a:t>
            </a:r>
          </a:p>
          <a:p>
            <a:r>
              <a:rPr lang="en-US" dirty="0"/>
              <a:t>Example: </a:t>
            </a:r>
            <a:r>
              <a:rPr lang="en-US" b="1" dirty="0"/>
              <a:t>public String </a:t>
            </a:r>
            <a:r>
              <a:rPr lang="en-US" b="1" dirty="0" err="1"/>
              <a:t>nameOfStudent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7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FD67-6D01-42E2-98FE-F94AA5CB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Variables Inside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5CA5-7DC2-4CC6-B363-605D1BC8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accessModifier</a:t>
            </a:r>
            <a:r>
              <a:rPr lang="en-US" dirty="0"/>
              <a:t>] [static] &lt;datatype&gt; &lt;</a:t>
            </a:r>
            <a:r>
              <a:rPr lang="en-US" dirty="0" err="1"/>
              <a:t>variableName</a:t>
            </a:r>
            <a:r>
              <a:rPr lang="en-US" dirty="0"/>
              <a:t>&gt; = </a:t>
            </a:r>
            <a:r>
              <a:rPr lang="en-US" dirty="0" err="1"/>
              <a:t>someValue</a:t>
            </a:r>
            <a:r>
              <a:rPr lang="en-US" dirty="0"/>
              <a:t> or </a:t>
            </a:r>
            <a:r>
              <a:rPr lang="en-US" dirty="0" err="1"/>
              <a:t>someObject</a:t>
            </a:r>
            <a:r>
              <a:rPr lang="en-US" dirty="0"/>
              <a:t> Reference whose type is same as  &lt;datatype&gt; ;</a:t>
            </a:r>
          </a:p>
          <a:p>
            <a:r>
              <a:rPr lang="en-US" dirty="0"/>
              <a:t>Above just </a:t>
            </a:r>
            <a:r>
              <a:rPr lang="en-US" b="1" dirty="0"/>
              <a:t>declares &amp; initializes </a:t>
            </a:r>
            <a:r>
              <a:rPr lang="en-US" dirty="0"/>
              <a:t>a variable.</a:t>
            </a:r>
          </a:p>
          <a:p>
            <a:r>
              <a:rPr lang="en-US" dirty="0"/>
              <a:t>Example: public static int </a:t>
            </a:r>
            <a:r>
              <a:rPr lang="en-US" dirty="0" err="1"/>
              <a:t>ageOfStudent</a:t>
            </a:r>
            <a:r>
              <a:rPr lang="en-US" dirty="0"/>
              <a:t> </a:t>
            </a:r>
            <a:r>
              <a:rPr lang="en-US" b="1" dirty="0"/>
              <a:t>= 24</a:t>
            </a:r>
            <a:r>
              <a:rPr lang="en-US" dirty="0"/>
              <a:t>;</a:t>
            </a:r>
          </a:p>
          <a:p>
            <a:r>
              <a:rPr lang="en-US" dirty="0"/>
              <a:t>Example: public String </a:t>
            </a:r>
            <a:r>
              <a:rPr lang="en-US" dirty="0" err="1"/>
              <a:t>nameOfStudent</a:t>
            </a:r>
            <a:r>
              <a:rPr lang="en-US" dirty="0"/>
              <a:t> </a:t>
            </a:r>
            <a:r>
              <a:rPr lang="en-US" b="1" dirty="0"/>
              <a:t>= “Ashok”;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4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433C-D4BA-4B87-A691-BE56B369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a class &amp; </a:t>
            </a:r>
            <a:r>
              <a:rPr lang="en-US" dirty="0" err="1"/>
              <a:t>Initialiaze</a:t>
            </a:r>
            <a:r>
              <a:rPr lang="en-US" dirty="0"/>
              <a:t> them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EB2A-2130-4FE6-8845-1F791B00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In a class.</a:t>
            </a:r>
          </a:p>
          <a:p>
            <a:r>
              <a:rPr lang="en-US" dirty="0"/>
              <a:t>Initialize them in a block, constructor, method</a:t>
            </a:r>
          </a:p>
        </p:txBody>
      </p:sp>
    </p:spTree>
    <p:extLst>
      <p:ext uri="{BB962C8B-B14F-4D97-AF65-F5344CB8AC3E}">
        <p14:creationId xmlns:p14="http://schemas.microsoft.com/office/powerpoint/2010/main" val="387648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F1F0-6BA4-4099-9ED7-7B0BBC22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Inside a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6798-D863-4B8C-85D3-6A739970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int x = 10;</a:t>
            </a:r>
          </a:p>
          <a:p>
            <a:pPr marL="0" indent="0">
              <a:buNone/>
            </a:pPr>
            <a:r>
              <a:rPr lang="en-US" dirty="0"/>
              <a:t>  int y;</a:t>
            </a:r>
          </a:p>
          <a:p>
            <a:pPr marL="0" indent="0">
              <a:buNone/>
            </a:pPr>
            <a:r>
              <a:rPr lang="en-US" dirty="0"/>
              <a:t>  y  = 20;</a:t>
            </a:r>
          </a:p>
          <a:p>
            <a:pPr marL="0" indent="0">
              <a:buNone/>
            </a:pPr>
            <a:r>
              <a:rPr lang="en-US" dirty="0"/>
              <a:t>  int z 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(z); // error local variables must be initialized.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317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D2C3-9CA8-4E33-9296-10584DCC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Inside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C8B1-F243-4249-9718-F386BC39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void sum()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int result = 10 + 20;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40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0EFA-5603-4C58-86B9-E5A08EC6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also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7F95-81C7-4081-A8B4-0965D620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void sum(int x, int y)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int result = x + y;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9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F7AD-7E56-4F20-8880-898A4FD0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Variables With IntelliJ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8B4E-A9C9-4A6B-83BA-5B2B6018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 On Example</a:t>
            </a:r>
          </a:p>
        </p:txBody>
      </p:sp>
    </p:spTree>
    <p:extLst>
      <p:ext uri="{BB962C8B-B14F-4D97-AF65-F5344CB8AC3E}">
        <p14:creationId xmlns:p14="http://schemas.microsoft.com/office/powerpoint/2010/main" val="60098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499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Variables</vt:lpstr>
      <vt:lpstr>Variables Inside a Class</vt:lpstr>
      <vt:lpstr>Declaring Variables Inside a Class</vt:lpstr>
      <vt:lpstr>Initializing Variables Inside a Class</vt:lpstr>
      <vt:lpstr>Declaring Variables In a class &amp; Initialiaze them later</vt:lpstr>
      <vt:lpstr>Local Variable Inside a Block</vt:lpstr>
      <vt:lpstr>Local Variables Inside a method</vt:lpstr>
      <vt:lpstr>Method Parameters also Local Variables</vt:lpstr>
      <vt:lpstr>Debugging Variables With IntelliJ</vt:lpstr>
      <vt:lpstr>Defining Constants In a class Using Final</vt:lpstr>
      <vt:lpstr>Defining Constants In a method Using Final</vt:lpstr>
      <vt:lpstr>Types Of Variables By Datatype</vt:lpstr>
      <vt:lpstr>Elements Of a Class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Rabindra Patra</dc:creator>
  <cp:lastModifiedBy>Rabindra Patra</cp:lastModifiedBy>
  <cp:revision>9</cp:revision>
  <dcterms:created xsi:type="dcterms:W3CDTF">2020-09-24T03:03:34Z</dcterms:created>
  <dcterms:modified xsi:type="dcterms:W3CDTF">2020-09-25T04:14:07Z</dcterms:modified>
</cp:coreProperties>
</file>