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0" r:id="rId5"/>
    <p:sldId id="261" r:id="rId6"/>
    <p:sldId id="262" r:id="rId7"/>
    <p:sldId id="263" r:id="rId8"/>
    <p:sldId id="259" r:id="rId9"/>
    <p:sldId id="267" r:id="rId10"/>
    <p:sldId id="265" r:id="rId11"/>
    <p:sldId id="25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4DCD-5B53-4517-97DF-150177CCF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16486-71F9-46F5-B4D2-A5092F3AA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56EA4-5577-4FF0-B8FB-B9C7EF11F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5B87-8863-4B63-A528-4D54607700A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73457-0474-4F1B-B6C0-4713C51A0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6B6E7-CBA3-40C4-92E5-0E9D4CE0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021E-03A9-4B16-9E82-1C28B2E2B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1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1987F-B28F-40A5-8F27-FD4E3BF0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5E670-1D08-47D1-A710-E062B4986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63616-D70E-4C21-8EB7-17DCF6CE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5B87-8863-4B63-A528-4D54607700A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8E26A-D1DE-4130-B650-75029887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59C93-C74F-4C6F-B01E-BCD272B5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021E-03A9-4B16-9E82-1C28B2E2B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1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541E3-920E-48EB-AFC7-0769AAE8E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74441-D560-44DD-AF4E-EE8226FFD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C3EF4-88FE-4EB7-9E77-711E7722C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5B87-8863-4B63-A528-4D54607700A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5638F-A89F-43E2-8BC5-0634938C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D5F7C-B81F-421E-AA07-E604E12C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021E-03A9-4B16-9E82-1C28B2E2B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8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B012-F5BF-49AD-A228-676BB44C0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2D4A5-EF24-494A-A268-4D3869CCC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8939C-B51F-478F-A5D6-29E5E64D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5B87-8863-4B63-A528-4D54607700A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A742B-6354-487B-803E-37D6D58C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9AC71-6B5B-48D2-894E-9E55A7C7D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021E-03A9-4B16-9E82-1C28B2E2B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7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1476-32E8-42C5-A979-4A0816C7A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22F82-078C-405D-8424-CFF62EEAE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20C5B-B895-4A78-BE3E-48BD9650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5B87-8863-4B63-A528-4D54607700A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60BEF-27A0-4E62-8CC5-7B1671DE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88697-990C-4362-8B67-84D58ECC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021E-03A9-4B16-9E82-1C28B2E2B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0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1532-31A9-4902-980A-2CC1EDB0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6523D-EFC8-44CB-9942-8C134D2C5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59259-BCE7-4F33-BA82-54756B17A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8EE32-4C17-42F5-872A-F843CBCFA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5B87-8863-4B63-A528-4D54607700A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622C5-D397-4C9F-8EE3-E08451D6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6D960-9765-45CE-9510-6A4F2304F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021E-03A9-4B16-9E82-1C28B2E2B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6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3769-9A22-4EB8-9F5C-21545724F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0C2CA-DED6-451C-919A-75F441BE8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4CF12-FA03-4016-A788-4A7BCEB2E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D6F6B-5344-4ECA-BE55-5FD726E71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BE185-23C5-46B5-8648-EAEB88FA6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C869D-7E5F-4FC5-9F6B-0AE0E294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5B87-8863-4B63-A528-4D54607700A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475521-BC9C-409F-9565-75AE5E448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2755C6-5B3D-4ED0-AD7F-8512A2A0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021E-03A9-4B16-9E82-1C28B2E2B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2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F318-78EB-42FB-A4B0-8337B341D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482361-2DC9-4856-A481-4D91420D5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5B87-8863-4B63-A528-4D54607700A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DEE14-15A3-4910-A12F-0CC307405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31D7E-BED4-4A74-ACF6-4E1E30F02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021E-03A9-4B16-9E82-1C28B2E2B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E258C-C5EA-47A4-9111-A8C3973DD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5B87-8863-4B63-A528-4D54607700A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8AF6E-2CF8-4076-8945-FBF18969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4E04A-094B-4856-86E7-D8C95E54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021E-03A9-4B16-9E82-1C28B2E2B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7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2356F-C376-4C57-9D67-D828C714A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1B589-1677-4787-AC86-28DF83523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414CD-C8FB-4D52-B577-CA721B14C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8BD12-600F-4C71-B633-762F2D701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5B87-8863-4B63-A528-4D54607700A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ED9C8-49A7-43DC-9A7D-4903DF3C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09031-4BCD-49FB-940A-E24A154B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021E-03A9-4B16-9E82-1C28B2E2B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3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87926-09B3-42A9-8BFE-25325116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BFD1A1-5DBA-4CA9-92B4-0CF8143DF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D2202-80F4-4770-890B-369EBFA47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624E1-E014-4E74-BAAD-7F1DA7B2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5B87-8863-4B63-A528-4D54607700A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84E0C-4FFB-45CC-98DB-3FA0FF6A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DDA46-D0BC-4A50-AD81-63FD6028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021E-03A9-4B16-9E82-1C28B2E2B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6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916330-2C78-4E14-AB38-CDF4A5A54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1EDBB-67E2-4404-8D7D-5554ACF82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AAE19-C804-462C-B7CF-4A604B306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A5B87-8863-4B63-A528-4D54607700A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56C63-D229-4F3C-B7F2-60615F8F5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45261-9202-4E88-804F-C2C65D2A0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7021E-03A9-4B16-9E82-1C28B2E2B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6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6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7D8D6-3395-4D6C-B935-72CE64405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279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Pre Defined Java Classes &amp; API Docs</a:t>
            </a:r>
          </a:p>
        </p:txBody>
      </p:sp>
      <p:grpSp>
        <p:nvGrpSpPr>
          <p:cNvPr id="27" name="Group 10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2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3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4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16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01218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91747-D632-49BC-86FB-25EC0CD7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Shortcuts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1A2B4-8804-4892-9246-541001C0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Main Method Generation:</a:t>
            </a:r>
          </a:p>
          <a:p>
            <a:pPr lvl="1"/>
            <a:r>
              <a:rPr lang="en-US" dirty="0"/>
              <a:t>IntelliJ: </a:t>
            </a:r>
            <a:r>
              <a:rPr lang="en-US" dirty="0" err="1"/>
              <a:t>psvm</a:t>
            </a:r>
            <a:endParaRPr lang="en-US" dirty="0"/>
          </a:p>
          <a:p>
            <a:pPr lvl="1"/>
            <a:r>
              <a:rPr lang="en-US" dirty="0"/>
              <a:t>Eclipse: main  then ctrl space</a:t>
            </a:r>
          </a:p>
          <a:p>
            <a:r>
              <a:rPr lang="en-US" dirty="0" err="1"/>
              <a:t>System.out.println</a:t>
            </a:r>
            <a:endParaRPr lang="en-US" dirty="0"/>
          </a:p>
          <a:p>
            <a:pPr lvl="1"/>
            <a:r>
              <a:rPr lang="en-US" dirty="0"/>
              <a:t>IntelliJ: </a:t>
            </a:r>
            <a:r>
              <a:rPr lang="en-US" dirty="0" err="1"/>
              <a:t>sout</a:t>
            </a:r>
            <a:endParaRPr lang="en-US" dirty="0"/>
          </a:p>
          <a:p>
            <a:pPr lvl="1"/>
            <a:r>
              <a:rPr lang="en-US" dirty="0"/>
              <a:t>Eclipse: </a:t>
            </a:r>
            <a:r>
              <a:rPr lang="en-US" dirty="0" err="1"/>
              <a:t>syso</a:t>
            </a:r>
            <a:r>
              <a:rPr lang="en-US" dirty="0"/>
              <a:t> then ctrl space</a:t>
            </a:r>
          </a:p>
          <a:p>
            <a:r>
              <a:rPr lang="en-US" dirty="0"/>
              <a:t>Maximize &amp; Minimize Tab</a:t>
            </a:r>
          </a:p>
          <a:p>
            <a:pPr lvl="1"/>
            <a:r>
              <a:rPr lang="en-US" dirty="0"/>
              <a:t>IntelliJ : ctrl shift F12</a:t>
            </a:r>
          </a:p>
          <a:p>
            <a:pPr lvl="1"/>
            <a:r>
              <a:rPr lang="en-US" dirty="0"/>
              <a:t>Eclipse: ctrl m</a:t>
            </a:r>
          </a:p>
          <a:p>
            <a:r>
              <a:rPr lang="en-US" dirty="0"/>
              <a:t>Method Listing (open any class)</a:t>
            </a:r>
          </a:p>
          <a:p>
            <a:pPr lvl="1"/>
            <a:r>
              <a:rPr lang="en-US" dirty="0"/>
              <a:t>IntelliJ: ctrl f12</a:t>
            </a:r>
          </a:p>
          <a:p>
            <a:pPr lvl="1"/>
            <a:r>
              <a:rPr lang="en-US" dirty="0"/>
              <a:t>Eclipse: ctrl o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8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2E38-2F07-44B5-A836-980F2BAB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A862A-3B46-4599-BFB6-1AAC92155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command move changes from working directory to staging directory ?</a:t>
            </a:r>
          </a:p>
          <a:p>
            <a:r>
              <a:rPr lang="en-US" dirty="0"/>
              <a:t>Which command move changes from staging directory to commit directory ?</a:t>
            </a:r>
          </a:p>
          <a:p>
            <a:r>
              <a:rPr lang="en-US" dirty="0"/>
              <a:t>How to initialize a git repository in local ?</a:t>
            </a:r>
          </a:p>
          <a:p>
            <a:r>
              <a:rPr lang="en-US" dirty="0"/>
              <a:t>How to push changes from local to remote repository ?</a:t>
            </a:r>
          </a:p>
          <a:p>
            <a:r>
              <a:rPr lang="en-US" dirty="0"/>
              <a:t>What does git status do ?</a:t>
            </a:r>
          </a:p>
          <a:p>
            <a:r>
              <a:rPr lang="en-US" dirty="0"/>
              <a:t>How do you configure remote origin </a:t>
            </a:r>
            <a:r>
              <a:rPr lang="en-US" dirty="0" err="1"/>
              <a:t>Url</a:t>
            </a:r>
            <a:r>
              <a:rPr lang="en-US" dirty="0"/>
              <a:t> with your local repository ?</a:t>
            </a:r>
          </a:p>
        </p:txBody>
      </p:sp>
    </p:spTree>
    <p:extLst>
      <p:ext uri="{BB962C8B-B14F-4D97-AF65-F5344CB8AC3E}">
        <p14:creationId xmlns:p14="http://schemas.microsoft.com/office/powerpoint/2010/main" val="970144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809E9F-A023-419A-82E6-BEECE13F36C3}"/>
              </a:ext>
            </a:extLst>
          </p:cNvPr>
          <p:cNvSpPr/>
          <p:nvPr/>
        </p:nvSpPr>
        <p:spPr>
          <a:xfrm>
            <a:off x="695325" y="2333625"/>
            <a:ext cx="8010525" cy="2428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EB103-757E-464A-B534-FFBB572CB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Tips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D318F7-74F4-4384-BAC3-5713CDDA6136}"/>
              </a:ext>
            </a:extLst>
          </p:cNvPr>
          <p:cNvSpPr/>
          <p:nvPr/>
        </p:nvSpPr>
        <p:spPr>
          <a:xfrm>
            <a:off x="1000125" y="2752725"/>
            <a:ext cx="2152650" cy="14763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Directory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15E79F-7AD8-4635-B602-64FA5F1CD4F1}"/>
              </a:ext>
            </a:extLst>
          </p:cNvPr>
          <p:cNvSpPr/>
          <p:nvPr/>
        </p:nvSpPr>
        <p:spPr>
          <a:xfrm>
            <a:off x="3548062" y="2752724"/>
            <a:ext cx="2152650" cy="14763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 Directory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23496F-F9AD-42A1-9F6E-D176B533DF10}"/>
              </a:ext>
            </a:extLst>
          </p:cNvPr>
          <p:cNvSpPr/>
          <p:nvPr/>
        </p:nvSpPr>
        <p:spPr>
          <a:xfrm>
            <a:off x="6096000" y="2752725"/>
            <a:ext cx="2152650" cy="14763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Directory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9D62F9-E4E1-44FA-BF18-F71EDD0DB82E}"/>
              </a:ext>
            </a:extLst>
          </p:cNvPr>
          <p:cNvSpPr/>
          <p:nvPr/>
        </p:nvSpPr>
        <p:spPr>
          <a:xfrm>
            <a:off x="9372600" y="2266951"/>
            <a:ext cx="2343150" cy="24955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325953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443A-19D5-4D87-9665-171BB9AF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 Defined Class 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B5BCA-7044-4DDA-B674-C1A5C2D96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to search </a:t>
            </a:r>
            <a:r>
              <a:rPr lang="en-US" b="1"/>
              <a:t>String</a:t>
            </a:r>
            <a:r>
              <a:rPr lang="en-US"/>
              <a:t> class.</a:t>
            </a:r>
          </a:p>
          <a:p>
            <a:r>
              <a:rPr lang="en-US"/>
              <a:t>Web: java </a:t>
            </a:r>
            <a:r>
              <a:rPr lang="en-US" b="1"/>
              <a:t>String</a:t>
            </a:r>
            <a:r>
              <a:rPr lang="en-US"/>
              <a:t> class API docs</a:t>
            </a:r>
          </a:p>
          <a:p>
            <a:r>
              <a:rPr lang="en-US"/>
              <a:t>IntelliJ: shift shift </a:t>
            </a:r>
            <a:r>
              <a:rPr lang="en-US" b="1"/>
              <a:t>String</a:t>
            </a:r>
          </a:p>
          <a:p>
            <a:r>
              <a:rPr lang="en-US"/>
              <a:t>Eclipse: ctrl shift t </a:t>
            </a:r>
            <a:r>
              <a:rPr lang="en-US" b="1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7625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E773-2A7B-44DF-A2D4-8B98969F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FF3A6-05A7-439C-89ED-E9F4A07DA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Name: </a:t>
            </a:r>
            <a:r>
              <a:rPr lang="en-US" dirty="0" err="1"/>
              <a:t>java.lang</a:t>
            </a:r>
            <a:endParaRPr lang="en-US" dirty="0"/>
          </a:p>
          <a:p>
            <a:r>
              <a:rPr lang="en-US" dirty="0"/>
              <a:t>Fully Qualified Class Name: </a:t>
            </a:r>
            <a:r>
              <a:rPr lang="en-US" dirty="0" err="1"/>
              <a:t>java.lang.String</a:t>
            </a:r>
            <a:endParaRPr lang="en-US" dirty="0"/>
          </a:p>
          <a:p>
            <a:r>
              <a:rPr lang="en-US" dirty="0"/>
              <a:t>Static Methods: </a:t>
            </a:r>
            <a:r>
              <a:rPr lang="en-US" dirty="0" err="1"/>
              <a:t>valueOf</a:t>
            </a:r>
            <a:endParaRPr lang="en-US" dirty="0"/>
          </a:p>
          <a:p>
            <a:r>
              <a:rPr lang="en-US" dirty="0"/>
              <a:t>Non-Static (Instance) Methods: </a:t>
            </a:r>
            <a:r>
              <a:rPr lang="en-US" dirty="0" err="1"/>
              <a:t>indexOf</a:t>
            </a:r>
            <a:endParaRPr lang="en-US" dirty="0"/>
          </a:p>
          <a:p>
            <a:r>
              <a:rPr lang="en-US" dirty="0"/>
              <a:t>Web API Link: https://docs.oracle.com/javase/7/docs/api/java/lang/String.html</a:t>
            </a:r>
          </a:p>
        </p:txBody>
      </p:sp>
    </p:spTree>
    <p:extLst>
      <p:ext uri="{BB962C8B-B14F-4D97-AF65-F5344CB8AC3E}">
        <p14:creationId xmlns:p14="http://schemas.microsoft.com/office/powerpoint/2010/main" val="304570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561A3-0E95-4ADF-A391-627CB41BD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Defined Java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60448-B38F-46F8-A7D5-FB5313059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String</a:t>
            </a:r>
          </a:p>
          <a:p>
            <a:r>
              <a:rPr lang="en-US" dirty="0"/>
              <a:t>Integer</a:t>
            </a:r>
          </a:p>
          <a:p>
            <a:r>
              <a:rPr lang="en-US" dirty="0"/>
              <a:t>Byte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Short</a:t>
            </a:r>
          </a:p>
          <a:p>
            <a:r>
              <a:rPr lang="en-US" dirty="0"/>
              <a:t>Character</a:t>
            </a:r>
          </a:p>
          <a:p>
            <a:r>
              <a:rPr lang="en-US" dirty="0"/>
              <a:t>Long</a:t>
            </a:r>
          </a:p>
          <a:p>
            <a:r>
              <a:rPr lang="en-US" dirty="0"/>
              <a:t>Float</a:t>
            </a:r>
          </a:p>
          <a:p>
            <a:r>
              <a:rPr lang="en-US" dirty="0"/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3061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DF6B-94C1-48A8-AE8C-CCE67675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Defined Java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FEDA1-674B-4BA6-96A4-E6DC199C5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</a:t>
            </a:r>
          </a:p>
          <a:p>
            <a:r>
              <a:rPr lang="en-US" dirty="0" err="1"/>
              <a:t>ArithmeticException</a:t>
            </a:r>
            <a:endParaRPr lang="en-US" dirty="0"/>
          </a:p>
          <a:p>
            <a:r>
              <a:rPr lang="en-US" dirty="0" err="1"/>
              <a:t>RuntimeException</a:t>
            </a:r>
            <a:endParaRPr lang="en-US" dirty="0"/>
          </a:p>
          <a:p>
            <a:r>
              <a:rPr lang="en-US" dirty="0"/>
              <a:t>Error</a:t>
            </a:r>
          </a:p>
          <a:p>
            <a:r>
              <a:rPr lang="en-US" dirty="0" err="1"/>
              <a:t>IOException</a:t>
            </a:r>
            <a:endParaRPr lang="en-US" dirty="0"/>
          </a:p>
          <a:p>
            <a:r>
              <a:rPr lang="en-US" dirty="0" err="1"/>
              <a:t>ClassNotFoundException</a:t>
            </a:r>
            <a:endParaRPr lang="en-US" dirty="0"/>
          </a:p>
          <a:p>
            <a:r>
              <a:rPr lang="en-US" dirty="0" err="1"/>
              <a:t>NoClassDefError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5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3239-07FE-4072-8CAB-1625C237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Defined Java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F4349-EF4F-47E7-89E8-F71CB6173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  <a:p>
            <a:r>
              <a:rPr lang="en-US" dirty="0" err="1"/>
              <a:t>ArrayList</a:t>
            </a:r>
            <a:endParaRPr lang="en-US" dirty="0"/>
          </a:p>
          <a:p>
            <a:r>
              <a:rPr lang="en-US" dirty="0"/>
              <a:t>Collections</a:t>
            </a:r>
          </a:p>
          <a:p>
            <a:r>
              <a:rPr lang="en-US" dirty="0"/>
              <a:t>HashMap</a:t>
            </a:r>
          </a:p>
          <a:p>
            <a:r>
              <a:rPr lang="en-US" dirty="0"/>
              <a:t>HashSet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A45F0-BBBE-435B-8452-2DE75936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Defined Java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0BD0D-FD6F-496F-8D99-0C5D4FCA2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Runnable</a:t>
            </a:r>
          </a:p>
          <a:p>
            <a:r>
              <a:rPr lang="en-US" dirty="0"/>
              <a:t>Callable</a:t>
            </a:r>
          </a:p>
          <a:p>
            <a:r>
              <a:rPr lang="en-US" dirty="0"/>
              <a:t>Comparator</a:t>
            </a:r>
          </a:p>
          <a:p>
            <a:r>
              <a:rPr lang="en-US" dirty="0"/>
              <a:t>Comparable</a:t>
            </a:r>
          </a:p>
          <a:p>
            <a:r>
              <a:rPr lang="en-US" dirty="0"/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405589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0EB9B-F65A-4C20-AD2F-0121731FA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Tips With IntelliJ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2E384-4D68-4B99-B659-84B75403F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point</a:t>
            </a:r>
          </a:p>
          <a:p>
            <a:r>
              <a:rPr lang="en-US" dirty="0"/>
              <a:t>Step over</a:t>
            </a:r>
          </a:p>
          <a:p>
            <a:r>
              <a:rPr lang="en-US" dirty="0"/>
              <a:t>Step Into</a:t>
            </a:r>
          </a:p>
          <a:p>
            <a:r>
              <a:rPr lang="en-US" dirty="0"/>
              <a:t>Step out</a:t>
            </a:r>
          </a:p>
          <a:p>
            <a:r>
              <a:rPr lang="en-US" dirty="0"/>
              <a:t>Next Line</a:t>
            </a:r>
          </a:p>
          <a:p>
            <a:r>
              <a:rPr lang="en-US" dirty="0"/>
              <a:t>Evaluate Expression</a:t>
            </a:r>
          </a:p>
        </p:txBody>
      </p:sp>
    </p:spTree>
    <p:extLst>
      <p:ext uri="{BB962C8B-B14F-4D97-AF65-F5344CB8AC3E}">
        <p14:creationId xmlns:p14="http://schemas.microsoft.com/office/powerpoint/2010/main" val="50128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9FD74-DD6C-4D7D-A1D3-500DFA43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Eclipse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F6017-B609-4AEC-ABF4-CCAB48F9C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https://www.eclipse.org/community/eclipse_newsletter/2017/june/article1.php</a:t>
            </a:r>
          </a:p>
        </p:txBody>
      </p:sp>
    </p:spTree>
    <p:extLst>
      <p:ext uri="{BB962C8B-B14F-4D97-AF65-F5344CB8AC3E}">
        <p14:creationId xmlns:p14="http://schemas.microsoft.com/office/powerpoint/2010/main" val="23653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299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Pre Defined Java Classes &amp; API Docs</vt:lpstr>
      <vt:lpstr>Pre Defined Class Search</vt:lpstr>
      <vt:lpstr>String Class</vt:lpstr>
      <vt:lpstr>Pre Defined Java Classes</vt:lpstr>
      <vt:lpstr>Pre Defined Java Classes</vt:lpstr>
      <vt:lpstr>Pre Defined Java Classes</vt:lpstr>
      <vt:lpstr>Pre Defined Java Interfaces</vt:lpstr>
      <vt:lpstr>Debugging Tips With IntelliJ</vt:lpstr>
      <vt:lpstr>Debugging Eclipse</vt:lpstr>
      <vt:lpstr>Ide Shortcuts</vt:lpstr>
      <vt:lpstr>Quiz</vt:lpstr>
      <vt:lpstr>Git 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 Defined Java Classes &amp; API Docs</dc:title>
  <dc:creator>Rabindra Patra</dc:creator>
  <cp:lastModifiedBy>Rabindra Patra</cp:lastModifiedBy>
  <cp:revision>3</cp:revision>
  <dcterms:created xsi:type="dcterms:W3CDTF">2020-09-20T17:22:05Z</dcterms:created>
  <dcterms:modified xsi:type="dcterms:W3CDTF">2020-09-23T03:57:33Z</dcterms:modified>
</cp:coreProperties>
</file>