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3E46-B320-41DB-8DCC-1F39C3AE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76B12-5ADC-4088-9208-D2245023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2321-8896-40ED-BDFE-591A3DE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4790-E989-4C23-BAA3-DBF587AE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19D5-0460-4581-AF2A-10EC47DD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FD7-5D5B-42F3-B27F-5202D4B2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FB4B-6F1F-46E6-8FF8-5328E802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EE7A-983C-4D86-84C7-D86BCA39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5B6-F335-4061-95CD-B56787F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A725-F6D4-4B8F-A53D-0824FCAA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CB487-E272-491C-87BC-A3D6213C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FB4F-4EF1-4300-8B3C-AF4B86C4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9118-9051-48A4-ABB3-725D450D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11EA-5CE9-4B8A-80B6-0F22902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9A41-2AEE-466D-A6DD-90079D68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9A3-F1B5-49DC-904F-08A759E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CDAB-1982-43D2-8E13-C9FB0270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C430-ABF0-488B-83A2-C431EF34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D4B8-4C19-4BD5-9456-15D4289B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C764-B635-4248-B880-99012993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A00-BD47-4341-8662-8A94A22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877B-5194-4A98-87F4-25EF97FF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A07F-1532-4EAA-8A53-B5D29BF9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7636-9846-4411-A0AE-D67DDA8C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027-ED7F-488A-9327-966AB0DD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E42-6FBD-4D1E-A44E-B7B65B90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6AC3-F137-4CF8-8539-1DC4E8CE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36BF-B5DA-4153-9DB9-19C2CB04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FC1A-026D-47D4-8F4C-5701E5FD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EB95-4299-49A8-938B-FC9D20C1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C29E3-66FB-48EA-A977-5CDFF556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06F6-777A-4E0B-8B34-AD2FC807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EB6C-34E9-41AA-9846-3AD5D1FC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651C-2F8E-4FBD-9B5B-F84BA296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EA7D-773C-4550-A746-476B5796F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E26D6-E2A6-4B2B-B4EF-6A46DCDC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B1F16-241B-4EDD-9973-F58C1FF3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AAFD6-A77D-4692-A79E-A6A459EF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93C55-DA0D-435B-9E47-55AF8A7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920C-757D-4980-B8ED-5448EE43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786B6-7B9E-4DE3-BE05-19E5D02A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A623-C55E-4564-AC59-4BCDB4AA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6482-36C8-4516-B35E-5B1E8C66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E9A51-E7C2-4643-A9F6-951E98D0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B9DA2-5C4D-4AC3-8C0B-77953082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7463-B02B-4446-9A3E-2B6824D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946-8779-43C4-939F-7161D54F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5B57-0FD2-4F4D-A6B4-13CDF0D3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661C-9BD1-479A-B5AA-73E4420B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3623-E0C7-4AE7-8CEC-16DDB4CF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5B39-071C-4B53-B199-CBA2C62B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E6C5-621E-472A-8D31-3CC337C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EBBE-0379-44D7-87D1-8ED9603A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89814-9860-491F-8E0C-2E671C112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14AD-09DB-4686-9C54-9E70E8E2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03984-3CCB-45E1-8B62-67DE01F0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B0D1-7956-48C5-B4F4-472DA17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A454-51B6-485B-B60E-09C9FE2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4CD40-4A6B-4CC4-839F-CCF9E198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3404-2CF9-4A00-9E4B-90A1BFE7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D041-9623-47D6-A6DC-7DFFD37F9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0B83-D893-4ACB-813A-09F80579C8A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20CA-B5F6-4BF0-A097-E41E013A2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DC4-3471-4CD4-A4EB-AB5820F1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CC00-4531-48E6-90C1-EFEA53B5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7AF-307A-4031-91FB-8C2B4A9D4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242988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5E1F-4A1B-46EF-A823-C65D0A05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4417-6A69-40CC-9BEF-45A8FF83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https://docs.oracle.com/javase/tutorial/java/nutsandbolts/_keywords.html</a:t>
            </a:r>
          </a:p>
        </p:txBody>
      </p:sp>
    </p:spTree>
    <p:extLst>
      <p:ext uri="{BB962C8B-B14F-4D97-AF65-F5344CB8AC3E}">
        <p14:creationId xmlns:p14="http://schemas.microsoft.com/office/powerpoint/2010/main" val="150921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2B72-8315-4D42-BC43-638740EB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B088-2A47-456A-BE56-67E8C639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Notepad we are trying this.</a:t>
            </a:r>
          </a:p>
          <a:p>
            <a:r>
              <a:rPr lang="en-US" dirty="0"/>
              <a:t>Compile: </a:t>
            </a:r>
            <a:r>
              <a:rPr lang="en-US" b="1" dirty="0" err="1"/>
              <a:t>javac</a:t>
            </a:r>
            <a:r>
              <a:rPr lang="en-US" b="1" dirty="0"/>
              <a:t> Test.java</a:t>
            </a:r>
          </a:p>
          <a:p>
            <a:r>
              <a:rPr lang="en-US" dirty="0"/>
              <a:t>Run: </a:t>
            </a:r>
            <a:r>
              <a:rPr lang="en-US" b="1" dirty="0"/>
              <a:t>java Test </a:t>
            </a:r>
            <a:r>
              <a:rPr lang="en-US" b="1" dirty="0" err="1"/>
              <a:t>alok</a:t>
            </a:r>
            <a:r>
              <a:rPr lang="en-US" b="1" dirty="0"/>
              <a:t> </a:t>
            </a:r>
            <a:r>
              <a:rPr lang="en-US" b="1" dirty="0" err="1"/>
              <a:t>asis</a:t>
            </a:r>
            <a:endParaRPr lang="en-US" b="1" dirty="0"/>
          </a:p>
          <a:p>
            <a:r>
              <a:rPr lang="en-US" dirty="0"/>
              <a:t>Make sure you are printing like below in your Test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("array 0th index value: "+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("array 1st index value: "+</a:t>
            </a:r>
            <a:r>
              <a:rPr lang="en-US" dirty="0" err="1"/>
              <a:t>args</a:t>
            </a:r>
            <a:r>
              <a:rPr lang="en-US" dirty="0"/>
              <a:t>[1]);</a:t>
            </a:r>
          </a:p>
          <a:p>
            <a:r>
              <a:rPr lang="en-US" dirty="0"/>
              <a:t>If you don’t pass any argument, then you will see </a:t>
            </a:r>
            <a:r>
              <a:rPr lang="en-US" b="1" dirty="0" err="1"/>
              <a:t>java.lang.ArrayIndexOutOfBoundsException</a:t>
            </a:r>
            <a:r>
              <a:rPr lang="en-US" b="1" dirty="0"/>
              <a:t> </a:t>
            </a:r>
            <a:r>
              <a:rPr lang="en-US" dirty="0"/>
              <a:t>with above code.</a:t>
            </a:r>
          </a:p>
        </p:txBody>
      </p:sp>
    </p:spTree>
    <p:extLst>
      <p:ext uri="{BB962C8B-B14F-4D97-AF65-F5344CB8AC3E}">
        <p14:creationId xmlns:p14="http://schemas.microsoft.com/office/powerpoint/2010/main" val="53758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667F-4A64-4A29-ACEA-8590AF8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1057-3030-49F8-8851-502CA542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1’s complement</a:t>
            </a:r>
          </a:p>
          <a:p>
            <a:r>
              <a:rPr lang="en-US" dirty="0"/>
              <a:t>Implement 2’s Complement</a:t>
            </a:r>
          </a:p>
          <a:p>
            <a:r>
              <a:rPr lang="en-US" dirty="0"/>
              <a:t>Practice the explanation of main method.</a:t>
            </a:r>
          </a:p>
          <a:p>
            <a:r>
              <a:rPr lang="en-US" dirty="0"/>
              <a:t>Practice the main method arguments with notepad.</a:t>
            </a:r>
          </a:p>
        </p:txBody>
      </p:sp>
    </p:spTree>
    <p:extLst>
      <p:ext uri="{BB962C8B-B14F-4D97-AF65-F5344CB8AC3E}">
        <p14:creationId xmlns:p14="http://schemas.microsoft.com/office/powerpoint/2010/main" val="7823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Keywords</vt:lpstr>
      <vt:lpstr>Keywords List</vt:lpstr>
      <vt:lpstr>Passing Arguments To Main Method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</dc:title>
  <dc:creator>Rabindra Patra</dc:creator>
  <cp:lastModifiedBy>Rabindra Patra</cp:lastModifiedBy>
  <cp:revision>2</cp:revision>
  <dcterms:created xsi:type="dcterms:W3CDTF">2020-09-16T01:59:30Z</dcterms:created>
  <dcterms:modified xsi:type="dcterms:W3CDTF">2020-09-16T03:42:55Z</dcterms:modified>
</cp:coreProperties>
</file>