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8" r:id="rId14"/>
    <p:sldId id="270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42380-4C49-4D9C-B160-24BFABA6A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6D93F-5AD5-4EB4-968A-26358D59C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41000-DFBC-401A-8464-1B625AFB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7BC2-2286-47FE-ABA4-1B8BF86DB0F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42CE4-8EC9-4D4E-8798-02D5864F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E6B56-A7B8-42D2-A4AF-58E339E8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5A48-33ED-480F-B8F0-AC41D9E3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0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1E27-DD7B-4145-9599-92DA6158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FE7C1-1D91-45FC-9D6F-2466E75EF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2EAC6-4BFB-4705-95A0-D800F25CA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7BC2-2286-47FE-ABA4-1B8BF86DB0F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FCFB7-3358-45F8-B84E-CEF57AB73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8D148-9691-4187-A59A-D7BBDCA7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5A48-33ED-480F-B8F0-AC41D9E3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3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C00EB3-61FA-4985-8CD7-AFCEAEFF1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2B1CC-353A-48A5-8D7B-92FF2633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F65EA-8CBD-494C-891B-7EA75EACA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7BC2-2286-47FE-ABA4-1B8BF86DB0F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A9D6F-547F-456E-8DA6-CD3DF890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1C80-A019-49B3-B889-0B2CB92F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5A48-33ED-480F-B8F0-AC41D9E3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8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9980-8BD5-4E5E-8E08-3D1CE53F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D323A-216A-4084-A42B-2B5200CC1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D106D-C703-4AA7-9FFA-B8066E99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7BC2-2286-47FE-ABA4-1B8BF86DB0F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7A25F-F1BD-4D4E-B1BA-823F0252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49B81-028D-4563-8D9C-8266BE99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5A48-33ED-480F-B8F0-AC41D9E3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3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EF4E-0D19-48DA-B23F-42BE2124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3ACCB-2036-424D-A82F-0A9AC935F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69953-DF38-42E7-AD42-79F0BF00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7BC2-2286-47FE-ABA4-1B8BF86DB0F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8F5B9-9EE6-479B-8334-E7A3524C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30B5D-3B21-4495-91DC-A6AA4105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5A48-33ED-480F-B8F0-AC41D9E3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5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E2F57-3FB0-4BC7-BA0F-1909F31A2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D2AA7-B1FC-4712-89C2-F5B1CBB5B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0B6F6-8072-4FA3-9651-A1529264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93811-1AF8-403D-B413-085AE4AD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7BC2-2286-47FE-ABA4-1B8BF86DB0F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53AAE-EAF0-48F9-B31E-AB2F5041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5E933-BC78-4DE5-8ABB-954F40CA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5A48-33ED-480F-B8F0-AC41D9E3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2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DDA9-DAC7-4B85-B14F-4CA16BA16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ED93B-3C75-471D-9995-E527B0763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CE62A-77D9-4D37-A782-F1E72AFC4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06791-B1B1-4F3F-BCC8-F4FA85A75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F8945-15EB-4177-9FB9-1FB1AC0A0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A462F1-01E3-4C74-B3D8-B9498F14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7BC2-2286-47FE-ABA4-1B8BF86DB0F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F9B21-EEF0-4291-BBDB-3CBF1650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68573-9DB5-48F4-B766-633F655C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5A48-33ED-480F-B8F0-AC41D9E3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4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C798-44A0-49E0-8506-BA73B122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C4286F-A68A-47BF-8193-4DDB01AF2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7BC2-2286-47FE-ABA4-1B8BF86DB0F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CA5C1-25AA-4775-B9AC-F56A7284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093CD-8B8B-49B9-90C5-46AEB3B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5A48-33ED-480F-B8F0-AC41D9E3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F92BF9-3734-479A-8706-F5142DE9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7BC2-2286-47FE-ABA4-1B8BF86DB0F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AFE178-5534-464E-BA23-8B0B64D3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17AC1-76D8-4B7A-B5DF-855A6CBF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5A48-33ED-480F-B8F0-AC41D9E3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9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C647-95BA-48C7-886A-50717626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DAAB1-D878-45C0-8886-EC4E331BE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2B323-0276-4803-96AA-BDFF6384B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45966-2554-42CE-8B78-221925474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7BC2-2286-47FE-ABA4-1B8BF86DB0F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D85CB-7331-4AE0-9D8D-E4C463D49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42641-61BD-462C-AB1F-C7055357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5A48-33ED-480F-B8F0-AC41D9E3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2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8B29-B600-41D8-9EEE-A365ABCC0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AE6D6F-0469-4785-B734-28DA56C0B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7B2CC-C0C5-4F06-AB6E-70A1816CB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FFFB1-F983-41AF-8F08-059880AA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7BC2-2286-47FE-ABA4-1B8BF86DB0F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9F61F-3B04-4AC1-B913-1DA2F491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C4274-0DDC-4D44-974F-1EE5D942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5A48-33ED-480F-B8F0-AC41D9E3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6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C1364-886A-4670-9C5D-1B13479A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89B6C-C07D-48DF-ACCC-7F04D5A51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A5177-5C24-42EC-9892-7FC14A9EE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7BC2-2286-47FE-ABA4-1B8BF86DB0F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85BCE-8B65-4DAD-9E0F-9D6FA382B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25CAF-5C8C-4FA7-85D1-4CE029174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65A48-33ED-480F-B8F0-AC41D9E3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4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6088-DC5B-4EC0-B7EC-4C9ABBD41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Statements, Blocks, Identifiers</a:t>
            </a:r>
          </a:p>
        </p:txBody>
      </p:sp>
    </p:spTree>
    <p:extLst>
      <p:ext uri="{BB962C8B-B14F-4D97-AF65-F5344CB8AC3E}">
        <p14:creationId xmlns:p14="http://schemas.microsoft.com/office/powerpoint/2010/main" val="279119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631D-6830-4749-BC15-34194E7D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B7A56-D595-4640-9001-C95A2F2DD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An </a:t>
            </a:r>
            <a:r>
              <a:rPr lang="en-US" b="0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identifier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 is a word that you make up to refer to a Java programming element by name</a:t>
            </a:r>
          </a:p>
          <a:p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</a:rPr>
              <a:t>Identifiers Used: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</a:rPr>
              <a:t>1. with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</a:rPr>
              <a:t>className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</a:rPr>
              <a:t>: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</a:rPr>
              <a:t>2. With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</a:rPr>
              <a:t>methodName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</a:rPr>
              <a:t>: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</a:rPr>
              <a:t>3. With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</a:rPr>
              <a:t>variableName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</a:rPr>
              <a:t>;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</a:rPr>
              <a:t>4. With method or constructor parameters.</a:t>
            </a:r>
          </a:p>
          <a:p>
            <a:pPr marL="457200" lvl="1" indent="0" algn="just">
              <a:buNone/>
            </a:pPr>
            <a:endParaRPr lang="en-US" dirty="0">
              <a:solidFill>
                <a:srgbClr val="404040"/>
              </a:solidFill>
              <a:latin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dirty="0">
              <a:solidFill>
                <a:srgbClr val="404040"/>
              </a:solidFill>
              <a:latin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09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9B5A0-AB24-4C1D-BF70-16D1B3B0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C763A-4962-4FC4-B2FC-63D64B7E5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Case sensitive: </a:t>
            </a:r>
          </a:p>
          <a:p>
            <a:r>
              <a:rPr lang="en-US" dirty="0"/>
              <a:t>Example: int age = 10;  int Age = 10; Both are different.</a:t>
            </a:r>
          </a:p>
          <a:p>
            <a:r>
              <a:rPr lang="en-US" b="1" dirty="0"/>
              <a:t>Starts with letter: </a:t>
            </a:r>
          </a:p>
          <a:p>
            <a:r>
              <a:rPr lang="en-US" dirty="0"/>
              <a:t>Example:  int a15 = 100; (valid) , int 13y = 45;</a:t>
            </a:r>
          </a:p>
          <a:p>
            <a:r>
              <a:rPr lang="en-US" b="1" dirty="0"/>
              <a:t>Can’t be a java keyword</a:t>
            </a:r>
          </a:p>
          <a:p>
            <a:r>
              <a:rPr lang="en-US" dirty="0"/>
              <a:t>Example: int static = 10; (invalid)</a:t>
            </a:r>
          </a:p>
          <a:p>
            <a:r>
              <a:rPr lang="en-US" b="1" dirty="0"/>
              <a:t>Can be made up of upper- or lowercase letters, numerals, underscore characters ( ), and dollar signs ( $ ). </a:t>
            </a:r>
          </a:p>
          <a:p>
            <a:r>
              <a:rPr lang="en-US" b="1" dirty="0"/>
              <a:t>Example: </a:t>
            </a:r>
            <a:r>
              <a:rPr lang="en-US" dirty="0"/>
              <a:t>names such as Port1, </a:t>
            </a:r>
            <a:r>
              <a:rPr lang="en-US" dirty="0" err="1"/>
              <a:t>SalesTax</a:t>
            </a:r>
            <a:r>
              <a:rPr lang="en-US" dirty="0"/>
              <a:t>$, and </a:t>
            </a:r>
            <a:r>
              <a:rPr lang="en-US" dirty="0" err="1"/>
              <a:t>Total_Sales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64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15E4-36AF-4F00-891F-1B390EE1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88624-E766-493E-A9D9-8A3CB91CD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use </a:t>
            </a:r>
            <a:r>
              <a:rPr lang="en-US" b="1" dirty="0"/>
              <a:t>readable names for identifiers</a:t>
            </a:r>
            <a:r>
              <a:rPr lang="en-US" dirty="0"/>
              <a:t>. </a:t>
            </a:r>
          </a:p>
          <a:p>
            <a:r>
              <a:rPr lang="en-US" dirty="0"/>
              <a:t>For example a person called </a:t>
            </a:r>
            <a:r>
              <a:rPr lang="en-US" b="1" dirty="0"/>
              <a:t>john doe </a:t>
            </a:r>
            <a:r>
              <a:rPr lang="en-US" dirty="0"/>
              <a:t>has </a:t>
            </a:r>
            <a:r>
              <a:rPr lang="en-US" dirty="0" err="1"/>
              <a:t>firstname</a:t>
            </a:r>
            <a:r>
              <a:rPr lang="en-US" dirty="0"/>
              <a:t> &amp; </a:t>
            </a:r>
            <a:r>
              <a:rPr lang="en-US" dirty="0" err="1"/>
              <a:t>lastname</a:t>
            </a:r>
            <a:r>
              <a:rPr lang="en-US" dirty="0"/>
              <a:t>.</a:t>
            </a:r>
          </a:p>
          <a:p>
            <a:r>
              <a:rPr lang="en-US" sz="4400" b="1" dirty="0"/>
              <a:t>Bad practice:</a:t>
            </a:r>
          </a:p>
          <a:p>
            <a:r>
              <a:rPr lang="en-US" dirty="0"/>
              <a:t>Example: String x = “john”; String y = “doe”;</a:t>
            </a:r>
          </a:p>
          <a:p>
            <a:r>
              <a:rPr lang="en-US" b="1" dirty="0"/>
              <a:t>Good practice:</a:t>
            </a:r>
          </a:p>
          <a:p>
            <a:r>
              <a:rPr lang="en-US" dirty="0"/>
              <a:t>String </a:t>
            </a:r>
            <a:r>
              <a:rPr lang="en-US" dirty="0" err="1"/>
              <a:t>firstname</a:t>
            </a:r>
            <a:r>
              <a:rPr lang="en-US" dirty="0"/>
              <a:t> = “john”; String </a:t>
            </a:r>
            <a:r>
              <a:rPr lang="en-US" dirty="0" err="1"/>
              <a:t>lastname</a:t>
            </a:r>
            <a:r>
              <a:rPr lang="en-US" dirty="0"/>
              <a:t> = “doe”</a:t>
            </a:r>
          </a:p>
        </p:txBody>
      </p:sp>
    </p:spTree>
    <p:extLst>
      <p:ext uri="{BB962C8B-B14F-4D97-AF65-F5344CB8AC3E}">
        <p14:creationId xmlns:p14="http://schemas.microsoft.com/office/powerpoint/2010/main" val="3382480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ED4D-288E-482B-9301-C07EA562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BC5A0-FFD3-409D-94FF-772DC247A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keywords in java are lowercase. And they are also case-sensitive.</a:t>
            </a:r>
          </a:p>
          <a:p>
            <a:r>
              <a:rPr lang="en-US" dirty="0"/>
              <a:t>if : is a valid keyword</a:t>
            </a:r>
          </a:p>
          <a:p>
            <a:r>
              <a:rPr lang="en-US" dirty="0"/>
              <a:t>IF : is not a valid keyword</a:t>
            </a:r>
          </a:p>
        </p:txBody>
      </p:sp>
    </p:spTree>
    <p:extLst>
      <p:ext uri="{BB962C8B-B14F-4D97-AF65-F5344CB8AC3E}">
        <p14:creationId xmlns:p14="http://schemas.microsoft.com/office/powerpoint/2010/main" val="667668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F904D-33D7-4F34-90A1-B07CEB2D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AB8FE-6DBB-4219-90D9-4F0265F21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types of statement(s).</a:t>
            </a:r>
          </a:p>
          <a:p>
            <a:r>
              <a:rPr lang="en-US" dirty="0"/>
              <a:t>Does every statement end with ;</a:t>
            </a:r>
          </a:p>
          <a:p>
            <a:r>
              <a:rPr lang="en-US" dirty="0"/>
              <a:t>What are the rules for identifier.</a:t>
            </a:r>
          </a:p>
          <a:p>
            <a:r>
              <a:rPr lang="en-US" dirty="0"/>
              <a:t>Where do we use identifier in our program.</a:t>
            </a:r>
          </a:p>
          <a:p>
            <a:r>
              <a:rPr lang="en-US" dirty="0"/>
              <a:t>What is the difference between static block &amp; instance block.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27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D43E-C4B4-4D0E-A3C6-7D17D4FB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A5DE7-FE0B-47BC-B176-97435FFB6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bytecode.</a:t>
            </a:r>
          </a:p>
          <a:p>
            <a:r>
              <a:rPr lang="en-US" dirty="0"/>
              <a:t>Bytecode vs machine code.</a:t>
            </a:r>
          </a:p>
          <a:p>
            <a:r>
              <a:rPr lang="en-US" dirty="0"/>
              <a:t>Who creates machine code from byte code.</a:t>
            </a:r>
          </a:p>
          <a:p>
            <a:r>
              <a:rPr lang="en-US" dirty="0"/>
              <a:t>Who creates byte code from source code.</a:t>
            </a:r>
          </a:p>
          <a:p>
            <a:r>
              <a:rPr lang="en-US" dirty="0"/>
              <a:t>What is compilation error. </a:t>
            </a:r>
          </a:p>
          <a:p>
            <a:r>
              <a:rPr lang="en-US" dirty="0"/>
              <a:t>Create few compilation error in code. Fix them yourself.</a:t>
            </a:r>
          </a:p>
        </p:txBody>
      </p:sp>
    </p:spTree>
    <p:extLst>
      <p:ext uri="{BB962C8B-B14F-4D97-AF65-F5344CB8AC3E}">
        <p14:creationId xmlns:p14="http://schemas.microsoft.com/office/powerpoint/2010/main" val="334541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7F35E-57D3-453D-8723-CF27DEF0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F61F-F93F-4C12-BBEA-3127082D5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 statement.</a:t>
            </a:r>
          </a:p>
          <a:p>
            <a:r>
              <a:rPr lang="en-US" dirty="0"/>
              <a:t>Expression statement.</a:t>
            </a:r>
          </a:p>
          <a:p>
            <a:r>
              <a:rPr lang="en-US" dirty="0"/>
              <a:t>Control statement.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EDC2-003B-47A3-8D11-D878B4F8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E6F1E-4611-480A-8312-696A2077C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</a:rPr>
              <a:t>S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tatements simply create variables that you can use to store data. </a:t>
            </a:r>
          </a:p>
          <a:p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</a:rPr>
              <a:t>Example:</a:t>
            </a:r>
          </a:p>
          <a:p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; // this is not initialized with any value</a:t>
            </a:r>
          </a:p>
          <a:p>
            <a:r>
              <a:rPr lang="en-US" dirty="0"/>
              <a:t>String s = "This is a string"; // this is String</a:t>
            </a:r>
          </a:p>
          <a:p>
            <a:r>
              <a:rPr lang="en-US" dirty="0"/>
              <a:t>Customer c = new Customer(); // this is object</a:t>
            </a:r>
          </a:p>
        </p:txBody>
      </p:sp>
    </p:spTree>
    <p:extLst>
      <p:ext uri="{BB962C8B-B14F-4D97-AF65-F5344CB8AC3E}">
        <p14:creationId xmlns:p14="http://schemas.microsoft.com/office/powerpoint/2010/main" val="58462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9DF3-DCD9-4F37-823B-84417E91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EDF0-6C9D-412E-ADE5-B21F94DAB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</a:rPr>
              <a:t>S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tatement is an </a:t>
            </a:r>
            <a:r>
              <a:rPr lang="en-US" b="0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expression statement,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 which performs calculations.</a:t>
            </a:r>
          </a:p>
          <a:p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</a:rPr>
              <a:t>int a = 10;</a:t>
            </a:r>
          </a:p>
          <a:p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</a:rPr>
              <a:t>int b = 20;</a:t>
            </a:r>
          </a:p>
          <a:p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</a:rPr>
              <a:t>int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</a:rPr>
              <a:t> = a + b;</a:t>
            </a:r>
          </a:p>
          <a:p>
            <a:r>
              <a:rPr lang="en-US" sz="4400" dirty="0">
                <a:solidFill>
                  <a:srgbClr val="404040"/>
                </a:solidFill>
                <a:latin typeface="Times New Roman" panose="02020603050405020304" pitchFamily="18" charset="0"/>
              </a:rPr>
              <a:t>= sign is an assignment operator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1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EE753-F86C-4223-A81F-E87A8661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FFBE-FBDC-485D-B6ED-5A732B3BD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</a:p>
          <a:p>
            <a:r>
              <a:rPr lang="en-US" dirty="0"/>
              <a:t>if </a:t>
            </a:r>
            <a:r>
              <a:rPr lang="en-US" b="1" dirty="0"/>
              <a:t>else if</a:t>
            </a:r>
            <a:r>
              <a:rPr lang="en-US" dirty="0"/>
              <a:t>  else</a:t>
            </a:r>
          </a:p>
          <a:p>
            <a:r>
              <a:rPr lang="en-US" dirty="0"/>
              <a:t>if </a:t>
            </a:r>
            <a:r>
              <a:rPr lang="en-US" b="1" dirty="0"/>
              <a:t>else if</a:t>
            </a:r>
          </a:p>
          <a:p>
            <a:r>
              <a:rPr lang="en-US" dirty="0"/>
              <a:t>switch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while</a:t>
            </a:r>
          </a:p>
          <a:p>
            <a:r>
              <a:rPr lang="en-US" dirty="0"/>
              <a:t>for </a:t>
            </a:r>
          </a:p>
          <a:p>
            <a:r>
              <a:rPr lang="en-US" dirty="0"/>
              <a:t>do </a:t>
            </a:r>
            <a:r>
              <a:rPr lang="en-US" b="1" dirty="0"/>
              <a:t>while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0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9D2A-A1C4-44EE-A236-155BEBC8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Statement In Java Ends With ; (Not True)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049DE-C0C9-4432-8430-5469706C0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</a:rPr>
              <a:t>D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eclaration and expression statements must end with a ;</a:t>
            </a:r>
          </a:p>
          <a:p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</a:rPr>
              <a:t>Control statements never end with ; (except do while)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9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0047-DE35-4F89-AAAF-8EC1EE72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 in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1966-CD0A-48F5-ADA7-F97B4FB07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types of block</a:t>
            </a:r>
          </a:p>
          <a:p>
            <a:r>
              <a:rPr lang="en-US" dirty="0"/>
              <a:t>Static blocks: always start with static keyword</a:t>
            </a:r>
          </a:p>
          <a:p>
            <a:r>
              <a:rPr lang="en-US" dirty="0"/>
              <a:t>Instance blocks: knows as non-static block</a:t>
            </a:r>
          </a:p>
        </p:txBody>
      </p:sp>
    </p:spTree>
    <p:extLst>
      <p:ext uri="{BB962C8B-B14F-4D97-AF65-F5344CB8AC3E}">
        <p14:creationId xmlns:p14="http://schemas.microsoft.com/office/powerpoint/2010/main" val="317898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AAEF-B7B9-4D92-A14E-F36810BC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A183B-D74C-459E-84CD-0BD954CF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static // any block starts with static keyword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statement1;</a:t>
            </a:r>
          </a:p>
          <a:p>
            <a:pPr marL="0" indent="0">
              <a:buNone/>
            </a:pPr>
            <a:r>
              <a:rPr lang="en-US" dirty="0"/>
              <a:t>  statement2;</a:t>
            </a:r>
          </a:p>
          <a:p>
            <a:pPr marL="0" indent="0">
              <a:buNone/>
            </a:pPr>
            <a:r>
              <a:rPr lang="en-US" dirty="0"/>
              <a:t>  [you can write any valid statement]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Static block executes when the class gets loaded.</a:t>
            </a:r>
          </a:p>
          <a:p>
            <a:pPr marL="0" indent="0">
              <a:buNone/>
            </a:pPr>
            <a:r>
              <a:rPr lang="en-US" dirty="0"/>
              <a:t>A class can have multiple static blocks.</a:t>
            </a:r>
          </a:p>
        </p:txBody>
      </p:sp>
    </p:spTree>
    <p:extLst>
      <p:ext uri="{BB962C8B-B14F-4D97-AF65-F5344CB8AC3E}">
        <p14:creationId xmlns:p14="http://schemas.microsoft.com/office/powerpoint/2010/main" val="213509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4AB9F-0196-4CEE-A5B3-98BDD790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60DCA-3C8F-4448-940F-1F073DFD8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// no need to write any keyword for instance block. Just wrap your statements within curly braces.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statement1;</a:t>
            </a:r>
          </a:p>
          <a:p>
            <a:pPr marL="0" indent="0">
              <a:buNone/>
            </a:pPr>
            <a:r>
              <a:rPr lang="en-US" dirty="0"/>
              <a:t>  statement2;</a:t>
            </a:r>
          </a:p>
          <a:p>
            <a:pPr marL="0" indent="0">
              <a:buNone/>
            </a:pPr>
            <a:r>
              <a:rPr lang="en-US" dirty="0"/>
              <a:t>  [you can write any valid statement]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Every time we create an object the instance block executed.</a:t>
            </a:r>
          </a:p>
          <a:p>
            <a:pPr marL="0" indent="0">
              <a:buNone/>
            </a:pPr>
            <a:r>
              <a:rPr lang="en-US" dirty="0"/>
              <a:t>A class can have multiple instance blocks.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41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578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Statements, Blocks, Identifiers</vt:lpstr>
      <vt:lpstr>Statements</vt:lpstr>
      <vt:lpstr>Declaration Statement</vt:lpstr>
      <vt:lpstr>Expression Statement</vt:lpstr>
      <vt:lpstr>Control Statement</vt:lpstr>
      <vt:lpstr>Every Statement In Java Ends With ; (Not True)</vt:lpstr>
      <vt:lpstr>Blocks in a class</vt:lpstr>
      <vt:lpstr>Static Block</vt:lpstr>
      <vt:lpstr>Instance Block</vt:lpstr>
      <vt:lpstr>Identifiers</vt:lpstr>
      <vt:lpstr>Identifier Rules</vt:lpstr>
      <vt:lpstr>Identifier Tips</vt:lpstr>
      <vt:lpstr>Keyword Tips</vt:lpstr>
      <vt:lpstr>Quiz - 1</vt:lpstr>
      <vt:lpstr>Quiz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Statements, Blocks, Identifiers</dc:title>
  <dc:creator>Rabindra Patra</dc:creator>
  <cp:lastModifiedBy>Rabindra Patra</cp:lastModifiedBy>
  <cp:revision>9</cp:revision>
  <dcterms:created xsi:type="dcterms:W3CDTF">2020-09-17T15:50:38Z</dcterms:created>
  <dcterms:modified xsi:type="dcterms:W3CDTF">2020-09-17T17:17:43Z</dcterms:modified>
</cp:coreProperties>
</file>