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67A7-7919-431F-A843-0B00FCE1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9FDF-D55E-489F-8AC8-676A92C89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9635-89EF-4DF6-8E5B-B6D8C730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08AD-4A1A-4A69-84A2-A205854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4543-4313-4B5F-A0DA-D14D47FB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35C-8BAA-4B61-9E60-787DB97E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5BF2-9DAF-4F17-9890-871A0EA7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6384-F225-4D9E-9E48-4C449DD0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2451-B20C-445B-830E-DE09EEE0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F064-5757-4B3B-92A6-E9760B49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B1AB-3584-42AA-B794-87A94D0A2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39EC-3E19-45C1-BDD9-F0F927907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6F89-7FCE-4725-8D3B-EF1E026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F2F1-14A7-41AC-8184-628B0AF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2319-A203-4EA0-A29E-A38E5EB9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6DA-BB1B-4942-9939-E5032EB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3767-A8E5-49EB-AFFE-9D104FD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5855-35EF-4237-BCCC-5B250598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E271-887D-4339-8831-D1C839D9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A957-1298-4741-8E72-C45E776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2004-C44D-475C-8FA6-58380557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C1B57-D0AF-404C-9D7C-9DFBF08E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B38-6C2F-47B1-9336-C66E8E1D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1243-DC18-49AB-B7D4-AA4A6228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04B5-9F9C-4424-BBD2-1A82BC30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19E8-37B1-4D82-8B61-EA8BF8DC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FAC1-3F94-41F9-BA34-062DDECF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3FD12-4BEF-4228-9A11-ED8BF3D4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4DE0-F206-407A-A3BA-7163142E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D159A-AFB8-463D-BEB0-8517F150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D645-4FE6-4F2C-A431-FC2C0257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6359-7DC7-4392-B443-A4FA1890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A2C8-943E-4DC0-87FA-BEFD0FFE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21982-21E5-4F0B-8026-AE3850F8E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C2CA-8C31-4F86-83C4-6FCCF377C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724A-025F-4E34-8DA1-5470F6118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E7CB8-BA0F-4DCC-B2A7-36EEE2E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4BBE-CE70-47CA-9F1C-9FA89E66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1FA77-C538-4F4B-A007-6DC01C64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9D48-E387-4615-8367-73A96527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61BD7-F72D-41F7-9141-742FB54C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F992-128E-4F5A-9064-8A256F50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57E77-2D37-4446-8707-B44C8CA9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75DA-07F3-4F82-9048-64C79E1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0AF64-4D8F-4599-B8F9-BA84F25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F5DD5-DF8C-407F-827C-397D979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BAA3-9911-4FAC-8749-4A34E5AF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5FF-915E-4B8A-A792-5C8F3618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9A9FC-4008-46B9-945A-F2F699AA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4D668-2855-4C88-9C99-20DE622A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9B512-4E39-4B29-9C7E-1D714891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2D0A-C0C7-492B-B71A-E2B097E8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01B0-5799-4000-BEFB-268D9D4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8B9C4-6448-413F-8022-243362EFE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65788-A9E9-4ABE-A887-F0C1A78F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F096-97EB-47B1-B633-4C880D15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6325-AA54-4318-B43A-68E7C7B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5A16-75BE-4BB3-BA1C-45CFD134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12EDE-E62F-4C13-8301-EC8E6FFE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28B5-DB73-44E8-8B1B-086A32EA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54B8-9354-4031-B343-81C1A9A5E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9248-FEED-4064-B38C-1F5483B7758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1D17-4A9C-429D-963E-CDC2FFCA8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EBB6-F609-4ED7-A26D-A54EEF466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8CCF-4030-4572-BEC6-C57CFFAB9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04536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7BBA-583D-4253-B006-7B87D591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56AA-C0DE-427E-A7F3-7127B7EE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objects to call static methods.</a:t>
            </a:r>
          </a:p>
          <a:p>
            <a:r>
              <a:rPr lang="en-US" dirty="0"/>
              <a:t>Static methods can be invoked </a:t>
            </a:r>
          </a:p>
          <a:p>
            <a:pPr lvl="1"/>
            <a:r>
              <a:rPr lang="en-US" b="1" dirty="0"/>
              <a:t>From static blocks </a:t>
            </a:r>
            <a:r>
              <a:rPr lang="en-US" dirty="0"/>
              <a:t>or </a:t>
            </a:r>
          </a:p>
          <a:p>
            <a:pPr lvl="1"/>
            <a:r>
              <a:rPr lang="en-US" dirty="0"/>
              <a:t>From another static method or </a:t>
            </a:r>
          </a:p>
          <a:p>
            <a:pPr lvl="1"/>
            <a:r>
              <a:rPr lang="en-US" dirty="0"/>
              <a:t>From another instance method.</a:t>
            </a:r>
          </a:p>
          <a:p>
            <a:endParaRPr lang="en-US" dirty="0"/>
          </a:p>
          <a:p>
            <a:r>
              <a:rPr lang="en-US" dirty="0"/>
              <a:t>Also they can call themselves (recursion: discuss later).</a:t>
            </a:r>
          </a:p>
          <a:p>
            <a:r>
              <a:rPr lang="en-US" b="1" dirty="0"/>
              <a:t>Static method (or static blocks) can only access other static variables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70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7677-742A-4BEF-A698-F29BF35E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72E-9A49-4D76-807C-75C1A20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contain </a:t>
            </a:r>
            <a:r>
              <a:rPr lang="en-US" b="1" dirty="0"/>
              <a:t>multiple methods</a:t>
            </a:r>
            <a:r>
              <a:rPr lang="en-US" dirty="0"/>
              <a:t>.</a:t>
            </a:r>
          </a:p>
          <a:p>
            <a:r>
              <a:rPr lang="en-US" dirty="0"/>
              <a:t>Methods also known as </a:t>
            </a:r>
            <a:r>
              <a:rPr lang="en-US" b="1" dirty="0"/>
              <a:t>behavior</a:t>
            </a:r>
            <a:r>
              <a:rPr lang="en-US" dirty="0"/>
              <a:t> of an object.</a:t>
            </a:r>
          </a:p>
          <a:p>
            <a:r>
              <a:rPr lang="en-US" dirty="0"/>
              <a:t>Parent class Methods (protected &amp; public) inherit to child.</a:t>
            </a:r>
          </a:p>
          <a:p>
            <a:r>
              <a:rPr lang="en-US" dirty="0"/>
              <a:t>Compile time polymorphism is achieved by </a:t>
            </a:r>
            <a:r>
              <a:rPr lang="en-US" b="1" dirty="0"/>
              <a:t>method overloading.</a:t>
            </a:r>
          </a:p>
          <a:p>
            <a:r>
              <a:rPr lang="en-US" dirty="0"/>
              <a:t>Runtime polymorphism is achieved by </a:t>
            </a:r>
            <a:r>
              <a:rPr lang="en-US" b="1" dirty="0"/>
              <a:t>method overriding.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C92D-E801-40CE-BD88-BC9373B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B234-3A42-450A-9E7C-A05B67B9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need methods.</a:t>
            </a:r>
          </a:p>
          <a:p>
            <a:r>
              <a:rPr lang="en-US" dirty="0"/>
              <a:t>Static Vs Instance method.</a:t>
            </a:r>
          </a:p>
          <a:p>
            <a:r>
              <a:rPr lang="en-US" dirty="0"/>
              <a:t>Practice Number system conversions ( Decimal, Binary, Octal, </a:t>
            </a:r>
            <a:r>
              <a:rPr lang="en-US" dirty="0" err="1"/>
              <a:t>Hexa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0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51A8-28E7-44C2-A527-52C82C01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9EE-609A-41B7-AE79-0120E5CA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your seniors. Ask alumni. Google the things. You will get answers given by experts.</a:t>
            </a:r>
          </a:p>
          <a:p>
            <a:r>
              <a:rPr lang="en-US" dirty="0"/>
              <a:t>Be good in one language first. Keep practicing.</a:t>
            </a:r>
          </a:p>
          <a:p>
            <a:r>
              <a:rPr lang="en-US" dirty="0"/>
              <a:t>Anyone can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060F-5D23-4373-BA28-819F23E1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D57A-0419-42FE-BDCB-CD28F008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 (invocation you don’t need object. Use </a:t>
            </a:r>
            <a:r>
              <a:rPr lang="en-US" dirty="0" err="1"/>
              <a:t>className</a:t>
            </a:r>
            <a:r>
              <a:rPr lang="en-US" dirty="0"/>
              <a:t> only)</a:t>
            </a:r>
          </a:p>
          <a:p>
            <a:r>
              <a:rPr lang="en-US" dirty="0"/>
              <a:t>Instance Method (need object)</a:t>
            </a:r>
          </a:p>
        </p:txBody>
      </p:sp>
    </p:spTree>
    <p:extLst>
      <p:ext uri="{BB962C8B-B14F-4D97-AF65-F5344CB8AC3E}">
        <p14:creationId xmlns:p14="http://schemas.microsoft.com/office/powerpoint/2010/main" val="339494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B64-4593-4BC3-94EB-A90373CE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blocks then why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73B9-2806-4B2B-942B-BF71E4B3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execute on class load.</a:t>
            </a:r>
          </a:p>
          <a:p>
            <a:r>
              <a:rPr lang="en-US" dirty="0"/>
              <a:t>Blocks execute on object creation.</a:t>
            </a:r>
          </a:p>
          <a:p>
            <a:r>
              <a:rPr lang="en-US" dirty="0"/>
              <a:t>Do we have anything that executes on demand when we want. Yes , answer is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9B4C-3B9E-4184-8F96-6F05F7E9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FA41-8042-4C28-90EC-4A1B3805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always </a:t>
            </a:r>
            <a:r>
              <a:rPr lang="en-US" b="1" dirty="0"/>
              <a:t>defined inside the class</a:t>
            </a:r>
            <a:r>
              <a:rPr lang="en-US" dirty="0"/>
              <a:t>.</a:t>
            </a:r>
          </a:p>
          <a:p>
            <a:r>
              <a:rPr lang="en-US" dirty="0"/>
              <a:t>They must have </a:t>
            </a:r>
            <a:r>
              <a:rPr lang="en-US" b="1" dirty="0"/>
              <a:t>name (a valid </a:t>
            </a:r>
            <a:r>
              <a:rPr lang="en-US" b="1" dirty="0" err="1"/>
              <a:t>idenitifier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They must have </a:t>
            </a:r>
            <a:r>
              <a:rPr lang="en-US" b="1" dirty="0"/>
              <a:t>return type </a:t>
            </a:r>
            <a:r>
              <a:rPr lang="en-US" dirty="0"/>
              <a:t>(valid data type) . Also void is allowed.</a:t>
            </a:r>
          </a:p>
          <a:p>
            <a:r>
              <a:rPr lang="en-US" dirty="0"/>
              <a:t>They have optional </a:t>
            </a:r>
            <a:r>
              <a:rPr lang="en-US" b="1" dirty="0"/>
              <a:t>comma separated parameters</a:t>
            </a:r>
            <a:r>
              <a:rPr lang="en-US" dirty="0"/>
              <a:t>.</a:t>
            </a:r>
          </a:p>
          <a:p>
            <a:r>
              <a:rPr lang="en-US" dirty="0"/>
              <a:t>They must have body wrapped by { }.</a:t>
            </a:r>
          </a:p>
          <a:p>
            <a:r>
              <a:rPr lang="en-US" dirty="0"/>
              <a:t>A method must perform unique task.</a:t>
            </a:r>
          </a:p>
          <a:p>
            <a:r>
              <a:rPr lang="en-US" dirty="0"/>
              <a:t>They can have access modifiers. (public , private, protected )</a:t>
            </a:r>
          </a:p>
          <a:p>
            <a:r>
              <a:rPr lang="en-US" dirty="0"/>
              <a:t>A method contains reusable code. Can be invoked on demand.</a:t>
            </a:r>
          </a:p>
        </p:txBody>
      </p:sp>
    </p:spTree>
    <p:extLst>
      <p:ext uri="{BB962C8B-B14F-4D97-AF65-F5344CB8AC3E}">
        <p14:creationId xmlns:p14="http://schemas.microsoft.com/office/powerpoint/2010/main" val="35616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65A-9AF7-4289-96DE-03BC9DDA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9957-3838-42E5-8BD7-91C5FCE3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/>
              <a:t>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[</a:t>
            </a:r>
            <a:r>
              <a:rPr lang="en-US" b="1" dirty="0"/>
              <a:t>access modifier</a:t>
            </a:r>
            <a:r>
              <a:rPr lang="en-US" dirty="0"/>
              <a:t>]  &lt;</a:t>
            </a:r>
            <a:r>
              <a:rPr lang="en-US" b="1" dirty="0"/>
              <a:t>return type</a:t>
            </a:r>
            <a:r>
              <a:rPr lang="en-US" dirty="0"/>
              <a:t>&gt;  &lt;</a:t>
            </a:r>
            <a:r>
              <a:rPr lang="en-US" b="1" dirty="0"/>
              <a:t>method name</a:t>
            </a:r>
            <a:r>
              <a:rPr lang="en-US" dirty="0"/>
              <a:t>&gt;(</a:t>
            </a:r>
            <a:r>
              <a:rPr lang="en-US" b="1" dirty="0"/>
              <a:t>param1, param2, ….)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/>
              <a:t>{</a:t>
            </a:r>
            <a:r>
              <a:rPr lang="en-US" dirty="0"/>
              <a:t> // method body </a:t>
            </a:r>
          </a:p>
          <a:p>
            <a:pPr marL="0" indent="0">
              <a:buNone/>
            </a:pPr>
            <a:r>
              <a:rPr lang="en-US" dirty="0"/>
              <a:t>             statement1;</a:t>
            </a:r>
          </a:p>
          <a:p>
            <a:pPr marL="0" indent="0">
              <a:buNone/>
            </a:pPr>
            <a:r>
              <a:rPr lang="en-US" dirty="0"/>
              <a:t>             statement2;</a:t>
            </a:r>
          </a:p>
          <a:p>
            <a:pPr marL="0" indent="0">
              <a:buNone/>
            </a:pPr>
            <a:r>
              <a:rPr lang="en-US" b="1" dirty="0"/>
              <a:t>   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0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BEEF-F58F-4F63-AC33-1DC8F05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DFCD-9C12-4869-BC5F-EA2228A0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uses </a:t>
            </a:r>
            <a:r>
              <a:rPr lang="en-US" b="1" dirty="0"/>
              <a:t>static keyword </a:t>
            </a:r>
            <a:r>
              <a:rPr lang="en-US" dirty="0"/>
              <a:t>while defining the method.</a:t>
            </a:r>
          </a:p>
          <a:p>
            <a:r>
              <a:rPr lang="en-US" dirty="0"/>
              <a:t>class 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[access modifiers] </a:t>
            </a:r>
            <a:r>
              <a:rPr lang="en-US" b="1" dirty="0"/>
              <a:t>static</a:t>
            </a:r>
            <a:r>
              <a:rPr lang="en-US" dirty="0"/>
              <a:t> [return type]  [method name](param1, param2, ….)</a:t>
            </a:r>
          </a:p>
          <a:p>
            <a:pPr marL="0" indent="0">
              <a:buNone/>
            </a:pPr>
            <a:r>
              <a:rPr lang="en-US" dirty="0"/>
              <a:t>          { // method body </a:t>
            </a:r>
          </a:p>
          <a:p>
            <a:pPr marL="0" indent="0">
              <a:buNone/>
            </a:pPr>
            <a:r>
              <a:rPr lang="en-US" dirty="0"/>
              <a:t>             statement1;</a:t>
            </a:r>
          </a:p>
          <a:p>
            <a:pPr marL="0" indent="0">
              <a:buNone/>
            </a:pPr>
            <a:r>
              <a:rPr lang="en-US" dirty="0"/>
              <a:t>             statement2;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00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3636-F73C-4A9B-B368-000CCBAB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 Params, Void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1459-524D-4604-807D-47F8AB6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void display()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7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0CF-8355-4FE7-AEA4-F733BF4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Params with Void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A997-1CB0-4665-9068-DBC81883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Params: Parameters can be any valid data type (primitive or non-primitive type)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void display(int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0F92-447B-4287-9551-9BFA2C54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 Type With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24A2-5ED7-44B1-84EB-AB9314B4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Return Type: Can be void or any valid data type ( primitive or non-primitive)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int display(int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// sum is a variable of type int</a:t>
            </a:r>
          </a:p>
          <a:p>
            <a:pPr marL="0" indent="0">
              <a:buNone/>
            </a:pPr>
            <a:r>
              <a:rPr lang="en-US" b="1" dirty="0"/>
              <a:t>            return sum; // as we are returning sum, so method return type is int</a:t>
            </a:r>
          </a:p>
          <a:p>
            <a:pPr marL="0" indent="0">
              <a:buNone/>
            </a:pPr>
            <a:r>
              <a:rPr lang="en-US" b="1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4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537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Methods</vt:lpstr>
      <vt:lpstr>Types Of Methods</vt:lpstr>
      <vt:lpstr>We have blocks then why methods</vt:lpstr>
      <vt:lpstr>Defining Methods</vt:lpstr>
      <vt:lpstr>Method Syntax</vt:lpstr>
      <vt:lpstr>Static Method</vt:lpstr>
      <vt:lpstr>Example: No Params, Void Return Type</vt:lpstr>
      <vt:lpstr>Example: Params with Void Return type</vt:lpstr>
      <vt:lpstr>Example: Return Type With Params</vt:lpstr>
      <vt:lpstr>Static Method</vt:lpstr>
      <vt:lpstr>Methods Tips</vt:lpstr>
      <vt:lpstr>Quiz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Rabindra Patra</dc:creator>
  <cp:lastModifiedBy>Rabindra Patra</cp:lastModifiedBy>
  <cp:revision>12</cp:revision>
  <dcterms:created xsi:type="dcterms:W3CDTF">2020-09-19T17:59:35Z</dcterms:created>
  <dcterms:modified xsi:type="dcterms:W3CDTF">2020-09-20T04:50:51Z</dcterms:modified>
</cp:coreProperties>
</file>