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84" r:id="rId2"/>
    <p:sldId id="256" r:id="rId3"/>
    <p:sldId id="258" r:id="rId4"/>
    <p:sldId id="282" r:id="rId5"/>
    <p:sldId id="261" r:id="rId6"/>
    <p:sldId id="263" r:id="rId7"/>
    <p:sldId id="271" r:id="rId8"/>
    <p:sldId id="268" r:id="rId9"/>
    <p:sldId id="267" r:id="rId10"/>
    <p:sldId id="262" r:id="rId11"/>
    <p:sldId id="279" r:id="rId12"/>
    <p:sldId id="265" r:id="rId13"/>
    <p:sldId id="264" r:id="rId14"/>
    <p:sldId id="259" r:id="rId15"/>
    <p:sldId id="283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Zen Dot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3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B37666-8427-41F1-9BA9-FDC4044A8405}">
  <a:tblStyle styleId="{F6B37666-8427-41F1-9BA9-FDC4044A84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129d2a63f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129d2a63f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>
          <a:extLst>
            <a:ext uri="{FF2B5EF4-FFF2-40B4-BE49-F238E27FC236}">
              <a16:creationId xmlns:a16="http://schemas.microsoft.com/office/drawing/2014/main" id="{21A007B8-F716-A19A-E7C5-5229110C8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>
            <a:extLst>
              <a:ext uri="{FF2B5EF4-FFF2-40B4-BE49-F238E27FC236}">
                <a16:creationId xmlns:a16="http://schemas.microsoft.com/office/drawing/2014/main" id="{5FFB479C-DC4C-3473-06E3-DDBEAE71C7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>
            <a:extLst>
              <a:ext uri="{FF2B5EF4-FFF2-40B4-BE49-F238E27FC236}">
                <a16:creationId xmlns:a16="http://schemas.microsoft.com/office/drawing/2014/main" id="{A3A99301-038E-F8A1-8E2B-5CA4CCD57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07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>
          <a:extLst>
            <a:ext uri="{FF2B5EF4-FFF2-40B4-BE49-F238E27FC236}">
              <a16:creationId xmlns:a16="http://schemas.microsoft.com/office/drawing/2014/main" id="{D1520661-A74B-2547-F6F4-38036A1B9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>
            <a:extLst>
              <a:ext uri="{FF2B5EF4-FFF2-40B4-BE49-F238E27FC236}">
                <a16:creationId xmlns:a16="http://schemas.microsoft.com/office/drawing/2014/main" id="{034DBFC1-8FB4-C1E6-00ED-B2CD9D2BCF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>
            <a:extLst>
              <a:ext uri="{FF2B5EF4-FFF2-40B4-BE49-F238E27FC236}">
                <a16:creationId xmlns:a16="http://schemas.microsoft.com/office/drawing/2014/main" id="{DDE45EEE-4656-AB07-8C02-DD1213F36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2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e129d2a63f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e129d2a63f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e129d2a63f_0_2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e129d2a63f_0_2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e129d2a63f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e129d2a63f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title" idx="2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1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 idx="3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4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 idx="5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6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title" idx="7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8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4" name="Google Shape;94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subTitle" idx="1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0"/>
          <p:cNvSpPr txBox="1">
            <a:spLocks noGrp="1"/>
          </p:cNvSpPr>
          <p:nvPr>
            <p:ph type="title" idx="7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2" name="Google Shape;952;p20"/>
          <p:cNvSpPr txBox="1">
            <a:spLocks noGrp="1"/>
          </p:cNvSpPr>
          <p:nvPr>
            <p:ph type="subTitle" idx="8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0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4" name="Google Shape;954;p20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title" idx="14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6" name="Google Shape;956;p20"/>
          <p:cNvSpPr txBox="1">
            <a:spLocks noGrp="1"/>
          </p:cNvSpPr>
          <p:nvPr>
            <p:ph type="subTitle" idx="15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3" r:id="rId8"/>
    <p:sldLayoutId id="2147483664" r:id="rId9"/>
    <p:sldLayoutId id="2147483665" r:id="rId10"/>
    <p:sldLayoutId id="2147483666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vRO_sKRlV3N9EkhBQIllIpmVV8hmeNV6trc-YSngg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BBS">
            <a:extLst>
              <a:ext uri="{FF2B5EF4-FFF2-40B4-BE49-F238E27FC236}">
                <a16:creationId xmlns:a16="http://schemas.microsoft.com/office/drawing/2014/main" id="{AE26B2C2-9131-82B6-DC48-B20C652E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" y="117181"/>
            <a:ext cx="7432766" cy="17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F6213-5C8C-77CA-9ED1-941A59E489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16195" y="2248458"/>
            <a:ext cx="3929448" cy="1397000"/>
          </a:xfrm>
        </p:spPr>
        <p:txBody>
          <a:bodyPr/>
          <a:lstStyle/>
          <a:p>
            <a:r>
              <a:rPr lang="en-US" dirty="0"/>
              <a:t>MINI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76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407580" y="533400"/>
            <a:ext cx="3509100" cy="655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Code Snippets</a:t>
            </a:r>
            <a:endParaRPr lang="en-IN" sz="4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C30FB-79C7-4598-6EC7-1D491DEF75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940"/>
          <a:stretch/>
        </p:blipFill>
        <p:spPr>
          <a:xfrm>
            <a:off x="4572000" y="678180"/>
            <a:ext cx="3983561" cy="410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DC709-06BE-CCBE-8501-5DD05276E47B}"/>
              </a:ext>
            </a:extLst>
          </p:cNvPr>
          <p:cNvSpPr txBox="1"/>
          <p:nvPr/>
        </p:nvSpPr>
        <p:spPr>
          <a:xfrm>
            <a:off x="502920" y="1417320"/>
            <a:ext cx="310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Dynamically generates arithmetic questions tailored to the current difficulty level: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Easy, Medium, or Hard.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1" name="Google Shape;2531;p55"/>
          <p:cNvGrpSpPr/>
          <p:nvPr/>
        </p:nvGrpSpPr>
        <p:grpSpPr>
          <a:xfrm>
            <a:off x="1058210" y="2219013"/>
            <a:ext cx="1454811" cy="1594500"/>
            <a:chOff x="5072850" y="1998050"/>
            <a:chExt cx="2813403" cy="1594500"/>
          </a:xfrm>
        </p:grpSpPr>
        <p:sp>
          <p:nvSpPr>
            <p:cNvPr id="2532" name="Google Shape;2532;p5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4" name="Google Shape;2534;p55"/>
          <p:cNvSpPr/>
          <p:nvPr/>
        </p:nvSpPr>
        <p:spPr>
          <a:xfrm>
            <a:off x="720000" y="3965400"/>
            <a:ext cx="2295000" cy="638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Interface Screenshots</a:t>
            </a:r>
          </a:p>
        </p:txBody>
      </p:sp>
      <p:sp>
        <p:nvSpPr>
          <p:cNvPr id="2536" name="Google Shape;2536;p55"/>
          <p:cNvSpPr/>
          <p:nvPr/>
        </p:nvSpPr>
        <p:spPr>
          <a:xfrm>
            <a:off x="720000" y="1235600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5"/>
          <p:cNvSpPr txBox="1"/>
          <p:nvPr/>
        </p:nvSpPr>
        <p:spPr>
          <a:xfrm>
            <a:off x="720000" y="1453699"/>
            <a:ext cx="2295000" cy="594499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rgbClr val="F673A9"/>
                </a:solidFill>
                <a:latin typeface="Zen Dots" panose="020B0604020202020204" charset="0"/>
              </a:rPr>
              <a:t>Intro Screen</a:t>
            </a:r>
            <a:endParaRPr dirty="0">
              <a:solidFill>
                <a:srgbClr val="F673A9"/>
              </a:solidFill>
              <a:latin typeface="Zen Dots" panose="020B0604020202020204" charset="0"/>
              <a:ea typeface="Zen Dots"/>
              <a:cs typeface="Zen Dots"/>
              <a:sym typeface="Zen Dots"/>
            </a:endParaRPr>
          </a:p>
        </p:txBody>
      </p:sp>
      <p:sp>
        <p:nvSpPr>
          <p:cNvPr id="2538" name="Google Shape;2538;p55"/>
          <p:cNvSpPr txBox="1"/>
          <p:nvPr/>
        </p:nvSpPr>
        <p:spPr>
          <a:xfrm>
            <a:off x="720000" y="3965400"/>
            <a:ext cx="2295000" cy="78186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Welcome screen with 'Welcome to the Math Quiz' and instructions: 'Click anywhere to start</a:t>
            </a:r>
            <a:endParaRPr sz="1100" dirty="0">
              <a:solidFill>
                <a:schemeClr val="bg1"/>
              </a:solidFill>
              <a:latin typeface="Anaheim" panose="020B0604020202020204" charset="0"/>
              <a:ea typeface="Anaheim"/>
              <a:cs typeface="Anaheim"/>
              <a:sym typeface="Anaheim"/>
            </a:endParaRPr>
          </a:p>
        </p:txBody>
      </p:sp>
      <p:grpSp>
        <p:nvGrpSpPr>
          <p:cNvPr id="2539" name="Google Shape;2539;p55"/>
          <p:cNvGrpSpPr/>
          <p:nvPr/>
        </p:nvGrpSpPr>
        <p:grpSpPr>
          <a:xfrm>
            <a:off x="720000" y="1235600"/>
            <a:ext cx="2295000" cy="218100"/>
            <a:chOff x="1290775" y="1427525"/>
            <a:chExt cx="2295000" cy="218100"/>
          </a:xfrm>
        </p:grpSpPr>
        <p:sp>
          <p:nvSpPr>
            <p:cNvPr id="2540" name="Google Shape;254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4" name="Google Shape;2544;p55"/>
          <p:cNvPicPr preferRelativeResize="0"/>
          <p:nvPr/>
        </p:nvPicPr>
        <p:blipFill rotWithShape="1">
          <a:blip r:embed="rId3">
            <a:alphaModFix/>
          </a:blip>
          <a:srcRect l="12908" r="12908"/>
          <a:stretch/>
        </p:blipFill>
        <p:spPr>
          <a:xfrm>
            <a:off x="1222075" y="2262777"/>
            <a:ext cx="1454586" cy="1400508"/>
          </a:xfrm>
          <a:prstGeom prst="rect">
            <a:avLst/>
          </a:prstGeom>
          <a:noFill/>
          <a:ln>
            <a:noFill/>
          </a:ln>
        </p:spPr>
      </p:pic>
      <p:sp>
        <p:nvSpPr>
          <p:cNvPr id="2545" name="Google Shape;2545;p55"/>
          <p:cNvSpPr/>
          <p:nvPr/>
        </p:nvSpPr>
        <p:spPr>
          <a:xfrm>
            <a:off x="1222100" y="2219010"/>
            <a:ext cx="1454700" cy="678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6" name="Google Shape;2546;p55"/>
          <p:cNvPicPr preferRelativeResize="0"/>
          <p:nvPr/>
        </p:nvPicPr>
        <p:blipFill>
          <a:blip r:embed="rId4"/>
          <a:srcRect/>
          <a:stretch/>
        </p:blipFill>
        <p:spPr>
          <a:xfrm>
            <a:off x="1222100" y="2219010"/>
            <a:ext cx="1454574" cy="144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7" name="Google Shape;2547;p55"/>
          <p:cNvGrpSpPr/>
          <p:nvPr/>
        </p:nvGrpSpPr>
        <p:grpSpPr>
          <a:xfrm>
            <a:off x="3762710" y="2219013"/>
            <a:ext cx="1454811" cy="1594500"/>
            <a:chOff x="5072850" y="1998050"/>
            <a:chExt cx="2813403" cy="1594500"/>
          </a:xfrm>
        </p:grpSpPr>
        <p:sp>
          <p:nvSpPr>
            <p:cNvPr id="2548" name="Google Shape;2548;p5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0" name="Google Shape;2550;p55"/>
          <p:cNvSpPr/>
          <p:nvPr/>
        </p:nvSpPr>
        <p:spPr>
          <a:xfrm>
            <a:off x="3424500" y="3965400"/>
            <a:ext cx="2295000" cy="638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55"/>
          <p:cNvSpPr/>
          <p:nvPr/>
        </p:nvSpPr>
        <p:spPr>
          <a:xfrm>
            <a:off x="3424500" y="1235600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5"/>
          <p:cNvSpPr txBox="1"/>
          <p:nvPr/>
        </p:nvSpPr>
        <p:spPr>
          <a:xfrm>
            <a:off x="3424500" y="1453700"/>
            <a:ext cx="2295000" cy="5945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b="1" dirty="0">
                <a:solidFill>
                  <a:srgbClr val="F673A9"/>
                </a:solidFill>
                <a:latin typeface="Zen Dots" panose="020B0604020202020204" charset="0"/>
              </a:rPr>
              <a:t>Game Interface:</a:t>
            </a:r>
            <a:endParaRPr sz="1200" b="1" dirty="0">
              <a:solidFill>
                <a:srgbClr val="F673A9"/>
              </a:solidFill>
              <a:latin typeface="Zen Dots" panose="020B0604020202020204" charset="0"/>
              <a:ea typeface="Zen Dots"/>
              <a:cs typeface="Zen Dots"/>
              <a:sym typeface="Zen Dots"/>
            </a:endParaRPr>
          </a:p>
        </p:txBody>
      </p:sp>
      <p:sp>
        <p:nvSpPr>
          <p:cNvPr id="2553" name="Google Shape;2553;p55"/>
          <p:cNvSpPr txBox="1"/>
          <p:nvPr/>
        </p:nvSpPr>
        <p:spPr>
          <a:xfrm>
            <a:off x="3424500" y="3965400"/>
            <a:ext cx="2295000" cy="78186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Displays current questions with a user interaction window for input answers</a:t>
            </a:r>
            <a:r>
              <a:rPr lang="en-US" dirty="0"/>
              <a:t>.</a:t>
            </a:r>
            <a:endParaRPr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554" name="Google Shape;2554;p55"/>
          <p:cNvGrpSpPr/>
          <p:nvPr/>
        </p:nvGrpSpPr>
        <p:grpSpPr>
          <a:xfrm>
            <a:off x="3424500" y="1235600"/>
            <a:ext cx="2295000" cy="218100"/>
            <a:chOff x="1290775" y="1427525"/>
            <a:chExt cx="2295000" cy="218100"/>
          </a:xfrm>
        </p:grpSpPr>
        <p:sp>
          <p:nvSpPr>
            <p:cNvPr id="2555" name="Google Shape;2555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59" name="Google Shape;2559;p55"/>
          <p:cNvPicPr preferRelativeResize="0"/>
          <p:nvPr/>
        </p:nvPicPr>
        <p:blipFill rotWithShape="1">
          <a:blip r:embed="rId5">
            <a:alphaModFix/>
          </a:blip>
          <a:srcRect l="12908" r="12908"/>
          <a:stretch/>
        </p:blipFill>
        <p:spPr>
          <a:xfrm>
            <a:off x="3926575" y="2262777"/>
            <a:ext cx="1454586" cy="1400508"/>
          </a:xfrm>
          <a:prstGeom prst="rect">
            <a:avLst/>
          </a:prstGeom>
          <a:noFill/>
          <a:ln>
            <a:noFill/>
          </a:ln>
        </p:spPr>
      </p:pic>
      <p:sp>
        <p:nvSpPr>
          <p:cNvPr id="2560" name="Google Shape;2560;p55"/>
          <p:cNvSpPr/>
          <p:nvPr/>
        </p:nvSpPr>
        <p:spPr>
          <a:xfrm>
            <a:off x="3926600" y="2219010"/>
            <a:ext cx="1454700" cy="678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1" name="Google Shape;2561;p55"/>
          <p:cNvPicPr preferRelativeResize="0"/>
          <p:nvPr/>
        </p:nvPicPr>
        <p:blipFill>
          <a:blip r:embed="rId6"/>
          <a:srcRect/>
          <a:stretch/>
        </p:blipFill>
        <p:spPr>
          <a:xfrm>
            <a:off x="3926600" y="2219009"/>
            <a:ext cx="1454574" cy="144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2" name="Google Shape;2562;p55"/>
          <p:cNvGrpSpPr/>
          <p:nvPr/>
        </p:nvGrpSpPr>
        <p:grpSpPr>
          <a:xfrm>
            <a:off x="6467210" y="2219013"/>
            <a:ext cx="1454811" cy="1594500"/>
            <a:chOff x="5072850" y="1998050"/>
            <a:chExt cx="2813403" cy="1594500"/>
          </a:xfrm>
        </p:grpSpPr>
        <p:sp>
          <p:nvSpPr>
            <p:cNvPr id="2563" name="Google Shape;2563;p55"/>
            <p:cNvSpPr/>
            <p:nvPr/>
          </p:nvSpPr>
          <p:spPr>
            <a:xfrm>
              <a:off x="5072853" y="2216150"/>
              <a:ext cx="2813400" cy="1376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5" name="Google Shape;2565;p55"/>
          <p:cNvSpPr/>
          <p:nvPr/>
        </p:nvSpPr>
        <p:spPr>
          <a:xfrm>
            <a:off x="6129000" y="3965400"/>
            <a:ext cx="2295000" cy="638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5"/>
          <p:cNvSpPr/>
          <p:nvPr/>
        </p:nvSpPr>
        <p:spPr>
          <a:xfrm>
            <a:off x="6129000" y="1235600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5"/>
          <p:cNvSpPr txBox="1"/>
          <p:nvPr/>
        </p:nvSpPr>
        <p:spPr>
          <a:xfrm>
            <a:off x="6129000" y="1453700"/>
            <a:ext cx="2295000" cy="5945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b="1" dirty="0">
                <a:solidFill>
                  <a:srgbClr val="F673A9"/>
                </a:solidFill>
                <a:latin typeface="Zen Dots" panose="020B0604020202020204" charset="0"/>
              </a:rPr>
              <a:t>Level and Score Display:</a:t>
            </a:r>
            <a:endParaRPr sz="1200" b="1" dirty="0">
              <a:solidFill>
                <a:srgbClr val="F673A9"/>
              </a:solidFill>
              <a:latin typeface="Zen Dots" panose="020B0604020202020204" charset="0"/>
              <a:ea typeface="Zen Dots"/>
              <a:cs typeface="Zen Dots"/>
              <a:sym typeface="Zen Dots"/>
            </a:endParaRPr>
          </a:p>
        </p:txBody>
      </p:sp>
      <p:sp>
        <p:nvSpPr>
          <p:cNvPr id="2568" name="Google Shape;2568;p55"/>
          <p:cNvSpPr txBox="1"/>
          <p:nvPr/>
        </p:nvSpPr>
        <p:spPr>
          <a:xfrm>
            <a:off x="6129000" y="3965400"/>
            <a:ext cx="2295000" cy="84282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Anaheim" panose="020B0604020202020204" charset="0"/>
              </a:rPr>
              <a:t>Displays score and level, updating in real-time during the quiz</a:t>
            </a:r>
            <a:endParaRPr sz="1100" dirty="0">
              <a:solidFill>
                <a:schemeClr val="bg1"/>
              </a:solidFill>
              <a:latin typeface="Anaheim" panose="020B0604020202020204" charset="0"/>
              <a:ea typeface="Anaheim"/>
              <a:cs typeface="Anaheim"/>
              <a:sym typeface="Anaheim"/>
            </a:endParaRPr>
          </a:p>
        </p:txBody>
      </p:sp>
      <p:grpSp>
        <p:nvGrpSpPr>
          <p:cNvPr id="2569" name="Google Shape;2569;p55"/>
          <p:cNvGrpSpPr/>
          <p:nvPr/>
        </p:nvGrpSpPr>
        <p:grpSpPr>
          <a:xfrm>
            <a:off x="6129000" y="1235600"/>
            <a:ext cx="2295000" cy="218100"/>
            <a:chOff x="1290775" y="1427525"/>
            <a:chExt cx="2295000" cy="218100"/>
          </a:xfrm>
        </p:grpSpPr>
        <p:sp>
          <p:nvSpPr>
            <p:cNvPr id="2570" name="Google Shape;257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4" name="Google Shape;2574;p55"/>
          <p:cNvPicPr preferRelativeResize="0"/>
          <p:nvPr/>
        </p:nvPicPr>
        <p:blipFill>
          <a:blip r:embed="rId7"/>
          <a:srcRect l="13731" r="13731"/>
          <a:stretch/>
        </p:blipFill>
        <p:spPr>
          <a:xfrm>
            <a:off x="6631075" y="2981987"/>
            <a:ext cx="1454363" cy="6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p55"/>
          <p:cNvSpPr/>
          <p:nvPr/>
        </p:nvSpPr>
        <p:spPr>
          <a:xfrm>
            <a:off x="6631100" y="2219010"/>
            <a:ext cx="1454700" cy="678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6" name="Google Shape;2576;p55"/>
          <p:cNvPicPr preferRelativeResize="0"/>
          <p:nvPr/>
        </p:nvPicPr>
        <p:blipFill>
          <a:blip r:embed="rId8"/>
          <a:srcRect/>
          <a:stretch/>
        </p:blipFill>
        <p:spPr>
          <a:xfrm>
            <a:off x="6630852" y="2411882"/>
            <a:ext cx="1454586" cy="57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1"/>
          <p:cNvSpPr/>
          <p:nvPr/>
        </p:nvSpPr>
        <p:spPr>
          <a:xfrm>
            <a:off x="1346850" y="2482884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41"/>
          <p:cNvGrpSpPr/>
          <p:nvPr/>
        </p:nvGrpSpPr>
        <p:grpSpPr>
          <a:xfrm>
            <a:off x="1355100" y="2264746"/>
            <a:ext cx="2336400" cy="218100"/>
            <a:chOff x="1290775" y="1427525"/>
            <a:chExt cx="2336400" cy="218100"/>
          </a:xfrm>
        </p:grpSpPr>
        <p:sp>
          <p:nvSpPr>
            <p:cNvPr id="1588" name="Google Shape;1588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41"/>
          <p:cNvSpPr/>
          <p:nvPr/>
        </p:nvSpPr>
        <p:spPr>
          <a:xfrm>
            <a:off x="5444250" y="3367074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3" name="Google Shape;1593;p41"/>
          <p:cNvGrpSpPr/>
          <p:nvPr/>
        </p:nvGrpSpPr>
        <p:grpSpPr>
          <a:xfrm>
            <a:off x="5452500" y="3148937"/>
            <a:ext cx="2336400" cy="218100"/>
            <a:chOff x="1290775" y="1427525"/>
            <a:chExt cx="2336400" cy="218100"/>
          </a:xfrm>
        </p:grpSpPr>
        <p:sp>
          <p:nvSpPr>
            <p:cNvPr id="1594" name="Google Shape;1594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8" name="Google Shape;1598;p41"/>
          <p:cNvSpPr/>
          <p:nvPr/>
        </p:nvSpPr>
        <p:spPr>
          <a:xfrm>
            <a:off x="5444250" y="1602149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41"/>
          <p:cNvGrpSpPr/>
          <p:nvPr/>
        </p:nvGrpSpPr>
        <p:grpSpPr>
          <a:xfrm>
            <a:off x="5452500" y="1384012"/>
            <a:ext cx="2336400" cy="218100"/>
            <a:chOff x="1290775" y="1427525"/>
            <a:chExt cx="2336400" cy="218100"/>
          </a:xfrm>
        </p:grpSpPr>
        <p:sp>
          <p:nvSpPr>
            <p:cNvPr id="1600" name="Google Shape;1600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Challenges </a:t>
            </a:r>
            <a:r>
              <a:rPr lang="en-IN" dirty="0"/>
              <a:t>Faced</a:t>
            </a:r>
            <a:endParaRPr dirty="0"/>
          </a:p>
        </p:txBody>
      </p:sp>
      <p:sp>
        <p:nvSpPr>
          <p:cNvPr id="1605" name="Google Shape;1605;p41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Sound Integration</a:t>
            </a:r>
            <a:endParaRPr sz="1400" dirty="0"/>
          </a:p>
        </p:txBody>
      </p:sp>
      <p:sp>
        <p:nvSpPr>
          <p:cNvPr id="1606" name="Google Shape;1606;p41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Difficulty in integrating the </a:t>
            </a:r>
            <a:r>
              <a:rPr lang="en-US" sz="1200" b="1" dirty="0" err="1"/>
              <a:t>Winsound</a:t>
            </a:r>
            <a:r>
              <a:rPr lang="en-US" sz="1200" b="1" dirty="0"/>
              <a:t> module</a:t>
            </a:r>
            <a:r>
              <a:rPr lang="en-US" sz="1200" dirty="0"/>
              <a:t> for instant feedback</a:t>
            </a:r>
            <a:endParaRPr sz="1200" dirty="0"/>
          </a:p>
        </p:txBody>
      </p:sp>
      <p:sp>
        <p:nvSpPr>
          <p:cNvPr id="1607" name="Google Shape;1607;p41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Dynamic Question Generation</a:t>
            </a:r>
            <a:endParaRPr sz="1400" dirty="0"/>
          </a:p>
        </p:txBody>
      </p:sp>
      <p:sp>
        <p:nvSpPr>
          <p:cNvPr id="1608" name="Google Shape;1608;p41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Creating a logic to adjust questions according to </a:t>
            </a:r>
            <a:r>
              <a:rPr lang="en-US" sz="1200" b="1" dirty="0"/>
              <a:t>difficulty levels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1609" name="Google Shape;1609;p41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Interface Design</a:t>
            </a:r>
            <a:endParaRPr sz="1400" dirty="0"/>
          </a:p>
        </p:txBody>
      </p:sp>
      <p:sp>
        <p:nvSpPr>
          <p:cNvPr id="1610" name="Google Shape;1610;p41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Maintaining a clean and </a:t>
            </a:r>
            <a:r>
              <a:rPr lang="en-US" sz="1200" b="1" dirty="0"/>
              <a:t>responsive interface</a:t>
            </a:r>
            <a:r>
              <a:rPr lang="en-US" sz="1200" dirty="0"/>
              <a:t> while ensuring quick response times.</a:t>
            </a:r>
            <a:endParaRPr sz="1200" dirty="0"/>
          </a:p>
        </p:txBody>
      </p:sp>
      <p:grpSp>
        <p:nvGrpSpPr>
          <p:cNvPr id="1611" name="Google Shape;1611;p41"/>
          <p:cNvGrpSpPr/>
          <p:nvPr/>
        </p:nvGrpSpPr>
        <p:grpSpPr>
          <a:xfrm>
            <a:off x="4242379" y="1811347"/>
            <a:ext cx="650997" cy="759684"/>
            <a:chOff x="4876875" y="1427500"/>
            <a:chExt cx="1130400" cy="1319125"/>
          </a:xfrm>
        </p:grpSpPr>
        <p:sp>
          <p:nvSpPr>
            <p:cNvPr id="1612" name="Google Shape;1612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41"/>
          <p:cNvGrpSpPr/>
          <p:nvPr/>
        </p:nvGrpSpPr>
        <p:grpSpPr>
          <a:xfrm>
            <a:off x="4242379" y="3579710"/>
            <a:ext cx="650997" cy="759684"/>
            <a:chOff x="4876875" y="1427500"/>
            <a:chExt cx="1130400" cy="1319125"/>
          </a:xfrm>
        </p:grpSpPr>
        <p:sp>
          <p:nvSpPr>
            <p:cNvPr id="1615" name="Google Shape;1615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1"/>
          <p:cNvGrpSpPr/>
          <p:nvPr/>
        </p:nvGrpSpPr>
        <p:grpSpPr>
          <a:xfrm>
            <a:off x="4242379" y="2695522"/>
            <a:ext cx="650997" cy="759684"/>
            <a:chOff x="4876875" y="1427500"/>
            <a:chExt cx="1130400" cy="1319125"/>
          </a:xfrm>
        </p:grpSpPr>
        <p:sp>
          <p:nvSpPr>
            <p:cNvPr id="1618" name="Google Shape;1618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20" name="Google Shape;1620;p41"/>
          <p:cNvCxnSpPr>
            <a:stCxn id="1612" idx="3"/>
            <a:endCxn id="1607" idx="1"/>
          </p:cNvCxnSpPr>
          <p:nvPr/>
        </p:nvCxnSpPr>
        <p:spPr>
          <a:xfrm rot="10800000" flipH="1">
            <a:off x="4893377" y="1862499"/>
            <a:ext cx="559200" cy="39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1" name="Google Shape;1621;p41"/>
          <p:cNvCxnSpPr>
            <a:stCxn id="1605" idx="3"/>
            <a:endCxn id="1618" idx="1"/>
          </p:cNvCxnSpPr>
          <p:nvPr/>
        </p:nvCxnSpPr>
        <p:spPr>
          <a:xfrm>
            <a:off x="3691500" y="2746721"/>
            <a:ext cx="550800" cy="3915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2" name="Google Shape;1622;p41"/>
          <p:cNvCxnSpPr>
            <a:stCxn id="1615" idx="3"/>
            <a:endCxn id="1609" idx="1"/>
          </p:cNvCxnSpPr>
          <p:nvPr/>
        </p:nvCxnSpPr>
        <p:spPr>
          <a:xfrm rot="10800000" flipH="1">
            <a:off x="4893377" y="3630861"/>
            <a:ext cx="559200" cy="39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3" name="Google Shape;1623;p41"/>
          <p:cNvGrpSpPr/>
          <p:nvPr/>
        </p:nvGrpSpPr>
        <p:grpSpPr>
          <a:xfrm>
            <a:off x="4411203" y="3887933"/>
            <a:ext cx="327024" cy="269049"/>
            <a:chOff x="3437462" y="2859987"/>
            <a:chExt cx="327024" cy="269049"/>
          </a:xfrm>
        </p:grpSpPr>
        <p:sp>
          <p:nvSpPr>
            <p:cNvPr id="1624" name="Google Shape;1624;p41"/>
            <p:cNvSpPr/>
            <p:nvPr/>
          </p:nvSpPr>
          <p:spPr>
            <a:xfrm>
              <a:off x="3461569" y="2903372"/>
              <a:ext cx="279760" cy="192153"/>
            </a:xfrm>
            <a:custGeom>
              <a:avLst/>
              <a:gdLst/>
              <a:ahLst/>
              <a:cxnLst/>
              <a:rect l="l" t="t" r="r" b="b"/>
              <a:pathLst>
                <a:path w="7880" h="5412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lnTo>
                    <a:pt x="1" y="5105"/>
                  </a:lnTo>
                  <a:cubicBezTo>
                    <a:pt x="1" y="5275"/>
                    <a:pt x="137" y="5411"/>
                    <a:pt x="306" y="5411"/>
                  </a:cubicBezTo>
                  <a:lnTo>
                    <a:pt x="7571" y="5411"/>
                  </a:lnTo>
                  <a:cubicBezTo>
                    <a:pt x="7740" y="5411"/>
                    <a:pt x="7879" y="5275"/>
                    <a:pt x="7876" y="5105"/>
                  </a:cubicBezTo>
                  <a:lnTo>
                    <a:pt x="7876" y="306"/>
                  </a:lnTo>
                  <a:cubicBezTo>
                    <a:pt x="7876" y="137"/>
                    <a:pt x="7740" y="1"/>
                    <a:pt x="7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3717267" y="2903372"/>
              <a:ext cx="24071" cy="192153"/>
            </a:xfrm>
            <a:custGeom>
              <a:avLst/>
              <a:gdLst/>
              <a:ahLst/>
              <a:cxnLst/>
              <a:rect l="l" t="t" r="r" b="b"/>
              <a:pathLst>
                <a:path w="678" h="5412" extrusionOk="0">
                  <a:moveTo>
                    <a:pt x="1" y="1"/>
                  </a:moveTo>
                  <a:cubicBezTo>
                    <a:pt x="169" y="1"/>
                    <a:pt x="306" y="137"/>
                    <a:pt x="306" y="306"/>
                  </a:cubicBezTo>
                  <a:lnTo>
                    <a:pt x="306" y="5105"/>
                  </a:lnTo>
                  <a:cubicBezTo>
                    <a:pt x="306" y="5275"/>
                    <a:pt x="169" y="5411"/>
                    <a:pt x="1" y="5411"/>
                  </a:cubicBezTo>
                  <a:lnTo>
                    <a:pt x="371" y="5411"/>
                  </a:lnTo>
                  <a:cubicBezTo>
                    <a:pt x="541" y="5411"/>
                    <a:pt x="677" y="5275"/>
                    <a:pt x="677" y="5105"/>
                  </a:cubicBezTo>
                  <a:lnTo>
                    <a:pt x="677" y="306"/>
                  </a:lnTo>
                  <a:cubicBezTo>
                    <a:pt x="677" y="137"/>
                    <a:pt x="538" y="1"/>
                    <a:pt x="37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3482871" y="2921266"/>
              <a:ext cx="237086" cy="156364"/>
            </a:xfrm>
            <a:custGeom>
              <a:avLst/>
              <a:gdLst/>
              <a:ahLst/>
              <a:cxnLst/>
              <a:rect l="l" t="t" r="r" b="b"/>
              <a:pathLst>
                <a:path w="6678" h="4404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lnTo>
                    <a:pt x="1" y="4198"/>
                  </a:lnTo>
                  <a:cubicBezTo>
                    <a:pt x="1" y="4312"/>
                    <a:pt x="93" y="4404"/>
                    <a:pt x="206" y="4404"/>
                  </a:cubicBezTo>
                  <a:lnTo>
                    <a:pt x="6473" y="4404"/>
                  </a:lnTo>
                  <a:cubicBezTo>
                    <a:pt x="6586" y="4404"/>
                    <a:pt x="6678" y="4312"/>
                    <a:pt x="6678" y="4198"/>
                  </a:cubicBezTo>
                  <a:lnTo>
                    <a:pt x="6678" y="205"/>
                  </a:lnTo>
                  <a:cubicBezTo>
                    <a:pt x="6678" y="92"/>
                    <a:pt x="6586" y="0"/>
                    <a:pt x="6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3699302" y="2921266"/>
              <a:ext cx="20662" cy="156364"/>
            </a:xfrm>
            <a:custGeom>
              <a:avLst/>
              <a:gdLst/>
              <a:ahLst/>
              <a:cxnLst/>
              <a:rect l="l" t="t" r="r" b="b"/>
              <a:pathLst>
                <a:path w="582" h="4404" extrusionOk="0">
                  <a:moveTo>
                    <a:pt x="380" y="0"/>
                  </a:moveTo>
                  <a:cubicBezTo>
                    <a:pt x="379" y="0"/>
                    <a:pt x="378" y="0"/>
                    <a:pt x="377" y="0"/>
                  </a:cubicBezTo>
                  <a:lnTo>
                    <a:pt x="0" y="0"/>
                  </a:lnTo>
                  <a:cubicBezTo>
                    <a:pt x="114" y="0"/>
                    <a:pt x="206" y="92"/>
                    <a:pt x="206" y="205"/>
                  </a:cubicBezTo>
                  <a:lnTo>
                    <a:pt x="206" y="4198"/>
                  </a:lnTo>
                  <a:cubicBezTo>
                    <a:pt x="206" y="4312"/>
                    <a:pt x="114" y="4404"/>
                    <a:pt x="0" y="4404"/>
                  </a:cubicBezTo>
                  <a:lnTo>
                    <a:pt x="377" y="4404"/>
                  </a:lnTo>
                  <a:cubicBezTo>
                    <a:pt x="490" y="4404"/>
                    <a:pt x="582" y="4312"/>
                    <a:pt x="582" y="4198"/>
                  </a:cubicBezTo>
                  <a:lnTo>
                    <a:pt x="582" y="205"/>
                  </a:lnTo>
                  <a:cubicBezTo>
                    <a:pt x="582" y="93"/>
                    <a:pt x="491" y="0"/>
                    <a:pt x="3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3538825" y="3014712"/>
              <a:ext cx="96744" cy="62915"/>
            </a:xfrm>
            <a:custGeom>
              <a:avLst/>
              <a:gdLst/>
              <a:ahLst/>
              <a:cxnLst/>
              <a:rect l="l" t="t" r="r" b="b"/>
              <a:pathLst>
                <a:path w="2725" h="1772" extrusionOk="0">
                  <a:moveTo>
                    <a:pt x="1362" y="0"/>
                  </a:moveTo>
                  <a:cubicBezTo>
                    <a:pt x="611" y="0"/>
                    <a:pt x="0" y="609"/>
                    <a:pt x="0" y="1362"/>
                  </a:cubicBezTo>
                  <a:lnTo>
                    <a:pt x="0" y="1772"/>
                  </a:lnTo>
                  <a:lnTo>
                    <a:pt x="2724" y="1772"/>
                  </a:lnTo>
                  <a:lnTo>
                    <a:pt x="2724" y="1362"/>
                  </a:lnTo>
                  <a:cubicBezTo>
                    <a:pt x="2724" y="609"/>
                    <a:pt x="2114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3580222" y="3014712"/>
              <a:ext cx="55348" cy="62915"/>
            </a:xfrm>
            <a:custGeom>
              <a:avLst/>
              <a:gdLst/>
              <a:ahLst/>
              <a:cxnLst/>
              <a:rect l="l" t="t" r="r" b="b"/>
              <a:pathLst>
                <a:path w="1559" h="1772" extrusionOk="0">
                  <a:moveTo>
                    <a:pt x="196" y="0"/>
                  </a:moveTo>
                  <a:cubicBezTo>
                    <a:pt x="130" y="0"/>
                    <a:pt x="65" y="5"/>
                    <a:pt x="0" y="15"/>
                  </a:cubicBezTo>
                  <a:cubicBezTo>
                    <a:pt x="296" y="58"/>
                    <a:pt x="563" y="196"/>
                    <a:pt x="767" y="399"/>
                  </a:cubicBezTo>
                  <a:cubicBezTo>
                    <a:pt x="1013" y="645"/>
                    <a:pt x="1166" y="986"/>
                    <a:pt x="1166" y="1362"/>
                  </a:cubicBezTo>
                  <a:lnTo>
                    <a:pt x="1166" y="1772"/>
                  </a:lnTo>
                  <a:lnTo>
                    <a:pt x="1558" y="1772"/>
                  </a:lnTo>
                  <a:lnTo>
                    <a:pt x="1558" y="1362"/>
                  </a:lnTo>
                  <a:cubicBezTo>
                    <a:pt x="1558" y="986"/>
                    <a:pt x="1405" y="645"/>
                    <a:pt x="1158" y="399"/>
                  </a:cubicBezTo>
                  <a:cubicBezTo>
                    <a:pt x="912" y="153"/>
                    <a:pt x="571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3576530" y="2990854"/>
              <a:ext cx="21337" cy="38949"/>
            </a:xfrm>
            <a:custGeom>
              <a:avLst/>
              <a:gdLst/>
              <a:ahLst/>
              <a:cxnLst/>
              <a:rect l="l" t="t" r="r" b="b"/>
              <a:pathLst>
                <a:path w="601" h="1097" extrusionOk="0">
                  <a:moveTo>
                    <a:pt x="0" y="0"/>
                  </a:moveTo>
                  <a:lnTo>
                    <a:pt x="0" y="796"/>
                  </a:lnTo>
                  <a:cubicBezTo>
                    <a:pt x="0" y="962"/>
                    <a:pt x="134" y="1097"/>
                    <a:pt x="300" y="1097"/>
                  </a:cubicBezTo>
                  <a:cubicBezTo>
                    <a:pt x="465" y="1097"/>
                    <a:pt x="600" y="962"/>
                    <a:pt x="600" y="796"/>
                  </a:cubicBezTo>
                  <a:lnTo>
                    <a:pt x="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3581785" y="2990783"/>
              <a:ext cx="16083" cy="38913"/>
            </a:xfrm>
            <a:custGeom>
              <a:avLst/>
              <a:gdLst/>
              <a:ahLst/>
              <a:cxnLst/>
              <a:rect l="l" t="t" r="r" b="b"/>
              <a:pathLst>
                <a:path w="453" h="1096" extrusionOk="0">
                  <a:moveTo>
                    <a:pt x="152" y="1"/>
                  </a:moveTo>
                  <a:lnTo>
                    <a:pt x="152" y="797"/>
                  </a:lnTo>
                  <a:cubicBezTo>
                    <a:pt x="152" y="907"/>
                    <a:pt x="91" y="1005"/>
                    <a:pt x="1" y="1057"/>
                  </a:cubicBezTo>
                  <a:cubicBezTo>
                    <a:pt x="47" y="1082"/>
                    <a:pt x="98" y="1096"/>
                    <a:pt x="152" y="1096"/>
                  </a:cubicBezTo>
                  <a:cubicBezTo>
                    <a:pt x="317" y="1096"/>
                    <a:pt x="452" y="961"/>
                    <a:pt x="452" y="797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3543973" y="2909550"/>
              <a:ext cx="86378" cy="92455"/>
            </a:xfrm>
            <a:custGeom>
              <a:avLst/>
              <a:gdLst/>
              <a:ahLst/>
              <a:cxnLst/>
              <a:rect l="l" t="t" r="r" b="b"/>
              <a:pathLst>
                <a:path w="2433" h="2604" extrusionOk="0">
                  <a:moveTo>
                    <a:pt x="1217" y="1"/>
                  </a:moveTo>
                  <a:lnTo>
                    <a:pt x="1" y="645"/>
                  </a:lnTo>
                  <a:lnTo>
                    <a:pt x="1" y="1388"/>
                  </a:lnTo>
                  <a:cubicBezTo>
                    <a:pt x="1" y="2060"/>
                    <a:pt x="546" y="2604"/>
                    <a:pt x="1217" y="2604"/>
                  </a:cubicBezTo>
                  <a:cubicBezTo>
                    <a:pt x="1889" y="2604"/>
                    <a:pt x="2433" y="2059"/>
                    <a:pt x="2433" y="1388"/>
                  </a:cubicBezTo>
                  <a:lnTo>
                    <a:pt x="2433" y="645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3580577" y="2925385"/>
              <a:ext cx="49775" cy="76584"/>
            </a:xfrm>
            <a:custGeom>
              <a:avLst/>
              <a:gdLst/>
              <a:ahLst/>
              <a:cxnLst/>
              <a:rect l="l" t="t" r="r" b="b"/>
              <a:pathLst>
                <a:path w="1402" h="2157" extrusionOk="0">
                  <a:moveTo>
                    <a:pt x="1032" y="1"/>
                  </a:moveTo>
                  <a:lnTo>
                    <a:pt x="1032" y="941"/>
                  </a:lnTo>
                  <a:cubicBezTo>
                    <a:pt x="1032" y="1548"/>
                    <a:pt x="583" y="2053"/>
                    <a:pt x="0" y="2142"/>
                  </a:cubicBezTo>
                  <a:cubicBezTo>
                    <a:pt x="62" y="2151"/>
                    <a:pt x="122" y="2157"/>
                    <a:pt x="186" y="2157"/>
                  </a:cubicBezTo>
                  <a:cubicBezTo>
                    <a:pt x="858" y="2157"/>
                    <a:pt x="1402" y="1613"/>
                    <a:pt x="1402" y="942"/>
                  </a:cubicBezTo>
                  <a:lnTo>
                    <a:pt x="1402" y="19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3543973" y="2887218"/>
              <a:ext cx="86378" cy="50737"/>
            </a:xfrm>
            <a:custGeom>
              <a:avLst/>
              <a:gdLst/>
              <a:ahLst/>
              <a:cxnLst/>
              <a:rect l="l" t="t" r="r" b="b"/>
              <a:pathLst>
                <a:path w="2433" h="1429" extrusionOk="0">
                  <a:moveTo>
                    <a:pt x="1217" y="1"/>
                  </a:moveTo>
                  <a:cubicBezTo>
                    <a:pt x="546" y="1"/>
                    <a:pt x="1" y="543"/>
                    <a:pt x="1" y="1217"/>
                  </a:cubicBezTo>
                  <a:lnTo>
                    <a:pt x="1" y="1428"/>
                  </a:lnTo>
                  <a:cubicBezTo>
                    <a:pt x="1" y="1428"/>
                    <a:pt x="1" y="1428"/>
                    <a:pt x="2" y="1428"/>
                  </a:cubicBezTo>
                  <a:cubicBezTo>
                    <a:pt x="38" y="1428"/>
                    <a:pt x="799" y="1422"/>
                    <a:pt x="1217" y="843"/>
                  </a:cubicBezTo>
                  <a:cubicBezTo>
                    <a:pt x="1635" y="1422"/>
                    <a:pt x="2396" y="1428"/>
                    <a:pt x="2431" y="1428"/>
                  </a:cubicBezTo>
                  <a:cubicBezTo>
                    <a:pt x="2432" y="1428"/>
                    <a:pt x="2433" y="1428"/>
                    <a:pt x="2433" y="1428"/>
                  </a:cubicBezTo>
                  <a:lnTo>
                    <a:pt x="2433" y="1217"/>
                  </a:lnTo>
                  <a:cubicBezTo>
                    <a:pt x="2433" y="543"/>
                    <a:pt x="188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3580577" y="2887147"/>
              <a:ext cx="49775" cy="50772"/>
            </a:xfrm>
            <a:custGeom>
              <a:avLst/>
              <a:gdLst/>
              <a:ahLst/>
              <a:cxnLst/>
              <a:rect l="l" t="t" r="r" b="b"/>
              <a:pathLst>
                <a:path w="1402" h="1430" extrusionOk="0">
                  <a:moveTo>
                    <a:pt x="186" y="0"/>
                  </a:moveTo>
                  <a:cubicBezTo>
                    <a:pt x="122" y="0"/>
                    <a:pt x="62" y="6"/>
                    <a:pt x="0" y="14"/>
                  </a:cubicBezTo>
                  <a:cubicBezTo>
                    <a:pt x="586" y="105"/>
                    <a:pt x="1032" y="609"/>
                    <a:pt x="1032" y="1216"/>
                  </a:cubicBezTo>
                  <a:lnTo>
                    <a:pt x="1032" y="1379"/>
                  </a:lnTo>
                  <a:cubicBezTo>
                    <a:pt x="1232" y="1428"/>
                    <a:pt x="1385" y="1429"/>
                    <a:pt x="1400" y="1429"/>
                  </a:cubicBezTo>
                  <a:cubicBezTo>
                    <a:pt x="1401" y="1429"/>
                    <a:pt x="1402" y="1429"/>
                    <a:pt x="1402" y="1429"/>
                  </a:cubicBezTo>
                  <a:lnTo>
                    <a:pt x="1402" y="1216"/>
                  </a:lnTo>
                  <a:cubicBezTo>
                    <a:pt x="1402" y="545"/>
                    <a:pt x="858" y="3"/>
                    <a:pt x="18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3527535" y="2937811"/>
              <a:ext cx="16580" cy="23291"/>
            </a:xfrm>
            <a:custGeom>
              <a:avLst/>
              <a:gdLst/>
              <a:ahLst/>
              <a:cxnLst/>
              <a:rect l="l" t="t" r="r" b="b"/>
              <a:pathLst>
                <a:path w="467" h="656" extrusionOk="0">
                  <a:moveTo>
                    <a:pt x="327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9"/>
                    <a:pt x="147" y="655"/>
                    <a:pt x="327" y="655"/>
                  </a:cubicBezTo>
                  <a:lnTo>
                    <a:pt x="467" y="65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3630318" y="2937811"/>
              <a:ext cx="16580" cy="23291"/>
            </a:xfrm>
            <a:custGeom>
              <a:avLst/>
              <a:gdLst/>
              <a:ahLst/>
              <a:cxnLst/>
              <a:rect l="l" t="t" r="r" b="b"/>
              <a:pathLst>
                <a:path w="467" h="656" extrusionOk="0">
                  <a:moveTo>
                    <a:pt x="1" y="1"/>
                  </a:moveTo>
                  <a:lnTo>
                    <a:pt x="1" y="655"/>
                  </a:lnTo>
                  <a:lnTo>
                    <a:pt x="140" y="655"/>
                  </a:lnTo>
                  <a:cubicBezTo>
                    <a:pt x="320" y="655"/>
                    <a:pt x="467" y="509"/>
                    <a:pt x="467" y="327"/>
                  </a:cubicBezTo>
                  <a:cubicBezTo>
                    <a:pt x="467" y="146"/>
                    <a:pt x="322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3630318" y="2939125"/>
              <a:ext cx="16580" cy="21978"/>
            </a:xfrm>
            <a:custGeom>
              <a:avLst/>
              <a:gdLst/>
              <a:ahLst/>
              <a:cxnLst/>
              <a:rect l="l" t="t" r="r" b="b"/>
              <a:pathLst>
                <a:path w="467" h="619" extrusionOk="0">
                  <a:moveTo>
                    <a:pt x="291" y="1"/>
                  </a:moveTo>
                  <a:lnTo>
                    <a:pt x="291" y="1"/>
                  </a:lnTo>
                  <a:cubicBezTo>
                    <a:pt x="303" y="36"/>
                    <a:pt x="310" y="74"/>
                    <a:pt x="310" y="115"/>
                  </a:cubicBezTo>
                  <a:cubicBezTo>
                    <a:pt x="310" y="290"/>
                    <a:pt x="173" y="433"/>
                    <a:pt x="1" y="441"/>
                  </a:cubicBezTo>
                  <a:lnTo>
                    <a:pt x="1" y="618"/>
                  </a:lnTo>
                  <a:lnTo>
                    <a:pt x="140" y="618"/>
                  </a:lnTo>
                  <a:cubicBezTo>
                    <a:pt x="322" y="618"/>
                    <a:pt x="467" y="470"/>
                    <a:pt x="467" y="290"/>
                  </a:cubicBezTo>
                  <a:cubicBezTo>
                    <a:pt x="467" y="201"/>
                    <a:pt x="430" y="119"/>
                    <a:pt x="372" y="60"/>
                  </a:cubicBezTo>
                  <a:cubicBezTo>
                    <a:pt x="349" y="37"/>
                    <a:pt x="322" y="17"/>
                    <a:pt x="29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3563003" y="2944592"/>
              <a:ext cx="9586" cy="15019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287"/>
                  </a:lnTo>
                  <a:cubicBezTo>
                    <a:pt x="0" y="361"/>
                    <a:pt x="61" y="423"/>
                    <a:pt x="134" y="423"/>
                  </a:cubicBezTo>
                  <a:cubicBezTo>
                    <a:pt x="210" y="423"/>
                    <a:pt x="269" y="364"/>
                    <a:pt x="269" y="287"/>
                  </a:cubicBezTo>
                  <a:lnTo>
                    <a:pt x="269" y="136"/>
                  </a:lnTo>
                  <a:cubicBezTo>
                    <a:pt x="269" y="63"/>
                    <a:pt x="209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3601809" y="2944592"/>
              <a:ext cx="9586" cy="15019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135" y="1"/>
                  </a:moveTo>
                  <a:cubicBezTo>
                    <a:pt x="61" y="1"/>
                    <a:pt x="1" y="63"/>
                    <a:pt x="1" y="136"/>
                  </a:cubicBezTo>
                  <a:lnTo>
                    <a:pt x="1" y="287"/>
                  </a:lnTo>
                  <a:cubicBezTo>
                    <a:pt x="1" y="361"/>
                    <a:pt x="61" y="423"/>
                    <a:pt x="135" y="423"/>
                  </a:cubicBezTo>
                  <a:cubicBezTo>
                    <a:pt x="209" y="423"/>
                    <a:pt x="270" y="364"/>
                    <a:pt x="270" y="287"/>
                  </a:cubicBezTo>
                  <a:lnTo>
                    <a:pt x="270" y="136"/>
                  </a:lnTo>
                  <a:cubicBezTo>
                    <a:pt x="270" y="63"/>
                    <a:pt x="20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3636105" y="2972356"/>
              <a:ext cx="127951" cy="84786"/>
            </a:xfrm>
            <a:custGeom>
              <a:avLst/>
              <a:gdLst/>
              <a:ahLst/>
              <a:cxnLst/>
              <a:rect l="l" t="t" r="r" b="b"/>
              <a:pathLst>
                <a:path w="3604" h="2388" extrusionOk="0">
                  <a:moveTo>
                    <a:pt x="727" y="0"/>
                  </a:moveTo>
                  <a:cubicBezTo>
                    <a:pt x="633" y="0"/>
                    <a:pt x="557" y="75"/>
                    <a:pt x="557" y="169"/>
                  </a:cubicBezTo>
                  <a:lnTo>
                    <a:pt x="557" y="652"/>
                  </a:lnTo>
                  <a:cubicBezTo>
                    <a:pt x="557" y="750"/>
                    <a:pt x="507" y="838"/>
                    <a:pt x="425" y="888"/>
                  </a:cubicBezTo>
                  <a:lnTo>
                    <a:pt x="74" y="1097"/>
                  </a:lnTo>
                  <a:cubicBezTo>
                    <a:pt x="0" y="1140"/>
                    <a:pt x="0" y="1247"/>
                    <a:pt x="74" y="1290"/>
                  </a:cubicBezTo>
                  <a:lnTo>
                    <a:pt x="425" y="1498"/>
                  </a:lnTo>
                  <a:cubicBezTo>
                    <a:pt x="507" y="1547"/>
                    <a:pt x="557" y="1637"/>
                    <a:pt x="557" y="1734"/>
                  </a:cubicBezTo>
                  <a:lnTo>
                    <a:pt x="557" y="2218"/>
                  </a:lnTo>
                  <a:cubicBezTo>
                    <a:pt x="557" y="2311"/>
                    <a:pt x="633" y="2388"/>
                    <a:pt x="727" y="2388"/>
                  </a:cubicBezTo>
                  <a:lnTo>
                    <a:pt x="3434" y="2388"/>
                  </a:lnTo>
                  <a:cubicBezTo>
                    <a:pt x="3527" y="2388"/>
                    <a:pt x="3604" y="2311"/>
                    <a:pt x="3604" y="2218"/>
                  </a:cubicBezTo>
                  <a:lnTo>
                    <a:pt x="3604" y="169"/>
                  </a:lnTo>
                  <a:cubicBezTo>
                    <a:pt x="3604" y="75"/>
                    <a:pt x="3527" y="0"/>
                    <a:pt x="3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745385" y="2972356"/>
              <a:ext cx="18674" cy="84750"/>
            </a:xfrm>
            <a:custGeom>
              <a:avLst/>
              <a:gdLst/>
              <a:ahLst/>
              <a:cxnLst/>
              <a:rect l="l" t="t" r="r" b="b"/>
              <a:pathLst>
                <a:path w="526" h="2387" extrusionOk="0">
                  <a:moveTo>
                    <a:pt x="0" y="0"/>
                  </a:moveTo>
                  <a:cubicBezTo>
                    <a:pt x="91" y="0"/>
                    <a:pt x="167" y="75"/>
                    <a:pt x="167" y="169"/>
                  </a:cubicBezTo>
                  <a:lnTo>
                    <a:pt x="167" y="2218"/>
                  </a:lnTo>
                  <a:cubicBezTo>
                    <a:pt x="167" y="2311"/>
                    <a:pt x="94" y="2386"/>
                    <a:pt x="0" y="2386"/>
                  </a:cubicBezTo>
                  <a:lnTo>
                    <a:pt x="357" y="2386"/>
                  </a:lnTo>
                  <a:cubicBezTo>
                    <a:pt x="449" y="2386"/>
                    <a:pt x="526" y="2311"/>
                    <a:pt x="526" y="2218"/>
                  </a:cubicBezTo>
                  <a:lnTo>
                    <a:pt x="526" y="169"/>
                  </a:lnTo>
                  <a:cubicBezTo>
                    <a:pt x="526" y="75"/>
                    <a:pt x="449" y="0"/>
                    <a:pt x="35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675940" y="2988120"/>
              <a:ext cx="68058" cy="53186"/>
            </a:xfrm>
            <a:custGeom>
              <a:avLst/>
              <a:gdLst/>
              <a:ahLst/>
              <a:cxnLst/>
              <a:rect l="l" t="t" r="r" b="b"/>
              <a:pathLst>
                <a:path w="1917" h="1498" extrusionOk="0">
                  <a:moveTo>
                    <a:pt x="1388" y="0"/>
                  </a:moveTo>
                  <a:cubicBezTo>
                    <a:pt x="1184" y="0"/>
                    <a:pt x="1011" y="140"/>
                    <a:pt x="959" y="328"/>
                  </a:cubicBezTo>
                  <a:cubicBezTo>
                    <a:pt x="908" y="139"/>
                    <a:pt x="734" y="0"/>
                    <a:pt x="528" y="0"/>
                  </a:cubicBezTo>
                  <a:cubicBezTo>
                    <a:pt x="519" y="0"/>
                    <a:pt x="509" y="0"/>
                    <a:pt x="500" y="1"/>
                  </a:cubicBezTo>
                  <a:cubicBezTo>
                    <a:pt x="345" y="10"/>
                    <a:pt x="202" y="106"/>
                    <a:pt x="132" y="246"/>
                  </a:cubicBezTo>
                  <a:cubicBezTo>
                    <a:pt x="1" y="502"/>
                    <a:pt x="93" y="787"/>
                    <a:pt x="304" y="965"/>
                  </a:cubicBezTo>
                  <a:cubicBezTo>
                    <a:pt x="304" y="965"/>
                    <a:pt x="792" y="1375"/>
                    <a:pt x="925" y="1486"/>
                  </a:cubicBezTo>
                  <a:cubicBezTo>
                    <a:pt x="935" y="1494"/>
                    <a:pt x="947" y="1498"/>
                    <a:pt x="959" y="1498"/>
                  </a:cubicBezTo>
                  <a:cubicBezTo>
                    <a:pt x="971" y="1498"/>
                    <a:pt x="983" y="1494"/>
                    <a:pt x="992" y="1486"/>
                  </a:cubicBezTo>
                  <a:cubicBezTo>
                    <a:pt x="1125" y="1372"/>
                    <a:pt x="1612" y="965"/>
                    <a:pt x="1612" y="965"/>
                  </a:cubicBezTo>
                  <a:cubicBezTo>
                    <a:pt x="1827" y="785"/>
                    <a:pt x="1916" y="502"/>
                    <a:pt x="1787" y="246"/>
                  </a:cubicBezTo>
                  <a:cubicBezTo>
                    <a:pt x="1716" y="106"/>
                    <a:pt x="1575" y="10"/>
                    <a:pt x="1418" y="1"/>
                  </a:cubicBezTo>
                  <a:cubicBezTo>
                    <a:pt x="1408" y="0"/>
                    <a:pt x="1398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3698947" y="2988049"/>
              <a:ext cx="45053" cy="53258"/>
            </a:xfrm>
            <a:custGeom>
              <a:avLst/>
              <a:gdLst/>
              <a:ahLst/>
              <a:cxnLst/>
              <a:rect l="l" t="t" r="r" b="b"/>
              <a:pathLst>
                <a:path w="1269" h="1500" extrusionOk="0">
                  <a:moveTo>
                    <a:pt x="723" y="0"/>
                  </a:moveTo>
                  <a:cubicBezTo>
                    <a:pt x="733" y="15"/>
                    <a:pt x="741" y="32"/>
                    <a:pt x="750" y="48"/>
                  </a:cubicBezTo>
                  <a:cubicBezTo>
                    <a:pt x="881" y="305"/>
                    <a:pt x="790" y="589"/>
                    <a:pt x="577" y="767"/>
                  </a:cubicBezTo>
                  <a:cubicBezTo>
                    <a:pt x="577" y="767"/>
                    <a:pt x="173" y="1107"/>
                    <a:pt x="0" y="1252"/>
                  </a:cubicBezTo>
                  <a:cubicBezTo>
                    <a:pt x="114" y="1350"/>
                    <a:pt x="225" y="1443"/>
                    <a:pt x="279" y="1488"/>
                  </a:cubicBezTo>
                  <a:cubicBezTo>
                    <a:pt x="288" y="1496"/>
                    <a:pt x="300" y="1500"/>
                    <a:pt x="312" y="1500"/>
                  </a:cubicBezTo>
                  <a:cubicBezTo>
                    <a:pt x="323" y="1500"/>
                    <a:pt x="336" y="1496"/>
                    <a:pt x="346" y="1488"/>
                  </a:cubicBezTo>
                  <a:cubicBezTo>
                    <a:pt x="478" y="1377"/>
                    <a:pt x="966" y="967"/>
                    <a:pt x="966" y="967"/>
                  </a:cubicBezTo>
                  <a:cubicBezTo>
                    <a:pt x="1179" y="787"/>
                    <a:pt x="1268" y="504"/>
                    <a:pt x="1140" y="245"/>
                  </a:cubicBezTo>
                  <a:cubicBezTo>
                    <a:pt x="1071" y="107"/>
                    <a:pt x="929" y="10"/>
                    <a:pt x="7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437462" y="2859987"/>
              <a:ext cx="84993" cy="85034"/>
            </a:xfrm>
            <a:custGeom>
              <a:avLst/>
              <a:gdLst/>
              <a:ahLst/>
              <a:cxnLst/>
              <a:rect l="l" t="t" r="r" b="b"/>
              <a:pathLst>
                <a:path w="2394" h="2395" extrusionOk="0">
                  <a:moveTo>
                    <a:pt x="1196" y="1"/>
                  </a:moveTo>
                  <a:cubicBezTo>
                    <a:pt x="536" y="1"/>
                    <a:pt x="0" y="536"/>
                    <a:pt x="0" y="1197"/>
                  </a:cubicBezTo>
                  <a:cubicBezTo>
                    <a:pt x="0" y="1857"/>
                    <a:pt x="536" y="2394"/>
                    <a:pt x="1196" y="2394"/>
                  </a:cubicBezTo>
                  <a:cubicBezTo>
                    <a:pt x="1858" y="2394"/>
                    <a:pt x="2393" y="1857"/>
                    <a:pt x="2393" y="1197"/>
                  </a:cubicBezTo>
                  <a:cubicBezTo>
                    <a:pt x="2393" y="536"/>
                    <a:pt x="1858" y="1"/>
                    <a:pt x="1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450385" y="2863785"/>
              <a:ext cx="72035" cy="81235"/>
            </a:xfrm>
            <a:custGeom>
              <a:avLst/>
              <a:gdLst/>
              <a:ahLst/>
              <a:cxnLst/>
              <a:rect l="l" t="t" r="r" b="b"/>
              <a:pathLst>
                <a:path w="2029" h="2288" extrusionOk="0">
                  <a:moveTo>
                    <a:pt x="1320" y="0"/>
                  </a:moveTo>
                  <a:lnTo>
                    <a:pt x="1320" y="0"/>
                  </a:lnTo>
                  <a:cubicBezTo>
                    <a:pt x="1546" y="218"/>
                    <a:pt x="1686" y="521"/>
                    <a:pt x="1686" y="860"/>
                  </a:cubicBezTo>
                  <a:cubicBezTo>
                    <a:pt x="1686" y="1520"/>
                    <a:pt x="1150" y="2057"/>
                    <a:pt x="490" y="2057"/>
                  </a:cubicBezTo>
                  <a:cubicBezTo>
                    <a:pt x="316" y="2057"/>
                    <a:pt x="150" y="2018"/>
                    <a:pt x="0" y="1952"/>
                  </a:cubicBezTo>
                  <a:lnTo>
                    <a:pt x="0" y="1952"/>
                  </a:lnTo>
                  <a:cubicBezTo>
                    <a:pt x="216" y="2159"/>
                    <a:pt x="510" y="2287"/>
                    <a:pt x="831" y="2287"/>
                  </a:cubicBezTo>
                  <a:cubicBezTo>
                    <a:pt x="1493" y="2287"/>
                    <a:pt x="2028" y="1750"/>
                    <a:pt x="2028" y="1090"/>
                  </a:cubicBezTo>
                  <a:cubicBezTo>
                    <a:pt x="2028" y="605"/>
                    <a:pt x="1737" y="186"/>
                    <a:pt x="132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3457735" y="2884768"/>
              <a:ext cx="9586" cy="16403"/>
            </a:xfrm>
            <a:custGeom>
              <a:avLst/>
              <a:gdLst/>
              <a:ahLst/>
              <a:cxnLst/>
              <a:rect l="l" t="t" r="r" b="b"/>
              <a:pathLst>
                <a:path w="270" h="462" extrusionOk="0">
                  <a:moveTo>
                    <a:pt x="134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326"/>
                  </a:lnTo>
                  <a:cubicBezTo>
                    <a:pt x="1" y="401"/>
                    <a:pt x="61" y="461"/>
                    <a:pt x="134" y="461"/>
                  </a:cubicBezTo>
                  <a:cubicBezTo>
                    <a:pt x="211" y="461"/>
                    <a:pt x="270" y="401"/>
                    <a:pt x="270" y="326"/>
                  </a:cubicBezTo>
                  <a:lnTo>
                    <a:pt x="270" y="136"/>
                  </a:lnTo>
                  <a:cubicBezTo>
                    <a:pt x="270" y="61"/>
                    <a:pt x="209" y="1"/>
                    <a:pt x="13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3492528" y="2884768"/>
              <a:ext cx="9586" cy="16403"/>
            </a:xfrm>
            <a:custGeom>
              <a:avLst/>
              <a:gdLst/>
              <a:ahLst/>
              <a:cxnLst/>
              <a:rect l="l" t="t" r="r" b="b"/>
              <a:pathLst>
                <a:path w="270" h="462" extrusionOk="0"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326"/>
                  </a:lnTo>
                  <a:cubicBezTo>
                    <a:pt x="1" y="401"/>
                    <a:pt x="61" y="461"/>
                    <a:pt x="136" y="461"/>
                  </a:cubicBezTo>
                  <a:cubicBezTo>
                    <a:pt x="209" y="461"/>
                    <a:pt x="270" y="401"/>
                    <a:pt x="270" y="326"/>
                  </a:cubicBezTo>
                  <a:lnTo>
                    <a:pt x="270" y="136"/>
                  </a:lnTo>
                  <a:cubicBezTo>
                    <a:pt x="270" y="61"/>
                    <a:pt x="209" y="1"/>
                    <a:pt x="13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3462954" y="2911787"/>
              <a:ext cx="33763" cy="15196"/>
            </a:xfrm>
            <a:custGeom>
              <a:avLst/>
              <a:gdLst/>
              <a:ahLst/>
              <a:cxnLst/>
              <a:rect l="l" t="t" r="r" b="b"/>
              <a:pathLst>
                <a:path w="951" h="428" extrusionOk="0">
                  <a:moveTo>
                    <a:pt x="800" y="0"/>
                  </a:moveTo>
                  <a:cubicBezTo>
                    <a:pt x="760" y="0"/>
                    <a:pt x="720" y="18"/>
                    <a:pt x="693" y="51"/>
                  </a:cubicBezTo>
                  <a:cubicBezTo>
                    <a:pt x="639" y="119"/>
                    <a:pt x="560" y="158"/>
                    <a:pt x="474" y="158"/>
                  </a:cubicBezTo>
                  <a:cubicBezTo>
                    <a:pt x="389" y="158"/>
                    <a:pt x="310" y="119"/>
                    <a:pt x="257" y="53"/>
                  </a:cubicBezTo>
                  <a:cubicBezTo>
                    <a:pt x="230" y="20"/>
                    <a:pt x="190" y="3"/>
                    <a:pt x="151" y="3"/>
                  </a:cubicBezTo>
                  <a:cubicBezTo>
                    <a:pt x="121" y="3"/>
                    <a:pt x="91" y="13"/>
                    <a:pt x="67" y="33"/>
                  </a:cubicBezTo>
                  <a:cubicBezTo>
                    <a:pt x="9" y="82"/>
                    <a:pt x="0" y="167"/>
                    <a:pt x="48" y="224"/>
                  </a:cubicBezTo>
                  <a:cubicBezTo>
                    <a:pt x="153" y="354"/>
                    <a:pt x="308" y="427"/>
                    <a:pt x="475" y="427"/>
                  </a:cubicBezTo>
                  <a:cubicBezTo>
                    <a:pt x="645" y="427"/>
                    <a:pt x="801" y="352"/>
                    <a:pt x="904" y="218"/>
                  </a:cubicBezTo>
                  <a:cubicBezTo>
                    <a:pt x="950" y="161"/>
                    <a:pt x="940" y="76"/>
                    <a:pt x="883" y="30"/>
                  </a:cubicBezTo>
                  <a:cubicBezTo>
                    <a:pt x="858" y="10"/>
                    <a:pt x="829" y="0"/>
                    <a:pt x="80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3575252" y="2965894"/>
              <a:ext cx="23929" cy="12888"/>
            </a:xfrm>
            <a:custGeom>
              <a:avLst/>
              <a:gdLst/>
              <a:ahLst/>
              <a:cxnLst/>
              <a:rect l="l" t="t" r="r" b="b"/>
              <a:pathLst>
                <a:path w="674" h="363" extrusionOk="0">
                  <a:moveTo>
                    <a:pt x="524" y="0"/>
                  </a:moveTo>
                  <a:cubicBezTo>
                    <a:pt x="484" y="0"/>
                    <a:pt x="444" y="18"/>
                    <a:pt x="418" y="51"/>
                  </a:cubicBezTo>
                  <a:cubicBezTo>
                    <a:pt x="398" y="76"/>
                    <a:pt x="367" y="90"/>
                    <a:pt x="336" y="90"/>
                  </a:cubicBezTo>
                  <a:cubicBezTo>
                    <a:pt x="306" y="90"/>
                    <a:pt x="277" y="76"/>
                    <a:pt x="257" y="53"/>
                  </a:cubicBezTo>
                  <a:cubicBezTo>
                    <a:pt x="230" y="20"/>
                    <a:pt x="190" y="3"/>
                    <a:pt x="151" y="3"/>
                  </a:cubicBezTo>
                  <a:cubicBezTo>
                    <a:pt x="121" y="3"/>
                    <a:pt x="91" y="13"/>
                    <a:pt x="67" y="33"/>
                  </a:cubicBezTo>
                  <a:cubicBezTo>
                    <a:pt x="9" y="82"/>
                    <a:pt x="0" y="167"/>
                    <a:pt x="46" y="224"/>
                  </a:cubicBezTo>
                  <a:cubicBezTo>
                    <a:pt x="118" y="312"/>
                    <a:pt x="223" y="362"/>
                    <a:pt x="336" y="362"/>
                  </a:cubicBezTo>
                  <a:cubicBezTo>
                    <a:pt x="449" y="362"/>
                    <a:pt x="556" y="312"/>
                    <a:pt x="628" y="218"/>
                  </a:cubicBezTo>
                  <a:cubicBezTo>
                    <a:pt x="674" y="161"/>
                    <a:pt x="664" y="76"/>
                    <a:pt x="606" y="30"/>
                  </a:cubicBezTo>
                  <a:cubicBezTo>
                    <a:pt x="582" y="10"/>
                    <a:pt x="55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3438314" y="3094205"/>
              <a:ext cx="326161" cy="34830"/>
            </a:xfrm>
            <a:custGeom>
              <a:avLst/>
              <a:gdLst/>
              <a:ahLst/>
              <a:cxnLst/>
              <a:rect l="l" t="t" r="r" b="b"/>
              <a:pathLst>
                <a:path w="9187" h="981" extrusionOk="0">
                  <a:moveTo>
                    <a:pt x="248" y="0"/>
                  </a:moveTo>
                  <a:cubicBezTo>
                    <a:pt x="112" y="0"/>
                    <a:pt x="1" y="111"/>
                    <a:pt x="1" y="248"/>
                  </a:cubicBezTo>
                  <a:lnTo>
                    <a:pt x="1" y="583"/>
                  </a:lnTo>
                  <a:cubicBezTo>
                    <a:pt x="1" y="802"/>
                    <a:pt x="178" y="980"/>
                    <a:pt x="398" y="980"/>
                  </a:cubicBezTo>
                  <a:lnTo>
                    <a:pt x="8789" y="980"/>
                  </a:lnTo>
                  <a:cubicBezTo>
                    <a:pt x="9009" y="980"/>
                    <a:pt x="9186" y="802"/>
                    <a:pt x="9185" y="583"/>
                  </a:cubicBezTo>
                  <a:lnTo>
                    <a:pt x="9185" y="248"/>
                  </a:lnTo>
                  <a:cubicBezTo>
                    <a:pt x="9185" y="111"/>
                    <a:pt x="9074" y="0"/>
                    <a:pt x="8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3737149" y="3094205"/>
              <a:ext cx="27337" cy="34830"/>
            </a:xfrm>
            <a:custGeom>
              <a:avLst/>
              <a:gdLst/>
              <a:ahLst/>
              <a:cxnLst/>
              <a:rect l="l" t="t" r="r" b="b"/>
              <a:pathLst>
                <a:path w="770" h="981" extrusionOk="0">
                  <a:moveTo>
                    <a:pt x="150" y="0"/>
                  </a:moveTo>
                  <a:cubicBezTo>
                    <a:pt x="287" y="0"/>
                    <a:pt x="399" y="111"/>
                    <a:pt x="399" y="248"/>
                  </a:cubicBezTo>
                  <a:lnTo>
                    <a:pt x="399" y="583"/>
                  </a:lnTo>
                  <a:cubicBezTo>
                    <a:pt x="399" y="802"/>
                    <a:pt x="221" y="980"/>
                    <a:pt x="1" y="980"/>
                  </a:cubicBezTo>
                  <a:lnTo>
                    <a:pt x="372" y="980"/>
                  </a:lnTo>
                  <a:cubicBezTo>
                    <a:pt x="592" y="980"/>
                    <a:pt x="769" y="802"/>
                    <a:pt x="769" y="583"/>
                  </a:cubicBezTo>
                  <a:lnTo>
                    <a:pt x="769" y="248"/>
                  </a:lnTo>
                  <a:cubicBezTo>
                    <a:pt x="769" y="111"/>
                    <a:pt x="658" y="0"/>
                    <a:pt x="52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3568506" y="3094205"/>
              <a:ext cx="65786" cy="16936"/>
            </a:xfrm>
            <a:custGeom>
              <a:avLst/>
              <a:gdLst/>
              <a:ahLst/>
              <a:cxnLst/>
              <a:rect l="l" t="t" r="r" b="b"/>
              <a:pathLst>
                <a:path w="1853" h="477" extrusionOk="0">
                  <a:moveTo>
                    <a:pt x="0" y="0"/>
                  </a:moveTo>
                  <a:lnTo>
                    <a:pt x="0" y="140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6" y="477"/>
                  </a:lnTo>
                  <a:cubicBezTo>
                    <a:pt x="1701" y="477"/>
                    <a:pt x="1853" y="326"/>
                    <a:pt x="1853" y="140"/>
                  </a:cubicBezTo>
                  <a:lnTo>
                    <a:pt x="1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3609122" y="3094205"/>
              <a:ext cx="25171" cy="16936"/>
            </a:xfrm>
            <a:custGeom>
              <a:avLst/>
              <a:gdLst/>
              <a:ahLst/>
              <a:cxnLst/>
              <a:rect l="l" t="t" r="r" b="b"/>
              <a:pathLst>
                <a:path w="709" h="477" extrusionOk="0">
                  <a:moveTo>
                    <a:pt x="337" y="0"/>
                  </a:moveTo>
                  <a:lnTo>
                    <a:pt x="337" y="140"/>
                  </a:lnTo>
                  <a:cubicBezTo>
                    <a:pt x="337" y="326"/>
                    <a:pt x="186" y="477"/>
                    <a:pt x="1" y="477"/>
                  </a:cubicBezTo>
                  <a:lnTo>
                    <a:pt x="372" y="477"/>
                  </a:lnTo>
                  <a:cubicBezTo>
                    <a:pt x="557" y="477"/>
                    <a:pt x="709" y="326"/>
                    <a:pt x="709" y="140"/>
                  </a:cubicBezTo>
                  <a:lnTo>
                    <a:pt x="70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4429175" y="2073026"/>
            <a:ext cx="285662" cy="327001"/>
            <a:chOff x="2163412" y="2831051"/>
            <a:chExt cx="285662" cy="327001"/>
          </a:xfrm>
        </p:grpSpPr>
        <p:sp>
          <p:nvSpPr>
            <p:cNvPr id="1656" name="Google Shape;1656;p41"/>
            <p:cNvSpPr/>
            <p:nvPr/>
          </p:nvSpPr>
          <p:spPr>
            <a:xfrm>
              <a:off x="2163412" y="2831051"/>
              <a:ext cx="179643" cy="326895"/>
            </a:xfrm>
            <a:custGeom>
              <a:avLst/>
              <a:gdLst/>
              <a:ahLst/>
              <a:cxnLst/>
              <a:rect l="l" t="t" r="r" b="b"/>
              <a:pathLst>
                <a:path w="5060" h="9207" extrusionOk="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8782"/>
                  </a:lnTo>
                  <a:cubicBezTo>
                    <a:pt x="0" y="9017"/>
                    <a:pt x="190" y="9207"/>
                    <a:pt x="425" y="9207"/>
                  </a:cubicBezTo>
                  <a:lnTo>
                    <a:pt x="4635" y="9207"/>
                  </a:lnTo>
                  <a:cubicBezTo>
                    <a:pt x="4870" y="9207"/>
                    <a:pt x="5060" y="9017"/>
                    <a:pt x="5060" y="8782"/>
                  </a:cubicBezTo>
                  <a:lnTo>
                    <a:pt x="5060" y="3209"/>
                  </a:lnTo>
                  <a:lnTo>
                    <a:pt x="4880" y="1766"/>
                  </a:lnTo>
                  <a:lnTo>
                    <a:pt x="5060" y="425"/>
                  </a:lnTo>
                  <a:cubicBezTo>
                    <a:pt x="5060" y="190"/>
                    <a:pt x="4870" y="0"/>
                    <a:pt x="4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2314871" y="2831086"/>
              <a:ext cx="28260" cy="326966"/>
            </a:xfrm>
            <a:custGeom>
              <a:avLst/>
              <a:gdLst/>
              <a:ahLst/>
              <a:cxnLst/>
              <a:rect l="l" t="t" r="r" b="b"/>
              <a:pathLst>
                <a:path w="796" h="9209" extrusionOk="0">
                  <a:moveTo>
                    <a:pt x="373" y="0"/>
                  </a:moveTo>
                  <a:cubicBezTo>
                    <a:pt x="373" y="0"/>
                    <a:pt x="372" y="0"/>
                    <a:pt x="371" y="0"/>
                  </a:cubicBezTo>
                  <a:lnTo>
                    <a:pt x="1" y="0"/>
                  </a:lnTo>
                  <a:cubicBezTo>
                    <a:pt x="234" y="0"/>
                    <a:pt x="425" y="189"/>
                    <a:pt x="425" y="425"/>
                  </a:cubicBezTo>
                  <a:lnTo>
                    <a:pt x="425" y="8784"/>
                  </a:lnTo>
                  <a:cubicBezTo>
                    <a:pt x="425" y="9017"/>
                    <a:pt x="234" y="9209"/>
                    <a:pt x="1" y="9209"/>
                  </a:cubicBezTo>
                  <a:lnTo>
                    <a:pt x="371" y="9209"/>
                  </a:lnTo>
                  <a:cubicBezTo>
                    <a:pt x="605" y="9209"/>
                    <a:pt x="795" y="9019"/>
                    <a:pt x="795" y="8784"/>
                  </a:cubicBezTo>
                  <a:lnTo>
                    <a:pt x="795" y="3504"/>
                  </a:lnTo>
                  <a:lnTo>
                    <a:pt x="597" y="2054"/>
                  </a:lnTo>
                  <a:lnTo>
                    <a:pt x="795" y="424"/>
                  </a:lnTo>
                  <a:cubicBezTo>
                    <a:pt x="795" y="190"/>
                    <a:pt x="607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2341747" y="2921870"/>
              <a:ext cx="107324" cy="155121"/>
            </a:xfrm>
            <a:custGeom>
              <a:avLst/>
              <a:gdLst/>
              <a:ahLst/>
              <a:cxnLst/>
              <a:rect l="l" t="t" r="r" b="b"/>
              <a:pathLst>
                <a:path w="3023" h="4369" extrusionOk="0">
                  <a:moveTo>
                    <a:pt x="1" y="1"/>
                  </a:moveTo>
                  <a:lnTo>
                    <a:pt x="1" y="4368"/>
                  </a:lnTo>
                  <a:lnTo>
                    <a:pt x="2922" y="4368"/>
                  </a:lnTo>
                  <a:cubicBezTo>
                    <a:pt x="2978" y="4368"/>
                    <a:pt x="3023" y="4323"/>
                    <a:pt x="3023" y="4267"/>
                  </a:cubicBezTo>
                  <a:lnTo>
                    <a:pt x="3023" y="101"/>
                  </a:lnTo>
                  <a:cubicBezTo>
                    <a:pt x="3023" y="47"/>
                    <a:pt x="2978" y="1"/>
                    <a:pt x="2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2432353" y="2921870"/>
              <a:ext cx="16722" cy="155121"/>
            </a:xfrm>
            <a:custGeom>
              <a:avLst/>
              <a:gdLst/>
              <a:ahLst/>
              <a:cxnLst/>
              <a:rect l="l" t="t" r="r" b="b"/>
              <a:pathLst>
                <a:path w="471" h="4369" extrusionOk="0">
                  <a:moveTo>
                    <a:pt x="0" y="1"/>
                  </a:moveTo>
                  <a:cubicBezTo>
                    <a:pt x="55" y="1"/>
                    <a:pt x="101" y="47"/>
                    <a:pt x="101" y="101"/>
                  </a:cubicBezTo>
                  <a:lnTo>
                    <a:pt x="101" y="4267"/>
                  </a:lnTo>
                  <a:cubicBezTo>
                    <a:pt x="101" y="4323"/>
                    <a:pt x="55" y="4368"/>
                    <a:pt x="0" y="4368"/>
                  </a:cubicBezTo>
                  <a:lnTo>
                    <a:pt x="370" y="4368"/>
                  </a:lnTo>
                  <a:cubicBezTo>
                    <a:pt x="426" y="4368"/>
                    <a:pt x="471" y="4323"/>
                    <a:pt x="471" y="4267"/>
                  </a:cubicBezTo>
                  <a:lnTo>
                    <a:pt x="471" y="101"/>
                  </a:lnTo>
                  <a:cubicBezTo>
                    <a:pt x="471" y="47"/>
                    <a:pt x="426" y="1"/>
                    <a:pt x="3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2341818" y="2870425"/>
              <a:ext cx="24497" cy="248180"/>
            </a:xfrm>
            <a:custGeom>
              <a:avLst/>
              <a:gdLst/>
              <a:ahLst/>
              <a:cxnLst/>
              <a:rect l="l" t="t" r="r" b="b"/>
              <a:pathLst>
                <a:path w="690" h="6990" extrusionOk="0">
                  <a:moveTo>
                    <a:pt x="0" y="0"/>
                  </a:moveTo>
                  <a:lnTo>
                    <a:pt x="0" y="6990"/>
                  </a:lnTo>
                  <a:lnTo>
                    <a:pt x="583" y="6744"/>
                  </a:lnTo>
                  <a:cubicBezTo>
                    <a:pt x="648" y="6716"/>
                    <a:pt x="690" y="6655"/>
                    <a:pt x="690" y="6584"/>
                  </a:cubicBezTo>
                  <a:lnTo>
                    <a:pt x="690" y="405"/>
                  </a:lnTo>
                  <a:cubicBezTo>
                    <a:pt x="690" y="334"/>
                    <a:pt x="648" y="272"/>
                    <a:pt x="583" y="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2352753" y="2875076"/>
              <a:ext cx="13526" cy="238949"/>
            </a:xfrm>
            <a:custGeom>
              <a:avLst/>
              <a:gdLst/>
              <a:ahLst/>
              <a:cxnLst/>
              <a:rect l="l" t="t" r="r" b="b"/>
              <a:pathLst>
                <a:path w="381" h="6730" extrusionOk="0">
                  <a:moveTo>
                    <a:pt x="0" y="0"/>
                  </a:moveTo>
                  <a:cubicBezTo>
                    <a:pt x="6" y="16"/>
                    <a:pt x="7" y="34"/>
                    <a:pt x="7" y="51"/>
                  </a:cubicBezTo>
                  <a:lnTo>
                    <a:pt x="7" y="6679"/>
                  </a:lnTo>
                  <a:cubicBezTo>
                    <a:pt x="7" y="6698"/>
                    <a:pt x="6" y="6714"/>
                    <a:pt x="0" y="6729"/>
                  </a:cubicBezTo>
                  <a:lnTo>
                    <a:pt x="274" y="6614"/>
                  </a:lnTo>
                  <a:cubicBezTo>
                    <a:pt x="338" y="6588"/>
                    <a:pt x="380" y="6525"/>
                    <a:pt x="380" y="6454"/>
                  </a:cubicBezTo>
                  <a:lnTo>
                    <a:pt x="380" y="275"/>
                  </a:lnTo>
                  <a:cubicBezTo>
                    <a:pt x="380" y="206"/>
                    <a:pt x="338" y="143"/>
                    <a:pt x="274" y="1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2163412" y="2831051"/>
              <a:ext cx="179714" cy="327001"/>
            </a:xfrm>
            <a:custGeom>
              <a:avLst/>
              <a:gdLst/>
              <a:ahLst/>
              <a:cxnLst/>
              <a:rect l="l" t="t" r="r" b="b"/>
              <a:pathLst>
                <a:path w="5062" h="9210" extrusionOk="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3231"/>
                  </a:lnTo>
                  <a:lnTo>
                    <a:pt x="557" y="3946"/>
                  </a:lnTo>
                  <a:cubicBezTo>
                    <a:pt x="633" y="4044"/>
                    <a:pt x="675" y="4162"/>
                    <a:pt x="675" y="4284"/>
                  </a:cubicBezTo>
                  <a:lnTo>
                    <a:pt x="675" y="9210"/>
                  </a:lnTo>
                  <a:lnTo>
                    <a:pt x="4388" y="9210"/>
                  </a:lnTo>
                  <a:lnTo>
                    <a:pt x="4388" y="4284"/>
                  </a:lnTo>
                  <a:cubicBezTo>
                    <a:pt x="4388" y="4162"/>
                    <a:pt x="4428" y="4041"/>
                    <a:pt x="4504" y="3946"/>
                  </a:cubicBezTo>
                  <a:lnTo>
                    <a:pt x="5061" y="3231"/>
                  </a:lnTo>
                  <a:lnTo>
                    <a:pt x="5061" y="425"/>
                  </a:lnTo>
                  <a:cubicBezTo>
                    <a:pt x="5061" y="190"/>
                    <a:pt x="4871" y="0"/>
                    <a:pt x="4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2305782" y="2831051"/>
              <a:ext cx="37349" cy="326895"/>
            </a:xfrm>
            <a:custGeom>
              <a:avLst/>
              <a:gdLst/>
              <a:ahLst/>
              <a:cxnLst/>
              <a:rect l="l" t="t" r="r" b="b"/>
              <a:pathLst>
                <a:path w="1052" h="9207" extrusionOk="0">
                  <a:moveTo>
                    <a:pt x="251" y="0"/>
                  </a:moveTo>
                  <a:cubicBezTo>
                    <a:pt x="486" y="0"/>
                    <a:pt x="676" y="189"/>
                    <a:pt x="676" y="425"/>
                  </a:cubicBezTo>
                  <a:lnTo>
                    <a:pt x="676" y="3051"/>
                  </a:lnTo>
                  <a:cubicBezTo>
                    <a:pt x="676" y="3120"/>
                    <a:pt x="653" y="3189"/>
                    <a:pt x="610" y="3245"/>
                  </a:cubicBezTo>
                  <a:lnTo>
                    <a:pt x="119" y="3874"/>
                  </a:lnTo>
                  <a:cubicBezTo>
                    <a:pt x="43" y="3972"/>
                    <a:pt x="1" y="4090"/>
                    <a:pt x="1" y="4212"/>
                  </a:cubicBezTo>
                  <a:lnTo>
                    <a:pt x="1" y="9207"/>
                  </a:lnTo>
                  <a:lnTo>
                    <a:pt x="378" y="9207"/>
                  </a:lnTo>
                  <a:lnTo>
                    <a:pt x="378" y="4283"/>
                  </a:lnTo>
                  <a:cubicBezTo>
                    <a:pt x="378" y="4160"/>
                    <a:pt x="418" y="4041"/>
                    <a:pt x="494" y="3944"/>
                  </a:cubicBezTo>
                  <a:lnTo>
                    <a:pt x="1051" y="3228"/>
                  </a:lnTo>
                  <a:lnTo>
                    <a:pt x="1051" y="425"/>
                  </a:lnTo>
                  <a:cubicBezTo>
                    <a:pt x="1051" y="190"/>
                    <a:pt x="861" y="0"/>
                    <a:pt x="62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2187981" y="2879407"/>
              <a:ext cx="130578" cy="61850"/>
            </a:xfrm>
            <a:custGeom>
              <a:avLst/>
              <a:gdLst/>
              <a:ahLst/>
              <a:cxnLst/>
              <a:rect l="l" t="t" r="r" b="b"/>
              <a:pathLst>
                <a:path w="3678" h="1742" extrusionOk="0">
                  <a:moveTo>
                    <a:pt x="200" y="1"/>
                  </a:moveTo>
                  <a:cubicBezTo>
                    <a:pt x="88" y="1"/>
                    <a:pt x="0" y="90"/>
                    <a:pt x="0" y="201"/>
                  </a:cubicBezTo>
                  <a:lnTo>
                    <a:pt x="0" y="1542"/>
                  </a:lnTo>
                  <a:cubicBezTo>
                    <a:pt x="0" y="1653"/>
                    <a:pt x="91" y="1742"/>
                    <a:pt x="200" y="1742"/>
                  </a:cubicBezTo>
                  <a:lnTo>
                    <a:pt x="3477" y="1742"/>
                  </a:lnTo>
                  <a:cubicBezTo>
                    <a:pt x="3588" y="1742"/>
                    <a:pt x="3677" y="1653"/>
                    <a:pt x="3677" y="1542"/>
                  </a:cubicBezTo>
                  <a:lnTo>
                    <a:pt x="3677" y="201"/>
                  </a:lnTo>
                  <a:cubicBezTo>
                    <a:pt x="3677" y="90"/>
                    <a:pt x="3588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2298291" y="2879478"/>
              <a:ext cx="20272" cy="61850"/>
            </a:xfrm>
            <a:custGeom>
              <a:avLst/>
              <a:gdLst/>
              <a:ahLst/>
              <a:cxnLst/>
              <a:rect l="l" t="t" r="r" b="b"/>
              <a:pathLst>
                <a:path w="571" h="1742" extrusionOk="0">
                  <a:moveTo>
                    <a:pt x="0" y="0"/>
                  </a:moveTo>
                  <a:cubicBezTo>
                    <a:pt x="110" y="0"/>
                    <a:pt x="200" y="91"/>
                    <a:pt x="200" y="200"/>
                  </a:cubicBezTo>
                  <a:lnTo>
                    <a:pt x="200" y="1543"/>
                  </a:lnTo>
                  <a:cubicBezTo>
                    <a:pt x="200" y="1652"/>
                    <a:pt x="110" y="1741"/>
                    <a:pt x="0" y="1741"/>
                  </a:cubicBezTo>
                  <a:lnTo>
                    <a:pt x="370" y="1741"/>
                  </a:lnTo>
                  <a:cubicBezTo>
                    <a:pt x="481" y="1741"/>
                    <a:pt x="570" y="1652"/>
                    <a:pt x="570" y="1543"/>
                  </a:cubicBezTo>
                  <a:lnTo>
                    <a:pt x="570" y="200"/>
                  </a:lnTo>
                  <a:cubicBezTo>
                    <a:pt x="570" y="89"/>
                    <a:pt x="481" y="0"/>
                    <a:pt x="37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2209603" y="2979705"/>
              <a:ext cx="34650" cy="22013"/>
            </a:xfrm>
            <a:custGeom>
              <a:avLst/>
              <a:gdLst/>
              <a:ahLst/>
              <a:cxnLst/>
              <a:rect l="l" t="t" r="r" b="b"/>
              <a:pathLst>
                <a:path w="976" h="620" extrusionOk="0">
                  <a:moveTo>
                    <a:pt x="308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08" y="619"/>
                  </a:cubicBezTo>
                  <a:lnTo>
                    <a:pt x="665" y="619"/>
                  </a:lnTo>
                  <a:cubicBezTo>
                    <a:pt x="838" y="619"/>
                    <a:pt x="976" y="480"/>
                    <a:pt x="974" y="310"/>
                  </a:cubicBezTo>
                  <a:cubicBezTo>
                    <a:pt x="974" y="139"/>
                    <a:pt x="836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2262326" y="2979705"/>
              <a:ext cx="34650" cy="22013"/>
            </a:xfrm>
            <a:custGeom>
              <a:avLst/>
              <a:gdLst/>
              <a:ahLst/>
              <a:cxnLst/>
              <a:rect l="l" t="t" r="r" b="b"/>
              <a:pathLst>
                <a:path w="976" h="620" extrusionOk="0">
                  <a:moveTo>
                    <a:pt x="310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10" y="619"/>
                  </a:cubicBezTo>
                  <a:lnTo>
                    <a:pt x="666" y="619"/>
                  </a:lnTo>
                  <a:cubicBezTo>
                    <a:pt x="836" y="619"/>
                    <a:pt x="976" y="480"/>
                    <a:pt x="976" y="310"/>
                  </a:cubicBezTo>
                  <a:cubicBezTo>
                    <a:pt x="976" y="139"/>
                    <a:pt x="836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2220467" y="2979705"/>
              <a:ext cx="23787" cy="22013"/>
            </a:xfrm>
            <a:custGeom>
              <a:avLst/>
              <a:gdLst/>
              <a:ahLst/>
              <a:cxnLst/>
              <a:rect l="l" t="t" r="r" b="b"/>
              <a:pathLst>
                <a:path w="670" h="620" extrusionOk="0">
                  <a:moveTo>
                    <a:pt x="1" y="1"/>
                  </a:moveTo>
                  <a:cubicBezTo>
                    <a:pt x="172" y="2"/>
                    <a:pt x="309" y="139"/>
                    <a:pt x="309" y="310"/>
                  </a:cubicBezTo>
                  <a:cubicBezTo>
                    <a:pt x="309" y="396"/>
                    <a:pt x="274" y="473"/>
                    <a:pt x="219" y="529"/>
                  </a:cubicBezTo>
                  <a:cubicBezTo>
                    <a:pt x="165" y="583"/>
                    <a:pt x="87" y="619"/>
                    <a:pt x="4" y="619"/>
                  </a:cubicBezTo>
                  <a:lnTo>
                    <a:pt x="360" y="619"/>
                  </a:lnTo>
                  <a:cubicBezTo>
                    <a:pt x="447" y="619"/>
                    <a:pt x="524" y="585"/>
                    <a:pt x="581" y="529"/>
                  </a:cubicBezTo>
                  <a:cubicBezTo>
                    <a:pt x="637" y="473"/>
                    <a:pt x="670" y="396"/>
                    <a:pt x="670" y="310"/>
                  </a:cubicBezTo>
                  <a:cubicBezTo>
                    <a:pt x="670" y="139"/>
                    <a:pt x="532" y="1"/>
                    <a:pt x="35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2273261" y="2979705"/>
              <a:ext cx="23716" cy="22013"/>
            </a:xfrm>
            <a:custGeom>
              <a:avLst/>
              <a:gdLst/>
              <a:ahLst/>
              <a:cxnLst/>
              <a:rect l="l" t="t" r="r" b="b"/>
              <a:pathLst>
                <a:path w="668" h="620" extrusionOk="0">
                  <a:moveTo>
                    <a:pt x="0" y="1"/>
                  </a:moveTo>
                  <a:cubicBezTo>
                    <a:pt x="171" y="2"/>
                    <a:pt x="308" y="139"/>
                    <a:pt x="308" y="310"/>
                  </a:cubicBezTo>
                  <a:cubicBezTo>
                    <a:pt x="308" y="396"/>
                    <a:pt x="274" y="473"/>
                    <a:pt x="217" y="529"/>
                  </a:cubicBezTo>
                  <a:cubicBezTo>
                    <a:pt x="161" y="583"/>
                    <a:pt x="85" y="619"/>
                    <a:pt x="0" y="619"/>
                  </a:cubicBezTo>
                  <a:lnTo>
                    <a:pt x="358" y="619"/>
                  </a:lnTo>
                  <a:cubicBezTo>
                    <a:pt x="445" y="619"/>
                    <a:pt x="521" y="585"/>
                    <a:pt x="577" y="529"/>
                  </a:cubicBezTo>
                  <a:cubicBezTo>
                    <a:pt x="633" y="473"/>
                    <a:pt x="668" y="396"/>
                    <a:pt x="668" y="310"/>
                  </a:cubicBezTo>
                  <a:cubicBezTo>
                    <a:pt x="668" y="139"/>
                    <a:pt x="528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2207543" y="3024831"/>
              <a:ext cx="16651" cy="9870"/>
            </a:xfrm>
            <a:custGeom>
              <a:avLst/>
              <a:gdLst/>
              <a:ahLst/>
              <a:cxnLst/>
              <a:rect l="l" t="t" r="r" b="b"/>
              <a:pathLst>
                <a:path w="469" h="278" extrusionOk="0">
                  <a:moveTo>
                    <a:pt x="139" y="0"/>
                  </a:moveTo>
                  <a:cubicBezTo>
                    <a:pt x="62" y="0"/>
                    <a:pt x="1" y="64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329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2244929" y="3024831"/>
              <a:ext cx="16651" cy="9870"/>
            </a:xfrm>
            <a:custGeom>
              <a:avLst/>
              <a:gdLst/>
              <a:ahLst/>
              <a:cxnLst/>
              <a:rect l="l" t="t" r="r" b="b"/>
              <a:pathLst>
                <a:path w="469" h="278" extrusionOk="0">
                  <a:moveTo>
                    <a:pt x="139" y="0"/>
                  </a:moveTo>
                  <a:cubicBezTo>
                    <a:pt x="64" y="0"/>
                    <a:pt x="1" y="64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30" y="278"/>
                  </a:lnTo>
                  <a:cubicBezTo>
                    <a:pt x="408" y="278"/>
                    <a:pt x="469" y="215"/>
                    <a:pt x="469" y="140"/>
                  </a:cubicBezTo>
                  <a:cubicBezTo>
                    <a:pt x="469" y="64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2282456" y="3024831"/>
              <a:ext cx="16615" cy="9870"/>
            </a:xfrm>
            <a:custGeom>
              <a:avLst/>
              <a:gdLst/>
              <a:ahLst/>
              <a:cxnLst/>
              <a:rect l="l" t="t" r="r" b="b"/>
              <a:pathLst>
                <a:path w="468" h="278" extrusionOk="0">
                  <a:moveTo>
                    <a:pt x="138" y="0"/>
                  </a:moveTo>
                  <a:cubicBezTo>
                    <a:pt x="63" y="0"/>
                    <a:pt x="0" y="64"/>
                    <a:pt x="0" y="140"/>
                  </a:cubicBezTo>
                  <a:cubicBezTo>
                    <a:pt x="0" y="215"/>
                    <a:pt x="61" y="278"/>
                    <a:pt x="138" y="278"/>
                  </a:cubicBezTo>
                  <a:lnTo>
                    <a:pt x="330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2207543" y="3048441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244929" y="3048441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6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282456" y="3048441"/>
              <a:ext cx="16615" cy="9835"/>
            </a:xfrm>
            <a:custGeom>
              <a:avLst/>
              <a:gdLst/>
              <a:ahLst/>
              <a:cxnLst/>
              <a:rect l="l" t="t" r="r" b="b"/>
              <a:pathLst>
                <a:path w="46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207543" y="3072015"/>
              <a:ext cx="16651" cy="9906"/>
            </a:xfrm>
            <a:custGeom>
              <a:avLst/>
              <a:gdLst/>
              <a:ahLst/>
              <a:cxnLst/>
              <a:rect l="l" t="t" r="r" b="b"/>
              <a:pathLst>
                <a:path w="469" h="279" extrusionOk="0">
                  <a:moveTo>
                    <a:pt x="139" y="1"/>
                  </a:moveTo>
                  <a:cubicBezTo>
                    <a:pt x="62" y="1"/>
                    <a:pt x="1" y="64"/>
                    <a:pt x="1" y="139"/>
                  </a:cubicBezTo>
                  <a:cubicBezTo>
                    <a:pt x="1" y="215"/>
                    <a:pt x="61" y="279"/>
                    <a:pt x="139" y="279"/>
                  </a:cubicBezTo>
                  <a:lnTo>
                    <a:pt x="329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244929" y="3072015"/>
              <a:ext cx="16651" cy="9906"/>
            </a:xfrm>
            <a:custGeom>
              <a:avLst/>
              <a:gdLst/>
              <a:ahLst/>
              <a:cxnLst/>
              <a:rect l="l" t="t" r="r" b="b"/>
              <a:pathLst>
                <a:path w="46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30" y="279"/>
                  </a:lnTo>
                  <a:cubicBezTo>
                    <a:pt x="408" y="279"/>
                    <a:pt x="469" y="215"/>
                    <a:pt x="469" y="139"/>
                  </a:cubicBezTo>
                  <a:cubicBezTo>
                    <a:pt x="469" y="64"/>
                    <a:pt x="408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2282456" y="3072015"/>
              <a:ext cx="16615" cy="9906"/>
            </a:xfrm>
            <a:custGeom>
              <a:avLst/>
              <a:gdLst/>
              <a:ahLst/>
              <a:cxnLst/>
              <a:rect l="l" t="t" r="r" b="b"/>
              <a:pathLst>
                <a:path w="468" h="279" extrusionOk="0">
                  <a:moveTo>
                    <a:pt x="138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1" y="279"/>
                    <a:pt x="138" y="279"/>
                  </a:cubicBezTo>
                  <a:lnTo>
                    <a:pt x="330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2207543" y="3095696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2244929" y="3095696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3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2282456" y="3095696"/>
              <a:ext cx="16615" cy="9835"/>
            </a:xfrm>
            <a:custGeom>
              <a:avLst/>
              <a:gdLst/>
              <a:ahLst/>
              <a:cxnLst/>
              <a:rect l="l" t="t" r="r" b="b"/>
              <a:pathLst>
                <a:path w="46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2183117" y="2850330"/>
              <a:ext cx="140341" cy="9906"/>
            </a:xfrm>
            <a:custGeom>
              <a:avLst/>
              <a:gdLst/>
              <a:ahLst/>
              <a:cxnLst/>
              <a:rect l="l" t="t" r="r" b="b"/>
              <a:pathLst>
                <a:path w="3953" h="279" extrusionOk="0">
                  <a:moveTo>
                    <a:pt x="139" y="1"/>
                  </a:moveTo>
                  <a:cubicBezTo>
                    <a:pt x="64" y="1"/>
                    <a:pt x="1" y="64"/>
                    <a:pt x="1" y="141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814" y="279"/>
                  </a:lnTo>
                  <a:cubicBezTo>
                    <a:pt x="3890" y="279"/>
                    <a:pt x="3952" y="215"/>
                    <a:pt x="3952" y="141"/>
                  </a:cubicBezTo>
                  <a:cubicBezTo>
                    <a:pt x="3952" y="64"/>
                    <a:pt x="3892" y="1"/>
                    <a:pt x="38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209603" y="3128537"/>
              <a:ext cx="87443" cy="29505"/>
            </a:xfrm>
            <a:custGeom>
              <a:avLst/>
              <a:gdLst/>
              <a:ahLst/>
              <a:cxnLst/>
              <a:rect l="l" t="t" r="r" b="b"/>
              <a:pathLst>
                <a:path w="2463" h="831" extrusionOk="0">
                  <a:moveTo>
                    <a:pt x="328" y="0"/>
                  </a:moveTo>
                  <a:cubicBezTo>
                    <a:pt x="147" y="0"/>
                    <a:pt x="0" y="149"/>
                    <a:pt x="0" y="330"/>
                  </a:cubicBezTo>
                  <a:lnTo>
                    <a:pt x="0" y="831"/>
                  </a:lnTo>
                  <a:lnTo>
                    <a:pt x="2461" y="831"/>
                  </a:lnTo>
                  <a:lnTo>
                    <a:pt x="2462" y="330"/>
                  </a:lnTo>
                  <a:cubicBezTo>
                    <a:pt x="2462" y="149"/>
                    <a:pt x="2314" y="0"/>
                    <a:pt x="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2272089" y="3128537"/>
              <a:ext cx="24887" cy="29505"/>
            </a:xfrm>
            <a:custGeom>
              <a:avLst/>
              <a:gdLst/>
              <a:ahLst/>
              <a:cxnLst/>
              <a:rect l="l" t="t" r="r" b="b"/>
              <a:pathLst>
                <a:path w="701" h="831" extrusionOk="0">
                  <a:moveTo>
                    <a:pt x="0" y="0"/>
                  </a:moveTo>
                  <a:cubicBezTo>
                    <a:pt x="183" y="0"/>
                    <a:pt x="330" y="149"/>
                    <a:pt x="330" y="330"/>
                  </a:cubicBezTo>
                  <a:lnTo>
                    <a:pt x="330" y="831"/>
                  </a:lnTo>
                  <a:lnTo>
                    <a:pt x="701" y="831"/>
                  </a:lnTo>
                  <a:lnTo>
                    <a:pt x="701" y="330"/>
                  </a:lnTo>
                  <a:cubicBezTo>
                    <a:pt x="701" y="150"/>
                    <a:pt x="554" y="3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41"/>
          <p:cNvGrpSpPr/>
          <p:nvPr/>
        </p:nvGrpSpPr>
        <p:grpSpPr>
          <a:xfrm>
            <a:off x="4418492" y="2973670"/>
            <a:ext cx="301603" cy="326966"/>
            <a:chOff x="1508121" y="2831086"/>
            <a:chExt cx="301603" cy="326966"/>
          </a:xfrm>
        </p:grpSpPr>
        <p:sp>
          <p:nvSpPr>
            <p:cNvPr id="1686" name="Google Shape;1686;p41"/>
            <p:cNvSpPr/>
            <p:nvPr/>
          </p:nvSpPr>
          <p:spPr>
            <a:xfrm>
              <a:off x="1508121" y="2831086"/>
              <a:ext cx="256080" cy="326966"/>
            </a:xfrm>
            <a:custGeom>
              <a:avLst/>
              <a:gdLst/>
              <a:ahLst/>
              <a:cxnLst/>
              <a:rect l="l" t="t" r="r" b="b"/>
              <a:pathLst>
                <a:path w="7213" h="9209" extrusionOk="0">
                  <a:moveTo>
                    <a:pt x="436" y="0"/>
                  </a:moveTo>
                  <a:cubicBezTo>
                    <a:pt x="196" y="0"/>
                    <a:pt x="0" y="196"/>
                    <a:pt x="0" y="438"/>
                  </a:cubicBezTo>
                  <a:lnTo>
                    <a:pt x="0" y="8771"/>
                  </a:lnTo>
                  <a:cubicBezTo>
                    <a:pt x="0" y="9012"/>
                    <a:pt x="196" y="9209"/>
                    <a:pt x="436" y="9209"/>
                  </a:cubicBezTo>
                  <a:lnTo>
                    <a:pt x="6774" y="9209"/>
                  </a:lnTo>
                  <a:cubicBezTo>
                    <a:pt x="7017" y="9209"/>
                    <a:pt x="7213" y="9012"/>
                    <a:pt x="7211" y="8771"/>
                  </a:cubicBezTo>
                  <a:lnTo>
                    <a:pt x="7211" y="438"/>
                  </a:lnTo>
                  <a:cubicBezTo>
                    <a:pt x="7211" y="196"/>
                    <a:pt x="7015" y="0"/>
                    <a:pt x="6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735522" y="2831086"/>
              <a:ext cx="28686" cy="326966"/>
            </a:xfrm>
            <a:custGeom>
              <a:avLst/>
              <a:gdLst/>
              <a:ahLst/>
              <a:cxnLst/>
              <a:rect l="l" t="t" r="r" b="b"/>
              <a:pathLst>
                <a:path w="808" h="9209" extrusionOk="0">
                  <a:moveTo>
                    <a:pt x="373" y="0"/>
                  </a:moveTo>
                  <a:cubicBezTo>
                    <a:pt x="372" y="0"/>
                    <a:pt x="371" y="0"/>
                    <a:pt x="370" y="0"/>
                  </a:cubicBezTo>
                  <a:lnTo>
                    <a:pt x="0" y="0"/>
                  </a:lnTo>
                  <a:cubicBezTo>
                    <a:pt x="241" y="0"/>
                    <a:pt x="438" y="195"/>
                    <a:pt x="438" y="438"/>
                  </a:cubicBezTo>
                  <a:lnTo>
                    <a:pt x="438" y="8771"/>
                  </a:lnTo>
                  <a:cubicBezTo>
                    <a:pt x="438" y="9012"/>
                    <a:pt x="241" y="9209"/>
                    <a:pt x="0" y="9209"/>
                  </a:cubicBezTo>
                  <a:lnTo>
                    <a:pt x="370" y="9209"/>
                  </a:lnTo>
                  <a:cubicBezTo>
                    <a:pt x="612" y="9209"/>
                    <a:pt x="808" y="9015"/>
                    <a:pt x="808" y="8771"/>
                  </a:cubicBezTo>
                  <a:lnTo>
                    <a:pt x="808" y="438"/>
                  </a:lnTo>
                  <a:cubicBezTo>
                    <a:pt x="808" y="196"/>
                    <a:pt x="613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1530701" y="2853667"/>
              <a:ext cx="210814" cy="266181"/>
            </a:xfrm>
            <a:custGeom>
              <a:avLst/>
              <a:gdLst/>
              <a:ahLst/>
              <a:cxnLst/>
              <a:rect l="l" t="t" r="r" b="b"/>
              <a:pathLst>
                <a:path w="5938" h="7497" extrusionOk="0">
                  <a:moveTo>
                    <a:pt x="222" y="0"/>
                  </a:moveTo>
                  <a:cubicBezTo>
                    <a:pt x="100" y="0"/>
                    <a:pt x="0" y="100"/>
                    <a:pt x="0" y="222"/>
                  </a:cubicBezTo>
                  <a:lnTo>
                    <a:pt x="0" y="7275"/>
                  </a:lnTo>
                  <a:cubicBezTo>
                    <a:pt x="0" y="7397"/>
                    <a:pt x="100" y="7496"/>
                    <a:pt x="222" y="7496"/>
                  </a:cubicBezTo>
                  <a:lnTo>
                    <a:pt x="5718" y="7496"/>
                  </a:lnTo>
                  <a:cubicBezTo>
                    <a:pt x="5840" y="7496"/>
                    <a:pt x="5938" y="7397"/>
                    <a:pt x="5938" y="7275"/>
                  </a:cubicBezTo>
                  <a:lnTo>
                    <a:pt x="5938" y="222"/>
                  </a:lnTo>
                  <a:cubicBezTo>
                    <a:pt x="5938" y="100"/>
                    <a:pt x="5840" y="0"/>
                    <a:pt x="5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1721001" y="2853667"/>
              <a:ext cx="20520" cy="266181"/>
            </a:xfrm>
            <a:custGeom>
              <a:avLst/>
              <a:gdLst/>
              <a:ahLst/>
              <a:cxnLst/>
              <a:rect l="l" t="t" r="r" b="b"/>
              <a:pathLst>
                <a:path w="578" h="7497" extrusionOk="0">
                  <a:moveTo>
                    <a:pt x="1" y="0"/>
                  </a:moveTo>
                  <a:cubicBezTo>
                    <a:pt x="123" y="0"/>
                    <a:pt x="222" y="100"/>
                    <a:pt x="222" y="222"/>
                  </a:cubicBezTo>
                  <a:lnTo>
                    <a:pt x="222" y="7275"/>
                  </a:lnTo>
                  <a:cubicBezTo>
                    <a:pt x="222" y="7397"/>
                    <a:pt x="123" y="7496"/>
                    <a:pt x="1" y="7496"/>
                  </a:cubicBezTo>
                  <a:lnTo>
                    <a:pt x="358" y="7496"/>
                  </a:lnTo>
                  <a:cubicBezTo>
                    <a:pt x="480" y="7496"/>
                    <a:pt x="578" y="7397"/>
                    <a:pt x="578" y="7275"/>
                  </a:cubicBezTo>
                  <a:lnTo>
                    <a:pt x="578" y="222"/>
                  </a:lnTo>
                  <a:cubicBezTo>
                    <a:pt x="578" y="100"/>
                    <a:pt x="480" y="0"/>
                    <a:pt x="35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1621875" y="3134005"/>
              <a:ext cx="28473" cy="9835"/>
            </a:xfrm>
            <a:custGeom>
              <a:avLst/>
              <a:gdLst/>
              <a:ahLst/>
              <a:cxnLst/>
              <a:rect l="l" t="t" r="r" b="b"/>
              <a:pathLst>
                <a:path w="802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9"/>
                  </a:cubicBezTo>
                  <a:cubicBezTo>
                    <a:pt x="1" y="213"/>
                    <a:pt x="61" y="277"/>
                    <a:pt x="139" y="277"/>
                  </a:cubicBezTo>
                  <a:lnTo>
                    <a:pt x="661" y="277"/>
                  </a:lnTo>
                  <a:cubicBezTo>
                    <a:pt x="739" y="277"/>
                    <a:pt x="801" y="216"/>
                    <a:pt x="800" y="139"/>
                  </a:cubicBezTo>
                  <a:cubicBezTo>
                    <a:pt x="800" y="62"/>
                    <a:pt x="739" y="0"/>
                    <a:pt x="66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1784162" y="2920485"/>
              <a:ext cx="25562" cy="219989"/>
            </a:xfrm>
            <a:custGeom>
              <a:avLst/>
              <a:gdLst/>
              <a:ahLst/>
              <a:cxnLst/>
              <a:rect l="l" t="t" r="r" b="b"/>
              <a:pathLst>
                <a:path w="720" h="6196" extrusionOk="0">
                  <a:moveTo>
                    <a:pt x="360" y="1"/>
                  </a:moveTo>
                  <a:lnTo>
                    <a:pt x="0" y="148"/>
                  </a:lnTo>
                  <a:lnTo>
                    <a:pt x="0" y="6022"/>
                  </a:lnTo>
                  <a:lnTo>
                    <a:pt x="360" y="6196"/>
                  </a:lnTo>
                  <a:lnTo>
                    <a:pt x="720" y="6022"/>
                  </a:lnTo>
                  <a:lnTo>
                    <a:pt x="720" y="14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1796943" y="2925704"/>
              <a:ext cx="12781" cy="208592"/>
            </a:xfrm>
            <a:custGeom>
              <a:avLst/>
              <a:gdLst/>
              <a:ahLst/>
              <a:cxnLst/>
              <a:rect l="l" t="t" r="r" b="b"/>
              <a:pathLst>
                <a:path w="360" h="5875" extrusionOk="0">
                  <a:moveTo>
                    <a:pt x="0" y="1"/>
                  </a:moveTo>
                  <a:lnTo>
                    <a:pt x="0" y="5875"/>
                  </a:lnTo>
                  <a:lnTo>
                    <a:pt x="360" y="5875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1549909" y="2877845"/>
              <a:ext cx="59715" cy="54997"/>
            </a:xfrm>
            <a:custGeom>
              <a:avLst/>
              <a:gdLst/>
              <a:ahLst/>
              <a:cxnLst/>
              <a:rect l="l" t="t" r="r" b="b"/>
              <a:pathLst>
                <a:path w="1682" h="1549" extrusionOk="0">
                  <a:moveTo>
                    <a:pt x="152" y="1"/>
                  </a:moveTo>
                  <a:cubicBezTo>
                    <a:pt x="143" y="1"/>
                    <a:pt x="134" y="1"/>
                    <a:pt x="126" y="3"/>
                  </a:cubicBezTo>
                  <a:cubicBezTo>
                    <a:pt x="49" y="17"/>
                    <a:pt x="0" y="91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lnTo>
                    <a:pt x="15" y="167"/>
                  </a:lnTo>
                  <a:cubicBezTo>
                    <a:pt x="12" y="167"/>
                    <a:pt x="264" y="1431"/>
                    <a:pt x="265" y="1438"/>
                  </a:cubicBezTo>
                  <a:cubicBezTo>
                    <a:pt x="288" y="1504"/>
                    <a:pt x="351" y="1549"/>
                    <a:pt x="423" y="1549"/>
                  </a:cubicBezTo>
                  <a:lnTo>
                    <a:pt x="425" y="1549"/>
                  </a:lnTo>
                  <a:cubicBezTo>
                    <a:pt x="497" y="1549"/>
                    <a:pt x="560" y="1501"/>
                    <a:pt x="583" y="1435"/>
                  </a:cubicBezTo>
                  <a:cubicBezTo>
                    <a:pt x="583" y="1433"/>
                    <a:pt x="583" y="1433"/>
                    <a:pt x="586" y="1432"/>
                  </a:cubicBezTo>
                  <a:lnTo>
                    <a:pt x="839" y="612"/>
                  </a:lnTo>
                  <a:lnTo>
                    <a:pt x="1093" y="1432"/>
                  </a:lnTo>
                  <a:cubicBezTo>
                    <a:pt x="1093" y="1433"/>
                    <a:pt x="1094" y="1435"/>
                    <a:pt x="1094" y="1438"/>
                  </a:cubicBezTo>
                  <a:cubicBezTo>
                    <a:pt x="1118" y="1504"/>
                    <a:pt x="1180" y="1549"/>
                    <a:pt x="1252" y="1549"/>
                  </a:cubicBezTo>
                  <a:lnTo>
                    <a:pt x="1255" y="1549"/>
                  </a:lnTo>
                  <a:cubicBezTo>
                    <a:pt x="1327" y="1549"/>
                    <a:pt x="1389" y="1501"/>
                    <a:pt x="1413" y="1435"/>
                  </a:cubicBezTo>
                  <a:cubicBezTo>
                    <a:pt x="1415" y="1429"/>
                    <a:pt x="1667" y="169"/>
                    <a:pt x="1667" y="169"/>
                  </a:cubicBezTo>
                  <a:cubicBezTo>
                    <a:pt x="1681" y="94"/>
                    <a:pt x="1632" y="20"/>
                    <a:pt x="1557" y="4"/>
                  </a:cubicBezTo>
                  <a:cubicBezTo>
                    <a:pt x="1548" y="3"/>
                    <a:pt x="1539" y="2"/>
                    <a:pt x="1531" y="2"/>
                  </a:cubicBezTo>
                  <a:cubicBezTo>
                    <a:pt x="1465" y="2"/>
                    <a:pt x="1406" y="48"/>
                    <a:pt x="1393" y="115"/>
                  </a:cubicBezTo>
                  <a:lnTo>
                    <a:pt x="1231" y="931"/>
                  </a:lnTo>
                  <a:lnTo>
                    <a:pt x="975" y="98"/>
                  </a:lnTo>
                  <a:cubicBezTo>
                    <a:pt x="955" y="39"/>
                    <a:pt x="901" y="1"/>
                    <a:pt x="842" y="1"/>
                  </a:cubicBezTo>
                  <a:cubicBezTo>
                    <a:pt x="828" y="1"/>
                    <a:pt x="813" y="3"/>
                    <a:pt x="799" y="7"/>
                  </a:cubicBezTo>
                  <a:cubicBezTo>
                    <a:pt x="749" y="23"/>
                    <a:pt x="713" y="65"/>
                    <a:pt x="704" y="112"/>
                  </a:cubicBezTo>
                  <a:lnTo>
                    <a:pt x="451" y="933"/>
                  </a:lnTo>
                  <a:lnTo>
                    <a:pt x="288" y="112"/>
                  </a:lnTo>
                  <a:cubicBezTo>
                    <a:pt x="275" y="46"/>
                    <a:pt x="217" y="1"/>
                    <a:pt x="15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1611863" y="2923006"/>
              <a:ext cx="110129" cy="9835"/>
            </a:xfrm>
            <a:custGeom>
              <a:avLst/>
              <a:gdLst/>
              <a:ahLst/>
              <a:cxnLst/>
              <a:rect l="l" t="t" r="r" b="b"/>
              <a:pathLst>
                <a:path w="3102" h="277" extrusionOk="0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3"/>
                    <a:pt x="64" y="277"/>
                    <a:pt x="139" y="277"/>
                  </a:cubicBezTo>
                  <a:lnTo>
                    <a:pt x="2964" y="277"/>
                  </a:lnTo>
                  <a:cubicBezTo>
                    <a:pt x="3040" y="277"/>
                    <a:pt x="3102" y="213"/>
                    <a:pt x="3102" y="138"/>
                  </a:cubicBezTo>
                  <a:cubicBezTo>
                    <a:pt x="3102" y="62"/>
                    <a:pt x="3039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1611863" y="2946261"/>
              <a:ext cx="110129" cy="9835"/>
            </a:xfrm>
            <a:custGeom>
              <a:avLst/>
              <a:gdLst/>
              <a:ahLst/>
              <a:cxnLst/>
              <a:rect l="l" t="t" r="r" b="b"/>
              <a:pathLst>
                <a:path w="3102" h="277" extrusionOk="0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6"/>
                    <a:pt x="64" y="276"/>
                    <a:pt x="139" y="276"/>
                  </a:cubicBezTo>
                  <a:lnTo>
                    <a:pt x="2964" y="276"/>
                  </a:lnTo>
                  <a:cubicBezTo>
                    <a:pt x="3040" y="276"/>
                    <a:pt x="3102" y="213"/>
                    <a:pt x="3102" y="138"/>
                  </a:cubicBezTo>
                  <a:cubicBezTo>
                    <a:pt x="3102" y="60"/>
                    <a:pt x="3040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1550264" y="2946261"/>
              <a:ext cx="48567" cy="9835"/>
            </a:xfrm>
            <a:custGeom>
              <a:avLst/>
              <a:gdLst/>
              <a:ahLst/>
              <a:cxnLst/>
              <a:rect l="l" t="t" r="r" b="b"/>
              <a:pathLst>
                <a:path w="1368" h="277" extrusionOk="0">
                  <a:moveTo>
                    <a:pt x="139" y="0"/>
                  </a:moveTo>
                  <a:cubicBezTo>
                    <a:pt x="61" y="0"/>
                    <a:pt x="0" y="62"/>
                    <a:pt x="0" y="138"/>
                  </a:cubicBezTo>
                  <a:cubicBezTo>
                    <a:pt x="0" y="216"/>
                    <a:pt x="61" y="276"/>
                    <a:pt x="139" y="276"/>
                  </a:cubicBezTo>
                  <a:lnTo>
                    <a:pt x="1228" y="276"/>
                  </a:lnTo>
                  <a:cubicBezTo>
                    <a:pt x="1306" y="276"/>
                    <a:pt x="1367" y="213"/>
                    <a:pt x="1367" y="138"/>
                  </a:cubicBezTo>
                  <a:cubicBezTo>
                    <a:pt x="1367" y="60"/>
                    <a:pt x="1304" y="0"/>
                    <a:pt x="122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1678396" y="2969480"/>
              <a:ext cx="43597" cy="9870"/>
            </a:xfrm>
            <a:custGeom>
              <a:avLst/>
              <a:gdLst/>
              <a:ahLst/>
              <a:cxnLst/>
              <a:rect l="l" t="t" r="r" b="b"/>
              <a:pathLst>
                <a:path w="1228" h="278" extrusionOk="0">
                  <a:moveTo>
                    <a:pt x="140" y="1"/>
                  </a:moveTo>
                  <a:cubicBezTo>
                    <a:pt x="62" y="1"/>
                    <a:pt x="0" y="63"/>
                    <a:pt x="0" y="139"/>
                  </a:cubicBezTo>
                  <a:cubicBezTo>
                    <a:pt x="0" y="214"/>
                    <a:pt x="64" y="277"/>
                    <a:pt x="140" y="277"/>
                  </a:cubicBezTo>
                  <a:lnTo>
                    <a:pt x="1090" y="277"/>
                  </a:lnTo>
                  <a:cubicBezTo>
                    <a:pt x="1166" y="277"/>
                    <a:pt x="1228" y="214"/>
                    <a:pt x="1228" y="139"/>
                  </a:cubicBezTo>
                  <a:cubicBezTo>
                    <a:pt x="1228" y="63"/>
                    <a:pt x="1166" y="1"/>
                    <a:pt x="109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1550264" y="2969551"/>
              <a:ext cx="114815" cy="9835"/>
            </a:xfrm>
            <a:custGeom>
              <a:avLst/>
              <a:gdLst/>
              <a:ahLst/>
              <a:cxnLst/>
              <a:rect l="l" t="t" r="r" b="b"/>
              <a:pathLst>
                <a:path w="3234" h="277" extrusionOk="0">
                  <a:moveTo>
                    <a:pt x="139" y="0"/>
                  </a:moveTo>
                  <a:cubicBezTo>
                    <a:pt x="61" y="0"/>
                    <a:pt x="0" y="64"/>
                    <a:pt x="0" y="138"/>
                  </a:cubicBezTo>
                  <a:cubicBezTo>
                    <a:pt x="0" y="215"/>
                    <a:pt x="61" y="277"/>
                    <a:pt x="139" y="277"/>
                  </a:cubicBezTo>
                  <a:lnTo>
                    <a:pt x="3096" y="277"/>
                  </a:lnTo>
                  <a:cubicBezTo>
                    <a:pt x="3173" y="277"/>
                    <a:pt x="3234" y="215"/>
                    <a:pt x="3234" y="138"/>
                  </a:cubicBezTo>
                  <a:cubicBezTo>
                    <a:pt x="3234" y="64"/>
                    <a:pt x="3171" y="0"/>
                    <a:pt x="30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1550264" y="2992771"/>
              <a:ext cx="171726" cy="9870"/>
            </a:xfrm>
            <a:custGeom>
              <a:avLst/>
              <a:gdLst/>
              <a:ahLst/>
              <a:cxnLst/>
              <a:rect l="l" t="t" r="r" b="b"/>
              <a:pathLst>
                <a:path w="4837" h="278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4699" y="277"/>
                  </a:lnTo>
                  <a:cubicBezTo>
                    <a:pt x="4775" y="277"/>
                    <a:pt x="4837" y="215"/>
                    <a:pt x="4837" y="139"/>
                  </a:cubicBezTo>
                  <a:cubicBezTo>
                    <a:pt x="4837" y="61"/>
                    <a:pt x="4775" y="1"/>
                    <a:pt x="4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1659402" y="3016026"/>
              <a:ext cx="62591" cy="9870"/>
            </a:xfrm>
            <a:custGeom>
              <a:avLst/>
              <a:gdLst/>
              <a:ahLst/>
              <a:cxnLst/>
              <a:rect l="l" t="t" r="r" b="b"/>
              <a:pathLst>
                <a:path w="1763" h="278" extrusionOk="0">
                  <a:moveTo>
                    <a:pt x="138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1625" y="277"/>
                  </a:lnTo>
                  <a:cubicBezTo>
                    <a:pt x="1701" y="277"/>
                    <a:pt x="1763" y="214"/>
                    <a:pt x="1763" y="139"/>
                  </a:cubicBezTo>
                  <a:cubicBezTo>
                    <a:pt x="1763" y="64"/>
                    <a:pt x="1701" y="1"/>
                    <a:pt x="162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1550299" y="3016026"/>
              <a:ext cx="96283" cy="9870"/>
            </a:xfrm>
            <a:custGeom>
              <a:avLst/>
              <a:gdLst/>
              <a:ahLst/>
              <a:cxnLst/>
              <a:rect l="l" t="t" r="r" b="b"/>
              <a:pathLst>
                <a:path w="2712" h="278" extrusionOk="0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5"/>
                    <a:pt x="64" y="277"/>
                    <a:pt x="139" y="277"/>
                  </a:cubicBezTo>
                  <a:lnTo>
                    <a:pt x="2572" y="277"/>
                  </a:lnTo>
                  <a:cubicBezTo>
                    <a:pt x="2574" y="277"/>
                    <a:pt x="2576" y="277"/>
                    <a:pt x="2577" y="277"/>
                  </a:cubicBezTo>
                  <a:cubicBezTo>
                    <a:pt x="2651" y="277"/>
                    <a:pt x="2712" y="215"/>
                    <a:pt x="2712" y="139"/>
                  </a:cubicBezTo>
                  <a:cubicBezTo>
                    <a:pt x="2712" y="61"/>
                    <a:pt x="2649" y="1"/>
                    <a:pt x="257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1585767" y="3039316"/>
              <a:ext cx="136223" cy="9870"/>
            </a:xfrm>
            <a:custGeom>
              <a:avLst/>
              <a:gdLst/>
              <a:ahLst/>
              <a:cxnLst/>
              <a:rect l="l" t="t" r="r" b="b"/>
              <a:pathLst>
                <a:path w="3837" h="278" extrusionOk="0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7"/>
                    <a:pt x="62" y="277"/>
                    <a:pt x="139" y="277"/>
                  </a:cubicBezTo>
                  <a:lnTo>
                    <a:pt x="3699" y="277"/>
                  </a:lnTo>
                  <a:cubicBezTo>
                    <a:pt x="3775" y="277"/>
                    <a:pt x="3837" y="215"/>
                    <a:pt x="3837" y="139"/>
                  </a:cubicBezTo>
                  <a:cubicBezTo>
                    <a:pt x="3837" y="63"/>
                    <a:pt x="3775" y="1"/>
                    <a:pt x="3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1550264" y="3039316"/>
              <a:ext cx="22864" cy="9870"/>
            </a:xfrm>
            <a:custGeom>
              <a:avLst/>
              <a:gdLst/>
              <a:ahLst/>
              <a:cxnLst/>
              <a:rect l="l" t="t" r="r" b="b"/>
              <a:pathLst>
                <a:path w="644" h="278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506" y="277"/>
                  </a:lnTo>
                  <a:cubicBezTo>
                    <a:pt x="583" y="277"/>
                    <a:pt x="644" y="215"/>
                    <a:pt x="644" y="139"/>
                  </a:cubicBezTo>
                  <a:cubicBezTo>
                    <a:pt x="644" y="63"/>
                    <a:pt x="583" y="1"/>
                    <a:pt x="50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1637425" y="3062571"/>
              <a:ext cx="84567" cy="9906"/>
            </a:xfrm>
            <a:custGeom>
              <a:avLst/>
              <a:gdLst/>
              <a:ahLst/>
              <a:cxnLst/>
              <a:rect l="l" t="t" r="r" b="b"/>
              <a:pathLst>
                <a:path w="2382" h="279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4" y="278"/>
                    <a:pt x="139" y="278"/>
                  </a:cubicBezTo>
                  <a:lnTo>
                    <a:pt x="2244" y="278"/>
                  </a:lnTo>
                  <a:cubicBezTo>
                    <a:pt x="2320" y="278"/>
                    <a:pt x="2382" y="215"/>
                    <a:pt x="2382" y="139"/>
                  </a:cubicBezTo>
                  <a:cubicBezTo>
                    <a:pt x="2382" y="64"/>
                    <a:pt x="2320" y="1"/>
                    <a:pt x="224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1550264" y="3062571"/>
              <a:ext cx="74378" cy="9906"/>
            </a:xfrm>
            <a:custGeom>
              <a:avLst/>
              <a:gdLst/>
              <a:ahLst/>
              <a:cxnLst/>
              <a:rect l="l" t="t" r="r" b="b"/>
              <a:pathLst>
                <a:path w="2095" h="279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8"/>
                    <a:pt x="139" y="278"/>
                  </a:cubicBezTo>
                  <a:lnTo>
                    <a:pt x="1955" y="278"/>
                  </a:lnTo>
                  <a:cubicBezTo>
                    <a:pt x="2032" y="278"/>
                    <a:pt x="2094" y="215"/>
                    <a:pt x="2094" y="139"/>
                  </a:cubicBezTo>
                  <a:cubicBezTo>
                    <a:pt x="2094" y="64"/>
                    <a:pt x="2031" y="1"/>
                    <a:pt x="195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1670692" y="3085826"/>
              <a:ext cx="51301" cy="9906"/>
            </a:xfrm>
            <a:custGeom>
              <a:avLst/>
              <a:gdLst/>
              <a:ahLst/>
              <a:cxnLst/>
              <a:rect l="l" t="t" r="r" b="b"/>
              <a:pathLst>
                <a:path w="1445" h="279" extrusionOk="0">
                  <a:moveTo>
                    <a:pt x="138" y="0"/>
                  </a:moveTo>
                  <a:cubicBezTo>
                    <a:pt x="62" y="0"/>
                    <a:pt x="0" y="64"/>
                    <a:pt x="0" y="139"/>
                  </a:cubicBezTo>
                  <a:cubicBezTo>
                    <a:pt x="0" y="215"/>
                    <a:pt x="64" y="278"/>
                    <a:pt x="138" y="278"/>
                  </a:cubicBezTo>
                  <a:lnTo>
                    <a:pt x="1307" y="278"/>
                  </a:lnTo>
                  <a:cubicBezTo>
                    <a:pt x="1383" y="278"/>
                    <a:pt x="1445" y="215"/>
                    <a:pt x="1445" y="139"/>
                  </a:cubicBezTo>
                  <a:cubicBezTo>
                    <a:pt x="1445" y="64"/>
                    <a:pt x="1383" y="0"/>
                    <a:pt x="130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1550264" y="3085826"/>
              <a:ext cx="107715" cy="9906"/>
            </a:xfrm>
            <a:custGeom>
              <a:avLst/>
              <a:gdLst/>
              <a:ahLst/>
              <a:cxnLst/>
              <a:rect l="l" t="t" r="r" b="b"/>
              <a:pathLst>
                <a:path w="3034" h="279" extrusionOk="0">
                  <a:moveTo>
                    <a:pt x="139" y="0"/>
                  </a:moveTo>
                  <a:cubicBezTo>
                    <a:pt x="61" y="0"/>
                    <a:pt x="0" y="64"/>
                    <a:pt x="0" y="139"/>
                  </a:cubicBezTo>
                  <a:cubicBezTo>
                    <a:pt x="0" y="215"/>
                    <a:pt x="62" y="278"/>
                    <a:pt x="139" y="278"/>
                  </a:cubicBezTo>
                  <a:lnTo>
                    <a:pt x="2896" y="278"/>
                  </a:lnTo>
                  <a:cubicBezTo>
                    <a:pt x="2973" y="278"/>
                    <a:pt x="3034" y="215"/>
                    <a:pt x="3034" y="139"/>
                  </a:cubicBezTo>
                  <a:cubicBezTo>
                    <a:pt x="3034" y="64"/>
                    <a:pt x="2973" y="0"/>
                    <a:pt x="28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1784162" y="3134254"/>
              <a:ext cx="25562" cy="23788"/>
            </a:xfrm>
            <a:custGeom>
              <a:avLst/>
              <a:gdLst/>
              <a:ahLst/>
              <a:cxnLst/>
              <a:rect l="l" t="t" r="r" b="b"/>
              <a:pathLst>
                <a:path w="720" h="670" extrusionOk="0">
                  <a:moveTo>
                    <a:pt x="0" y="1"/>
                  </a:moveTo>
                  <a:lnTo>
                    <a:pt x="256" y="601"/>
                  </a:lnTo>
                  <a:cubicBezTo>
                    <a:pt x="276" y="647"/>
                    <a:pt x="318" y="670"/>
                    <a:pt x="360" y="670"/>
                  </a:cubicBezTo>
                  <a:cubicBezTo>
                    <a:pt x="402" y="670"/>
                    <a:pt x="445" y="647"/>
                    <a:pt x="465" y="601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1790553" y="3134254"/>
              <a:ext cx="19171" cy="23788"/>
            </a:xfrm>
            <a:custGeom>
              <a:avLst/>
              <a:gdLst/>
              <a:ahLst/>
              <a:cxnLst/>
              <a:rect l="l" t="t" r="r" b="b"/>
              <a:pathLst>
                <a:path w="540" h="670" extrusionOk="0">
                  <a:moveTo>
                    <a:pt x="180" y="1"/>
                  </a:moveTo>
                  <a:lnTo>
                    <a:pt x="0" y="422"/>
                  </a:lnTo>
                  <a:lnTo>
                    <a:pt x="76" y="601"/>
                  </a:lnTo>
                  <a:cubicBezTo>
                    <a:pt x="96" y="647"/>
                    <a:pt x="138" y="670"/>
                    <a:pt x="180" y="670"/>
                  </a:cubicBezTo>
                  <a:cubicBezTo>
                    <a:pt x="222" y="670"/>
                    <a:pt x="265" y="647"/>
                    <a:pt x="285" y="601"/>
                  </a:cubicBezTo>
                  <a:lnTo>
                    <a:pt x="54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1784162" y="2893005"/>
              <a:ext cx="25562" cy="32736"/>
            </a:xfrm>
            <a:custGeom>
              <a:avLst/>
              <a:gdLst/>
              <a:ahLst/>
              <a:cxnLst/>
              <a:rect l="l" t="t" r="r" b="b"/>
              <a:pathLst>
                <a:path w="720" h="922" extrusionOk="0">
                  <a:moveTo>
                    <a:pt x="360" y="1"/>
                  </a:moveTo>
                  <a:cubicBezTo>
                    <a:pt x="163" y="1"/>
                    <a:pt x="0" y="162"/>
                    <a:pt x="0" y="360"/>
                  </a:cubicBezTo>
                  <a:lnTo>
                    <a:pt x="0" y="922"/>
                  </a:lnTo>
                  <a:lnTo>
                    <a:pt x="720" y="922"/>
                  </a:lnTo>
                  <a:lnTo>
                    <a:pt x="720" y="360"/>
                  </a:lnTo>
                  <a:cubicBezTo>
                    <a:pt x="720" y="163"/>
                    <a:pt x="559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1790553" y="2892970"/>
              <a:ext cx="19171" cy="32771"/>
            </a:xfrm>
            <a:custGeom>
              <a:avLst/>
              <a:gdLst/>
              <a:ahLst/>
              <a:cxnLst/>
              <a:rect l="l" t="t" r="r" b="b"/>
              <a:pathLst>
                <a:path w="540" h="923" extrusionOk="0">
                  <a:moveTo>
                    <a:pt x="180" y="0"/>
                  </a:moveTo>
                  <a:cubicBezTo>
                    <a:pt x="115" y="0"/>
                    <a:pt x="53" y="19"/>
                    <a:pt x="0" y="49"/>
                  </a:cubicBezTo>
                  <a:cubicBezTo>
                    <a:pt x="28" y="65"/>
                    <a:pt x="53" y="85"/>
                    <a:pt x="75" y="107"/>
                  </a:cubicBezTo>
                  <a:cubicBezTo>
                    <a:pt x="141" y="173"/>
                    <a:pt x="180" y="263"/>
                    <a:pt x="180" y="361"/>
                  </a:cubicBezTo>
                  <a:lnTo>
                    <a:pt x="180" y="923"/>
                  </a:lnTo>
                  <a:lnTo>
                    <a:pt x="540" y="923"/>
                  </a:lnTo>
                  <a:lnTo>
                    <a:pt x="540" y="361"/>
                  </a:lnTo>
                  <a:cubicBezTo>
                    <a:pt x="540" y="263"/>
                    <a:pt x="502" y="173"/>
                    <a:pt x="436" y="107"/>
                  </a:cubicBezTo>
                  <a:cubicBezTo>
                    <a:pt x="370" y="40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/>
          <p:nvPr/>
        </p:nvSpPr>
        <p:spPr>
          <a:xfrm>
            <a:off x="1272075" y="2229878"/>
            <a:ext cx="3201000" cy="1717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0"/>
          <p:cNvSpPr/>
          <p:nvPr/>
        </p:nvSpPr>
        <p:spPr>
          <a:xfrm>
            <a:off x="4964325" y="2654614"/>
            <a:ext cx="2907600" cy="8637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We gained expertise in Python programming and game development, while also learning about dynamic question generation and user interface integration.</a:t>
            </a:r>
            <a:endParaRPr dirty="0"/>
          </a:p>
        </p:txBody>
      </p:sp>
      <p:sp>
        <p:nvSpPr>
          <p:cNvPr id="1511" name="Google Shape;1511;p40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Improved </a:t>
            </a:r>
            <a:r>
              <a:rPr lang="en-US" b="1" dirty="0"/>
              <a:t>problem-solving skills, logical thinking, and algorithmic knowledge.</a:t>
            </a:r>
            <a:endParaRPr dirty="0"/>
          </a:p>
        </p:txBody>
      </p:sp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Conclusion</a:t>
            </a:r>
            <a:endParaRPr dirty="0"/>
          </a:p>
        </p:txBody>
      </p:sp>
      <p:sp>
        <p:nvSpPr>
          <p:cNvPr id="1513" name="Google Shape;1513;p40"/>
          <p:cNvSpPr/>
          <p:nvPr/>
        </p:nvSpPr>
        <p:spPr>
          <a:xfrm>
            <a:off x="1272075" y="2011775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0"/>
          <p:cNvSpPr/>
          <p:nvPr/>
        </p:nvSpPr>
        <p:spPr>
          <a:xfrm>
            <a:off x="4964325" y="2436513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5" name="Google Shape;1515;p40"/>
          <p:cNvGrpSpPr/>
          <p:nvPr/>
        </p:nvGrpSpPr>
        <p:grpSpPr>
          <a:xfrm>
            <a:off x="6060004" y="1390564"/>
            <a:ext cx="650997" cy="759684"/>
            <a:chOff x="4876875" y="1427500"/>
            <a:chExt cx="1130400" cy="1319125"/>
          </a:xfrm>
        </p:grpSpPr>
        <p:sp>
          <p:nvSpPr>
            <p:cNvPr id="1516" name="Google Shape;1516;p40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18" name="Google Shape;1518;p40"/>
          <p:cNvCxnSpPr>
            <a:stCxn id="1510" idx="3"/>
            <a:endCxn id="1516" idx="1"/>
          </p:cNvCxnSpPr>
          <p:nvPr/>
        </p:nvCxnSpPr>
        <p:spPr>
          <a:xfrm rot="10800000" flipH="1">
            <a:off x="4473075" y="1833275"/>
            <a:ext cx="1587000" cy="1255200"/>
          </a:xfrm>
          <a:prstGeom prst="bentConnector3">
            <a:avLst>
              <a:gd name="adj1" fmla="val 154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9" name="Google Shape;1519;p40"/>
          <p:cNvGrpSpPr/>
          <p:nvPr/>
        </p:nvGrpSpPr>
        <p:grpSpPr>
          <a:xfrm>
            <a:off x="6060004" y="3817439"/>
            <a:ext cx="650997" cy="759684"/>
            <a:chOff x="4876875" y="1427500"/>
            <a:chExt cx="1130400" cy="1319125"/>
          </a:xfrm>
        </p:grpSpPr>
        <p:sp>
          <p:nvSpPr>
            <p:cNvPr id="1520" name="Google Shape;1520;p40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22" name="Google Shape;1522;p40"/>
          <p:cNvCxnSpPr>
            <a:stCxn id="1520" idx="1"/>
            <a:endCxn id="1510" idx="3"/>
          </p:cNvCxnSpPr>
          <p:nvPr/>
        </p:nvCxnSpPr>
        <p:spPr>
          <a:xfrm rot="10800000">
            <a:off x="4473004" y="3088590"/>
            <a:ext cx="1587000" cy="1171500"/>
          </a:xfrm>
          <a:prstGeom prst="bentConnector3">
            <a:avLst>
              <a:gd name="adj1" fmla="val 845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40"/>
          <p:cNvCxnSpPr>
            <a:stCxn id="1510" idx="3"/>
            <a:endCxn id="1511" idx="1"/>
          </p:cNvCxnSpPr>
          <p:nvPr/>
        </p:nvCxnSpPr>
        <p:spPr>
          <a:xfrm rot="10800000" flipH="1">
            <a:off x="4473075" y="3086375"/>
            <a:ext cx="491400" cy="21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4" name="Google Shape;1524;p40"/>
          <p:cNvGrpSpPr/>
          <p:nvPr/>
        </p:nvGrpSpPr>
        <p:grpSpPr>
          <a:xfrm>
            <a:off x="6236691" y="4139458"/>
            <a:ext cx="297629" cy="215452"/>
            <a:chOff x="7281903" y="2876083"/>
            <a:chExt cx="297629" cy="215452"/>
          </a:xfrm>
        </p:grpSpPr>
        <p:sp>
          <p:nvSpPr>
            <p:cNvPr id="1525" name="Google Shape;1525;p40"/>
            <p:cNvSpPr/>
            <p:nvPr/>
          </p:nvSpPr>
          <p:spPr>
            <a:xfrm>
              <a:off x="7281903" y="2876083"/>
              <a:ext cx="53131" cy="47316"/>
            </a:xfrm>
            <a:custGeom>
              <a:avLst/>
              <a:gdLst/>
              <a:ahLst/>
              <a:cxnLst/>
              <a:rect l="l" t="t" r="r" b="b"/>
              <a:pathLst>
                <a:path w="1654" h="1473" extrusionOk="0">
                  <a:moveTo>
                    <a:pt x="690" y="0"/>
                  </a:moveTo>
                  <a:cubicBezTo>
                    <a:pt x="310" y="0"/>
                    <a:pt x="1" y="310"/>
                    <a:pt x="1" y="691"/>
                  </a:cubicBezTo>
                  <a:lnTo>
                    <a:pt x="1" y="782"/>
                  </a:lnTo>
                  <a:cubicBezTo>
                    <a:pt x="1" y="1163"/>
                    <a:pt x="310" y="1472"/>
                    <a:pt x="690" y="1472"/>
                  </a:cubicBezTo>
                  <a:cubicBezTo>
                    <a:pt x="766" y="1472"/>
                    <a:pt x="827" y="1407"/>
                    <a:pt x="827" y="1331"/>
                  </a:cubicBezTo>
                  <a:cubicBezTo>
                    <a:pt x="827" y="1255"/>
                    <a:pt x="766" y="1193"/>
                    <a:pt x="690" y="1193"/>
                  </a:cubicBezTo>
                  <a:cubicBezTo>
                    <a:pt x="462" y="1193"/>
                    <a:pt x="277" y="1009"/>
                    <a:pt x="277" y="780"/>
                  </a:cubicBezTo>
                  <a:lnTo>
                    <a:pt x="277" y="688"/>
                  </a:lnTo>
                  <a:cubicBezTo>
                    <a:pt x="277" y="461"/>
                    <a:pt x="462" y="275"/>
                    <a:pt x="690" y="275"/>
                  </a:cubicBezTo>
                  <a:lnTo>
                    <a:pt x="1535" y="275"/>
                  </a:lnTo>
                  <a:cubicBezTo>
                    <a:pt x="1610" y="275"/>
                    <a:pt x="1654" y="214"/>
                    <a:pt x="1654" y="138"/>
                  </a:cubicBezTo>
                  <a:cubicBezTo>
                    <a:pt x="1654" y="115"/>
                    <a:pt x="1580" y="0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7433850" y="2945214"/>
              <a:ext cx="18342" cy="21233"/>
            </a:xfrm>
            <a:custGeom>
              <a:avLst/>
              <a:gdLst/>
              <a:ahLst/>
              <a:cxnLst/>
              <a:rect l="l" t="t" r="r" b="b"/>
              <a:pathLst>
                <a:path w="571" h="661" extrusionOk="0">
                  <a:moveTo>
                    <a:pt x="0" y="1"/>
                  </a:moveTo>
                  <a:lnTo>
                    <a:pt x="0" y="661"/>
                  </a:lnTo>
                  <a:lnTo>
                    <a:pt x="570" y="66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7332081" y="2940717"/>
              <a:ext cx="28300" cy="24381"/>
            </a:xfrm>
            <a:custGeom>
              <a:avLst/>
              <a:gdLst/>
              <a:ahLst/>
              <a:cxnLst/>
              <a:rect l="l" t="t" r="r" b="b"/>
              <a:pathLst>
                <a:path w="881" h="759" extrusionOk="0">
                  <a:moveTo>
                    <a:pt x="1" y="0"/>
                  </a:moveTo>
                  <a:lnTo>
                    <a:pt x="1" y="759"/>
                  </a:lnTo>
                  <a:lnTo>
                    <a:pt x="845" y="759"/>
                  </a:lnTo>
                  <a:lnTo>
                    <a:pt x="881" y="517"/>
                  </a:lnTo>
                  <a:lnTo>
                    <a:pt x="881" y="242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7330924" y="2938950"/>
              <a:ext cx="29456" cy="27914"/>
            </a:xfrm>
            <a:custGeom>
              <a:avLst/>
              <a:gdLst/>
              <a:ahLst/>
              <a:cxnLst/>
              <a:rect l="l" t="t" r="r" b="b"/>
              <a:pathLst>
                <a:path w="917" h="869" extrusionOk="0">
                  <a:moveTo>
                    <a:pt x="0" y="0"/>
                  </a:moveTo>
                  <a:lnTo>
                    <a:pt x="0" y="869"/>
                  </a:lnTo>
                  <a:lnTo>
                    <a:pt x="917" y="869"/>
                  </a:lnTo>
                  <a:lnTo>
                    <a:pt x="917" y="572"/>
                  </a:lnTo>
                  <a:lnTo>
                    <a:pt x="312" y="572"/>
                  </a:lnTo>
                  <a:cubicBezTo>
                    <a:pt x="280" y="572"/>
                    <a:pt x="257" y="546"/>
                    <a:pt x="257" y="517"/>
                  </a:cubicBezTo>
                  <a:lnTo>
                    <a:pt x="257" y="352"/>
                  </a:lnTo>
                  <a:cubicBezTo>
                    <a:pt x="257" y="322"/>
                    <a:pt x="283" y="299"/>
                    <a:pt x="312" y="299"/>
                  </a:cubicBezTo>
                  <a:lnTo>
                    <a:pt x="917" y="299"/>
                  </a:lnTo>
                  <a:lnTo>
                    <a:pt x="917" y="29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7554577" y="2981586"/>
              <a:ext cx="17699" cy="15258"/>
            </a:xfrm>
            <a:custGeom>
              <a:avLst/>
              <a:gdLst/>
              <a:ahLst/>
              <a:cxnLst/>
              <a:rect l="l" t="t" r="r" b="b"/>
              <a:pathLst>
                <a:path w="551" h="475" extrusionOk="0">
                  <a:moveTo>
                    <a:pt x="276" y="0"/>
                  </a:moveTo>
                  <a:lnTo>
                    <a:pt x="0" y="36"/>
                  </a:lnTo>
                  <a:lnTo>
                    <a:pt x="0" y="475"/>
                  </a:lnTo>
                  <a:lnTo>
                    <a:pt x="459" y="475"/>
                  </a:lnTo>
                  <a:cubicBezTo>
                    <a:pt x="491" y="475"/>
                    <a:pt x="514" y="449"/>
                    <a:pt x="514" y="420"/>
                  </a:cubicBezTo>
                  <a:lnTo>
                    <a:pt x="551" y="238"/>
                  </a:lnTo>
                  <a:lnTo>
                    <a:pt x="551" y="55"/>
                  </a:lnTo>
                  <a:cubicBezTo>
                    <a:pt x="551" y="25"/>
                    <a:pt x="525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7560066" y="2980422"/>
              <a:ext cx="19466" cy="16543"/>
            </a:xfrm>
            <a:custGeom>
              <a:avLst/>
              <a:gdLst/>
              <a:ahLst/>
              <a:cxnLst/>
              <a:rect l="l" t="t" r="r" b="b"/>
              <a:pathLst>
                <a:path w="606" h="515" extrusionOk="0">
                  <a:moveTo>
                    <a:pt x="0" y="1"/>
                  </a:moveTo>
                  <a:lnTo>
                    <a:pt x="0" y="515"/>
                  </a:lnTo>
                  <a:lnTo>
                    <a:pt x="550" y="515"/>
                  </a:lnTo>
                  <a:cubicBezTo>
                    <a:pt x="581" y="515"/>
                    <a:pt x="605" y="489"/>
                    <a:pt x="605" y="460"/>
                  </a:cubicBezTo>
                  <a:lnTo>
                    <a:pt x="605" y="240"/>
                  </a:lnTo>
                  <a:lnTo>
                    <a:pt x="384" y="240"/>
                  </a:lnTo>
                  <a:cubicBezTo>
                    <a:pt x="356" y="238"/>
                    <a:pt x="332" y="215"/>
                    <a:pt x="332" y="183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7536689" y="2975684"/>
              <a:ext cx="20269" cy="30035"/>
            </a:xfrm>
            <a:custGeom>
              <a:avLst/>
              <a:gdLst/>
              <a:ahLst/>
              <a:cxnLst/>
              <a:rect l="l" t="t" r="r" b="b"/>
              <a:pathLst>
                <a:path w="631" h="935" extrusionOk="0">
                  <a:moveTo>
                    <a:pt x="263" y="0"/>
                  </a:moveTo>
                  <a:lnTo>
                    <a:pt x="9" y="34"/>
                  </a:lnTo>
                  <a:lnTo>
                    <a:pt x="1" y="934"/>
                  </a:lnTo>
                  <a:lnTo>
                    <a:pt x="558" y="931"/>
                  </a:lnTo>
                  <a:cubicBezTo>
                    <a:pt x="588" y="931"/>
                    <a:pt x="612" y="905"/>
                    <a:pt x="612" y="876"/>
                  </a:cubicBezTo>
                  <a:lnTo>
                    <a:pt x="630" y="715"/>
                  </a:lnTo>
                  <a:lnTo>
                    <a:pt x="630" y="55"/>
                  </a:lnTo>
                  <a:cubicBezTo>
                    <a:pt x="630" y="25"/>
                    <a:pt x="604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7534085" y="2974757"/>
              <a:ext cx="22454" cy="31898"/>
            </a:xfrm>
            <a:custGeom>
              <a:avLst/>
              <a:gdLst/>
              <a:ahLst/>
              <a:cxnLst/>
              <a:rect l="l" t="t" r="r" b="b"/>
              <a:pathLst>
                <a:path w="699" h="993" extrusionOk="0">
                  <a:moveTo>
                    <a:pt x="0" y="1"/>
                  </a:moveTo>
                  <a:lnTo>
                    <a:pt x="0" y="992"/>
                  </a:lnTo>
                  <a:lnTo>
                    <a:pt x="643" y="992"/>
                  </a:lnTo>
                  <a:cubicBezTo>
                    <a:pt x="673" y="992"/>
                    <a:pt x="698" y="968"/>
                    <a:pt x="698" y="939"/>
                  </a:cubicBezTo>
                  <a:lnTo>
                    <a:pt x="698" y="717"/>
                  </a:lnTo>
                  <a:lnTo>
                    <a:pt x="384" y="717"/>
                  </a:lnTo>
                  <a:cubicBezTo>
                    <a:pt x="358" y="716"/>
                    <a:pt x="332" y="693"/>
                    <a:pt x="332" y="661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7305257" y="2975764"/>
              <a:ext cx="18310" cy="24734"/>
            </a:xfrm>
            <a:custGeom>
              <a:avLst/>
              <a:gdLst/>
              <a:ahLst/>
              <a:cxnLst/>
              <a:rect l="l" t="t" r="r" b="b"/>
              <a:pathLst>
                <a:path w="570" h="770" extrusionOk="0">
                  <a:moveTo>
                    <a:pt x="238" y="1"/>
                  </a:moveTo>
                  <a:lnTo>
                    <a:pt x="184" y="37"/>
                  </a:lnTo>
                  <a:cubicBezTo>
                    <a:pt x="83" y="37"/>
                    <a:pt x="0" y="118"/>
                    <a:pt x="0" y="220"/>
                  </a:cubicBezTo>
                  <a:lnTo>
                    <a:pt x="0" y="587"/>
                  </a:lnTo>
                  <a:cubicBezTo>
                    <a:pt x="0" y="689"/>
                    <a:pt x="83" y="770"/>
                    <a:pt x="184" y="770"/>
                  </a:cubicBezTo>
                  <a:lnTo>
                    <a:pt x="569" y="77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7304037" y="2975700"/>
              <a:ext cx="19466" cy="25923"/>
            </a:xfrm>
            <a:custGeom>
              <a:avLst/>
              <a:gdLst/>
              <a:ahLst/>
              <a:cxnLst/>
              <a:rect l="l" t="t" r="r" b="b"/>
              <a:pathLst>
                <a:path w="606" h="807" extrusionOk="0">
                  <a:moveTo>
                    <a:pt x="183" y="0"/>
                  </a:moveTo>
                  <a:cubicBezTo>
                    <a:pt x="82" y="0"/>
                    <a:pt x="1" y="81"/>
                    <a:pt x="1" y="182"/>
                  </a:cubicBezTo>
                  <a:lnTo>
                    <a:pt x="1" y="624"/>
                  </a:lnTo>
                  <a:cubicBezTo>
                    <a:pt x="1" y="725"/>
                    <a:pt x="82" y="806"/>
                    <a:pt x="183" y="806"/>
                  </a:cubicBezTo>
                  <a:lnTo>
                    <a:pt x="606" y="806"/>
                  </a:lnTo>
                  <a:lnTo>
                    <a:pt x="606" y="531"/>
                  </a:lnTo>
                  <a:lnTo>
                    <a:pt x="331" y="531"/>
                  </a:lnTo>
                  <a:cubicBezTo>
                    <a:pt x="330" y="531"/>
                    <a:pt x="329" y="531"/>
                    <a:pt x="328" y="531"/>
                  </a:cubicBezTo>
                  <a:cubicBezTo>
                    <a:pt x="300" y="531"/>
                    <a:pt x="276" y="507"/>
                    <a:pt x="276" y="478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7460995" y="2972487"/>
              <a:ext cx="33054" cy="30677"/>
            </a:xfrm>
            <a:custGeom>
              <a:avLst/>
              <a:gdLst/>
              <a:ahLst/>
              <a:cxnLst/>
              <a:rect l="l" t="t" r="r" b="b"/>
              <a:pathLst>
                <a:path w="1029" h="955" extrusionOk="0">
                  <a:moveTo>
                    <a:pt x="276" y="0"/>
                  </a:moveTo>
                  <a:lnTo>
                    <a:pt x="1" y="54"/>
                  </a:lnTo>
                  <a:lnTo>
                    <a:pt x="1" y="954"/>
                  </a:lnTo>
                  <a:lnTo>
                    <a:pt x="1028" y="954"/>
                  </a:lnTo>
                  <a:lnTo>
                    <a:pt x="1028" y="54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7459260" y="2972423"/>
              <a:ext cx="36588" cy="32444"/>
            </a:xfrm>
            <a:custGeom>
              <a:avLst/>
              <a:gdLst/>
              <a:ahLst/>
              <a:cxnLst/>
              <a:rect l="l" t="t" r="r" b="b"/>
              <a:pathLst>
                <a:path w="1139" h="1010" extrusionOk="0">
                  <a:moveTo>
                    <a:pt x="1" y="1"/>
                  </a:moveTo>
                  <a:lnTo>
                    <a:pt x="1" y="1010"/>
                  </a:lnTo>
                  <a:lnTo>
                    <a:pt x="1139" y="1010"/>
                  </a:lnTo>
                  <a:lnTo>
                    <a:pt x="1139" y="1"/>
                  </a:lnTo>
                  <a:lnTo>
                    <a:pt x="807" y="1"/>
                  </a:lnTo>
                  <a:lnTo>
                    <a:pt x="807" y="681"/>
                  </a:lnTo>
                  <a:cubicBezTo>
                    <a:pt x="807" y="712"/>
                    <a:pt x="783" y="735"/>
                    <a:pt x="754" y="735"/>
                  </a:cubicBezTo>
                  <a:lnTo>
                    <a:pt x="386" y="735"/>
                  </a:lnTo>
                  <a:cubicBezTo>
                    <a:pt x="356" y="735"/>
                    <a:pt x="331" y="710"/>
                    <a:pt x="331" y="681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7369249" y="2895326"/>
              <a:ext cx="142495" cy="44875"/>
            </a:xfrm>
            <a:custGeom>
              <a:avLst/>
              <a:gdLst/>
              <a:ahLst/>
              <a:cxnLst/>
              <a:rect l="l" t="t" r="r" b="b"/>
              <a:pathLst>
                <a:path w="4436" h="1397" extrusionOk="0">
                  <a:moveTo>
                    <a:pt x="1024" y="1"/>
                  </a:moveTo>
                  <a:cubicBezTo>
                    <a:pt x="902" y="1"/>
                    <a:pt x="786" y="41"/>
                    <a:pt x="689" y="113"/>
                  </a:cubicBezTo>
                  <a:lnTo>
                    <a:pt x="501" y="255"/>
                  </a:lnTo>
                  <a:cubicBezTo>
                    <a:pt x="468" y="278"/>
                    <a:pt x="430" y="294"/>
                    <a:pt x="388" y="294"/>
                  </a:cubicBezTo>
                  <a:lnTo>
                    <a:pt x="275" y="294"/>
                  </a:lnTo>
                  <a:lnTo>
                    <a:pt x="0" y="348"/>
                  </a:lnTo>
                  <a:lnTo>
                    <a:pt x="0" y="1120"/>
                  </a:lnTo>
                  <a:lnTo>
                    <a:pt x="391" y="1120"/>
                  </a:lnTo>
                  <a:cubicBezTo>
                    <a:pt x="430" y="1120"/>
                    <a:pt x="468" y="1131"/>
                    <a:pt x="498" y="1153"/>
                  </a:cubicBezTo>
                  <a:lnTo>
                    <a:pt x="692" y="1292"/>
                  </a:lnTo>
                  <a:cubicBezTo>
                    <a:pt x="786" y="1360"/>
                    <a:pt x="898" y="1396"/>
                    <a:pt x="1012" y="1396"/>
                  </a:cubicBezTo>
                  <a:lnTo>
                    <a:pt x="3472" y="1396"/>
                  </a:lnTo>
                  <a:cubicBezTo>
                    <a:pt x="3842" y="1396"/>
                    <a:pt x="4387" y="1172"/>
                    <a:pt x="4430" y="813"/>
                  </a:cubicBezTo>
                  <a:cubicBezTo>
                    <a:pt x="4434" y="784"/>
                    <a:pt x="4436" y="755"/>
                    <a:pt x="4436" y="726"/>
                  </a:cubicBezTo>
                  <a:cubicBezTo>
                    <a:pt x="4436" y="325"/>
                    <a:pt x="4110" y="1"/>
                    <a:pt x="3711" y="1"/>
                  </a:cubicBezTo>
                  <a:lnTo>
                    <a:pt x="3123" y="1"/>
                  </a:lnTo>
                  <a:lnTo>
                    <a:pt x="3074" y="57"/>
                  </a:lnTo>
                  <a:lnTo>
                    <a:pt x="1517" y="56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7367417" y="2895293"/>
              <a:ext cx="144102" cy="46610"/>
            </a:xfrm>
            <a:custGeom>
              <a:avLst/>
              <a:gdLst/>
              <a:ahLst/>
              <a:cxnLst/>
              <a:rect l="l" t="t" r="r" b="b"/>
              <a:pathLst>
                <a:path w="4486" h="1451" extrusionOk="0">
                  <a:moveTo>
                    <a:pt x="1525" y="0"/>
                  </a:moveTo>
                  <a:lnTo>
                    <a:pt x="1525" y="1084"/>
                  </a:lnTo>
                  <a:cubicBezTo>
                    <a:pt x="1525" y="1135"/>
                    <a:pt x="1485" y="1176"/>
                    <a:pt x="1434" y="1176"/>
                  </a:cubicBezTo>
                  <a:lnTo>
                    <a:pt x="1160" y="1176"/>
                  </a:lnTo>
                  <a:cubicBezTo>
                    <a:pt x="1046" y="1176"/>
                    <a:pt x="935" y="1139"/>
                    <a:pt x="841" y="1073"/>
                  </a:cubicBezTo>
                  <a:lnTo>
                    <a:pt x="647" y="934"/>
                  </a:lnTo>
                  <a:cubicBezTo>
                    <a:pt x="615" y="912"/>
                    <a:pt x="577" y="899"/>
                    <a:pt x="539" y="899"/>
                  </a:cubicBezTo>
                  <a:lnTo>
                    <a:pt x="424" y="899"/>
                  </a:lnTo>
                  <a:cubicBezTo>
                    <a:pt x="373" y="899"/>
                    <a:pt x="331" y="857"/>
                    <a:pt x="331" y="806"/>
                  </a:cubicBezTo>
                  <a:lnTo>
                    <a:pt x="331" y="293"/>
                  </a:lnTo>
                  <a:lnTo>
                    <a:pt x="1" y="293"/>
                  </a:lnTo>
                  <a:lnTo>
                    <a:pt x="1" y="1174"/>
                  </a:lnTo>
                  <a:lnTo>
                    <a:pt x="447" y="1174"/>
                  </a:lnTo>
                  <a:cubicBezTo>
                    <a:pt x="486" y="1174"/>
                    <a:pt x="523" y="1187"/>
                    <a:pt x="554" y="1209"/>
                  </a:cubicBezTo>
                  <a:lnTo>
                    <a:pt x="748" y="1348"/>
                  </a:lnTo>
                  <a:cubicBezTo>
                    <a:pt x="842" y="1414"/>
                    <a:pt x="953" y="1451"/>
                    <a:pt x="1068" y="1451"/>
                  </a:cubicBezTo>
                  <a:lnTo>
                    <a:pt x="3766" y="1451"/>
                  </a:lnTo>
                  <a:cubicBezTo>
                    <a:pt x="4137" y="1451"/>
                    <a:pt x="4442" y="1173"/>
                    <a:pt x="4486" y="812"/>
                  </a:cubicBezTo>
                  <a:lnTo>
                    <a:pt x="4486" y="812"/>
                  </a:lnTo>
                  <a:cubicBezTo>
                    <a:pt x="4361" y="1029"/>
                    <a:pt x="4128" y="1176"/>
                    <a:pt x="3859" y="1176"/>
                  </a:cubicBezTo>
                  <a:lnTo>
                    <a:pt x="3270" y="1176"/>
                  </a:lnTo>
                  <a:cubicBezTo>
                    <a:pt x="3219" y="1176"/>
                    <a:pt x="3178" y="1135"/>
                    <a:pt x="3178" y="1084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7305257" y="2901847"/>
              <a:ext cx="18567" cy="32379"/>
            </a:xfrm>
            <a:custGeom>
              <a:avLst/>
              <a:gdLst/>
              <a:ahLst/>
              <a:cxnLst/>
              <a:rect l="l" t="t" r="r" b="b"/>
              <a:pathLst>
                <a:path w="578" h="1008" extrusionOk="0">
                  <a:moveTo>
                    <a:pt x="238" y="0"/>
                  </a:moveTo>
                  <a:lnTo>
                    <a:pt x="184" y="36"/>
                  </a:lnTo>
                  <a:cubicBezTo>
                    <a:pt x="83" y="36"/>
                    <a:pt x="0" y="117"/>
                    <a:pt x="0" y="219"/>
                  </a:cubicBezTo>
                  <a:lnTo>
                    <a:pt x="0" y="825"/>
                  </a:lnTo>
                  <a:cubicBezTo>
                    <a:pt x="0" y="927"/>
                    <a:pt x="83" y="1008"/>
                    <a:pt x="184" y="1008"/>
                  </a:cubicBezTo>
                  <a:lnTo>
                    <a:pt x="578" y="1008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9CE6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7304037" y="2901782"/>
              <a:ext cx="19755" cy="33568"/>
            </a:xfrm>
            <a:custGeom>
              <a:avLst/>
              <a:gdLst/>
              <a:ahLst/>
              <a:cxnLst/>
              <a:rect l="l" t="t" r="r" b="b"/>
              <a:pathLst>
                <a:path w="615" h="1045" extrusionOk="0">
                  <a:moveTo>
                    <a:pt x="183" y="1"/>
                  </a:moveTo>
                  <a:cubicBezTo>
                    <a:pt x="82" y="1"/>
                    <a:pt x="1" y="82"/>
                    <a:pt x="1" y="183"/>
                  </a:cubicBezTo>
                  <a:lnTo>
                    <a:pt x="1" y="862"/>
                  </a:lnTo>
                  <a:cubicBezTo>
                    <a:pt x="1" y="963"/>
                    <a:pt x="82" y="1045"/>
                    <a:pt x="183" y="1045"/>
                  </a:cubicBezTo>
                  <a:lnTo>
                    <a:pt x="615" y="1045"/>
                  </a:lnTo>
                  <a:lnTo>
                    <a:pt x="615" y="769"/>
                  </a:lnTo>
                  <a:lnTo>
                    <a:pt x="331" y="769"/>
                  </a:lnTo>
                  <a:cubicBezTo>
                    <a:pt x="330" y="769"/>
                    <a:pt x="329" y="770"/>
                    <a:pt x="328" y="770"/>
                  </a:cubicBezTo>
                  <a:cubicBezTo>
                    <a:pt x="300" y="770"/>
                    <a:pt x="276" y="747"/>
                    <a:pt x="276" y="717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7426526" y="2890635"/>
              <a:ext cx="34178" cy="54865"/>
            </a:xfrm>
            <a:custGeom>
              <a:avLst/>
              <a:gdLst/>
              <a:ahLst/>
              <a:cxnLst/>
              <a:rect l="l" t="t" r="r" b="b"/>
              <a:pathLst>
                <a:path w="1064" h="1708" extrusionOk="0">
                  <a:moveTo>
                    <a:pt x="238" y="0"/>
                  </a:moveTo>
                  <a:lnTo>
                    <a:pt x="183" y="37"/>
                  </a:lnTo>
                  <a:cubicBezTo>
                    <a:pt x="82" y="37"/>
                    <a:pt x="1" y="118"/>
                    <a:pt x="1" y="219"/>
                  </a:cubicBezTo>
                  <a:lnTo>
                    <a:pt x="1" y="1523"/>
                  </a:lnTo>
                  <a:cubicBezTo>
                    <a:pt x="1" y="1625"/>
                    <a:pt x="82" y="1707"/>
                    <a:pt x="183" y="1707"/>
                  </a:cubicBezTo>
                  <a:lnTo>
                    <a:pt x="843" y="1707"/>
                  </a:lnTo>
                  <a:cubicBezTo>
                    <a:pt x="945" y="1707"/>
                    <a:pt x="1027" y="1625"/>
                    <a:pt x="1027" y="1522"/>
                  </a:cubicBezTo>
                  <a:lnTo>
                    <a:pt x="1063" y="1468"/>
                  </a:lnTo>
                  <a:lnTo>
                    <a:pt x="1063" y="183"/>
                  </a:lnTo>
                  <a:cubicBezTo>
                    <a:pt x="1063" y="81"/>
                    <a:pt x="981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7425273" y="2890635"/>
              <a:ext cx="35431" cy="56022"/>
            </a:xfrm>
            <a:custGeom>
              <a:avLst/>
              <a:gdLst/>
              <a:ahLst/>
              <a:cxnLst/>
              <a:rect l="l" t="t" r="r" b="b"/>
              <a:pathLst>
                <a:path w="1103" h="1744" extrusionOk="0">
                  <a:moveTo>
                    <a:pt x="185" y="0"/>
                  </a:moveTo>
                  <a:cubicBezTo>
                    <a:pt x="83" y="0"/>
                    <a:pt x="1" y="81"/>
                    <a:pt x="1" y="183"/>
                  </a:cubicBezTo>
                  <a:lnTo>
                    <a:pt x="1" y="1559"/>
                  </a:lnTo>
                  <a:cubicBezTo>
                    <a:pt x="1" y="1661"/>
                    <a:pt x="83" y="1743"/>
                    <a:pt x="185" y="1743"/>
                  </a:cubicBezTo>
                  <a:lnTo>
                    <a:pt x="919" y="1743"/>
                  </a:lnTo>
                  <a:cubicBezTo>
                    <a:pt x="1020" y="1743"/>
                    <a:pt x="1102" y="1661"/>
                    <a:pt x="1102" y="1559"/>
                  </a:cubicBezTo>
                  <a:lnTo>
                    <a:pt x="1102" y="1468"/>
                  </a:lnTo>
                  <a:lnTo>
                    <a:pt x="331" y="1468"/>
                  </a:lnTo>
                  <a:cubicBezTo>
                    <a:pt x="302" y="1468"/>
                    <a:pt x="277" y="1444"/>
                    <a:pt x="277" y="1413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7332145" y="2876180"/>
              <a:ext cx="28332" cy="20301"/>
            </a:xfrm>
            <a:custGeom>
              <a:avLst/>
              <a:gdLst/>
              <a:ahLst/>
              <a:cxnLst/>
              <a:rect l="l" t="t" r="r" b="b"/>
              <a:pathLst>
                <a:path w="882" h="632" extrusionOk="0">
                  <a:moveTo>
                    <a:pt x="238" y="0"/>
                  </a:moveTo>
                  <a:lnTo>
                    <a:pt x="54" y="36"/>
                  </a:lnTo>
                  <a:cubicBezTo>
                    <a:pt x="23" y="36"/>
                    <a:pt x="0" y="61"/>
                    <a:pt x="0" y="90"/>
                  </a:cubicBezTo>
                  <a:lnTo>
                    <a:pt x="0" y="631"/>
                  </a:lnTo>
                  <a:lnTo>
                    <a:pt x="846" y="631"/>
                  </a:lnTo>
                  <a:lnTo>
                    <a:pt x="882" y="356"/>
                  </a:lnTo>
                  <a:lnTo>
                    <a:pt x="882" y="54"/>
                  </a:lnTo>
                  <a:cubicBezTo>
                    <a:pt x="879" y="23"/>
                    <a:pt x="856" y="0"/>
                    <a:pt x="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7330924" y="2876180"/>
              <a:ext cx="29456" cy="22678"/>
            </a:xfrm>
            <a:custGeom>
              <a:avLst/>
              <a:gdLst/>
              <a:ahLst/>
              <a:cxnLst/>
              <a:rect l="l" t="t" r="r" b="b"/>
              <a:pathLst>
                <a:path w="917" h="706" extrusionOk="0">
                  <a:moveTo>
                    <a:pt x="54" y="0"/>
                  </a:moveTo>
                  <a:cubicBezTo>
                    <a:pt x="24" y="0"/>
                    <a:pt x="0" y="25"/>
                    <a:pt x="0" y="54"/>
                  </a:cubicBezTo>
                  <a:lnTo>
                    <a:pt x="0" y="705"/>
                  </a:lnTo>
                  <a:lnTo>
                    <a:pt x="917" y="705"/>
                  </a:lnTo>
                  <a:lnTo>
                    <a:pt x="917" y="356"/>
                  </a:lnTo>
                  <a:lnTo>
                    <a:pt x="329" y="356"/>
                  </a:lnTo>
                  <a:cubicBezTo>
                    <a:pt x="328" y="356"/>
                    <a:pt x="327" y="356"/>
                    <a:pt x="327" y="356"/>
                  </a:cubicBezTo>
                  <a:cubicBezTo>
                    <a:pt x="299" y="356"/>
                    <a:pt x="276" y="332"/>
                    <a:pt x="276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7323247" y="2896546"/>
              <a:ext cx="45967" cy="43044"/>
            </a:xfrm>
            <a:custGeom>
              <a:avLst/>
              <a:gdLst/>
              <a:ahLst/>
              <a:cxnLst/>
              <a:rect l="l" t="t" r="r" b="b"/>
              <a:pathLst>
                <a:path w="1431" h="1340" extrusionOk="0">
                  <a:moveTo>
                    <a:pt x="239" y="0"/>
                  </a:moveTo>
                  <a:lnTo>
                    <a:pt x="164" y="36"/>
                  </a:lnTo>
                  <a:cubicBezTo>
                    <a:pt x="74" y="36"/>
                    <a:pt x="1" y="112"/>
                    <a:pt x="1" y="201"/>
                  </a:cubicBezTo>
                  <a:lnTo>
                    <a:pt x="1" y="1176"/>
                  </a:lnTo>
                  <a:cubicBezTo>
                    <a:pt x="1" y="1265"/>
                    <a:pt x="74" y="1339"/>
                    <a:pt x="164" y="1339"/>
                  </a:cubicBezTo>
                  <a:lnTo>
                    <a:pt x="1231" y="1339"/>
                  </a:lnTo>
                  <a:cubicBezTo>
                    <a:pt x="1321" y="1339"/>
                    <a:pt x="1395" y="1265"/>
                    <a:pt x="1395" y="1177"/>
                  </a:cubicBezTo>
                  <a:lnTo>
                    <a:pt x="1431" y="1103"/>
                  </a:lnTo>
                  <a:lnTo>
                    <a:pt x="1431" y="165"/>
                  </a:lnTo>
                  <a:cubicBezTo>
                    <a:pt x="1431" y="75"/>
                    <a:pt x="1357" y="0"/>
                    <a:pt x="1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7322090" y="2896546"/>
              <a:ext cx="47124" cy="44201"/>
            </a:xfrm>
            <a:custGeom>
              <a:avLst/>
              <a:gdLst/>
              <a:ahLst/>
              <a:cxnLst/>
              <a:rect l="l" t="t" r="r" b="b"/>
              <a:pathLst>
                <a:path w="1467" h="1376" extrusionOk="0">
                  <a:moveTo>
                    <a:pt x="164" y="0"/>
                  </a:moveTo>
                  <a:cubicBezTo>
                    <a:pt x="74" y="0"/>
                    <a:pt x="0" y="75"/>
                    <a:pt x="0" y="165"/>
                  </a:cubicBezTo>
                  <a:lnTo>
                    <a:pt x="0" y="1212"/>
                  </a:lnTo>
                  <a:cubicBezTo>
                    <a:pt x="0" y="1302"/>
                    <a:pt x="74" y="1375"/>
                    <a:pt x="164" y="1375"/>
                  </a:cubicBezTo>
                  <a:lnTo>
                    <a:pt x="1303" y="1375"/>
                  </a:lnTo>
                  <a:cubicBezTo>
                    <a:pt x="1393" y="1375"/>
                    <a:pt x="1467" y="1302"/>
                    <a:pt x="1467" y="1212"/>
                  </a:cubicBezTo>
                  <a:lnTo>
                    <a:pt x="1467" y="1100"/>
                  </a:lnTo>
                  <a:lnTo>
                    <a:pt x="329" y="1100"/>
                  </a:lnTo>
                  <a:cubicBezTo>
                    <a:pt x="299" y="1100"/>
                    <a:pt x="275" y="1076"/>
                    <a:pt x="275" y="1047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7490800" y="2966231"/>
              <a:ext cx="46032" cy="45967"/>
            </a:xfrm>
            <a:custGeom>
              <a:avLst/>
              <a:gdLst/>
              <a:ahLst/>
              <a:cxnLst/>
              <a:rect l="l" t="t" r="r" b="b"/>
              <a:pathLst>
                <a:path w="1433" h="1431" extrusionOk="0">
                  <a:moveTo>
                    <a:pt x="239" y="0"/>
                  </a:moveTo>
                  <a:lnTo>
                    <a:pt x="186" y="19"/>
                  </a:lnTo>
                  <a:cubicBezTo>
                    <a:pt x="85" y="19"/>
                    <a:pt x="2" y="100"/>
                    <a:pt x="2" y="202"/>
                  </a:cubicBezTo>
                  <a:lnTo>
                    <a:pt x="2" y="1248"/>
                  </a:lnTo>
                  <a:cubicBezTo>
                    <a:pt x="1" y="1350"/>
                    <a:pt x="85" y="1431"/>
                    <a:pt x="186" y="1431"/>
                  </a:cubicBezTo>
                  <a:lnTo>
                    <a:pt x="1214" y="1431"/>
                  </a:lnTo>
                  <a:cubicBezTo>
                    <a:pt x="1315" y="1431"/>
                    <a:pt x="1396" y="1350"/>
                    <a:pt x="1396" y="1248"/>
                  </a:cubicBezTo>
                  <a:lnTo>
                    <a:pt x="1432" y="1193"/>
                  </a:lnTo>
                  <a:lnTo>
                    <a:pt x="1432" y="184"/>
                  </a:lnTo>
                  <a:cubicBezTo>
                    <a:pt x="1432" y="82"/>
                    <a:pt x="1351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7490213" y="2965017"/>
              <a:ext cx="47188" cy="47188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185" y="1"/>
                  </a:moveTo>
                  <a:cubicBezTo>
                    <a:pt x="83" y="1"/>
                    <a:pt x="1" y="82"/>
                    <a:pt x="1" y="183"/>
                  </a:cubicBezTo>
                  <a:lnTo>
                    <a:pt x="1" y="1286"/>
                  </a:lnTo>
                  <a:cubicBezTo>
                    <a:pt x="1" y="1388"/>
                    <a:pt x="83" y="1469"/>
                    <a:pt x="185" y="1469"/>
                  </a:cubicBezTo>
                  <a:lnTo>
                    <a:pt x="1286" y="1469"/>
                  </a:lnTo>
                  <a:cubicBezTo>
                    <a:pt x="1388" y="1469"/>
                    <a:pt x="1469" y="1388"/>
                    <a:pt x="1469" y="1286"/>
                  </a:cubicBezTo>
                  <a:lnTo>
                    <a:pt x="1469" y="1194"/>
                  </a:lnTo>
                  <a:lnTo>
                    <a:pt x="331" y="1194"/>
                  </a:lnTo>
                  <a:cubicBezTo>
                    <a:pt x="300" y="1194"/>
                    <a:pt x="276" y="1168"/>
                    <a:pt x="276" y="113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7388362" y="3007695"/>
              <a:ext cx="44072" cy="35817"/>
            </a:xfrm>
            <a:custGeom>
              <a:avLst/>
              <a:gdLst/>
              <a:ahLst/>
              <a:cxnLst/>
              <a:rect l="l" t="t" r="r" b="b"/>
              <a:pathLst>
                <a:path w="1372" h="1115" extrusionOk="0">
                  <a:moveTo>
                    <a:pt x="1281" y="1"/>
                  </a:moveTo>
                  <a:cubicBezTo>
                    <a:pt x="1266" y="1"/>
                    <a:pt x="1249" y="1"/>
                    <a:pt x="1232" y="1"/>
                  </a:cubicBezTo>
                  <a:cubicBezTo>
                    <a:pt x="1216" y="1"/>
                    <a:pt x="1201" y="1"/>
                    <a:pt x="1187" y="1"/>
                  </a:cubicBezTo>
                  <a:cubicBezTo>
                    <a:pt x="1133" y="1"/>
                    <a:pt x="1095" y="7"/>
                    <a:pt x="1095" y="68"/>
                  </a:cubicBezTo>
                  <a:lnTo>
                    <a:pt x="1095" y="607"/>
                  </a:lnTo>
                  <a:cubicBezTo>
                    <a:pt x="1095" y="735"/>
                    <a:pt x="989" y="840"/>
                    <a:pt x="862" y="840"/>
                  </a:cubicBezTo>
                  <a:lnTo>
                    <a:pt x="258" y="840"/>
                  </a:lnTo>
                  <a:cubicBezTo>
                    <a:pt x="183" y="840"/>
                    <a:pt x="120" y="902"/>
                    <a:pt x="120" y="977"/>
                  </a:cubicBezTo>
                  <a:cubicBezTo>
                    <a:pt x="120" y="1054"/>
                    <a:pt x="0" y="1115"/>
                    <a:pt x="76" y="1115"/>
                  </a:cubicBezTo>
                  <a:lnTo>
                    <a:pt x="863" y="1115"/>
                  </a:lnTo>
                  <a:cubicBezTo>
                    <a:pt x="1144" y="1115"/>
                    <a:pt x="1371" y="887"/>
                    <a:pt x="1370" y="607"/>
                  </a:cubicBezTo>
                  <a:lnTo>
                    <a:pt x="1370" y="68"/>
                  </a:lnTo>
                  <a:cubicBezTo>
                    <a:pt x="1370" y="8"/>
                    <a:pt x="1333" y="1"/>
                    <a:pt x="1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7340562" y="3011068"/>
              <a:ext cx="66943" cy="77769"/>
            </a:xfrm>
            <a:custGeom>
              <a:avLst/>
              <a:gdLst/>
              <a:ahLst/>
              <a:cxnLst/>
              <a:rect l="l" t="t" r="r" b="b"/>
              <a:pathLst>
                <a:path w="2084" h="2421" extrusionOk="0">
                  <a:moveTo>
                    <a:pt x="2002" y="1"/>
                  </a:moveTo>
                  <a:lnTo>
                    <a:pt x="791" y="2"/>
                  </a:lnTo>
                  <a:lnTo>
                    <a:pt x="58" y="1868"/>
                  </a:lnTo>
                  <a:cubicBezTo>
                    <a:pt x="0" y="2009"/>
                    <a:pt x="70" y="2171"/>
                    <a:pt x="210" y="2226"/>
                  </a:cubicBezTo>
                  <a:lnTo>
                    <a:pt x="707" y="2405"/>
                  </a:lnTo>
                  <a:cubicBezTo>
                    <a:pt x="733" y="2416"/>
                    <a:pt x="766" y="2420"/>
                    <a:pt x="802" y="2420"/>
                  </a:cubicBezTo>
                  <a:cubicBezTo>
                    <a:pt x="947" y="2420"/>
                    <a:pt x="1138" y="2349"/>
                    <a:pt x="1138" y="2349"/>
                  </a:cubicBezTo>
                  <a:cubicBezTo>
                    <a:pt x="1139" y="2346"/>
                    <a:pt x="1142" y="2342"/>
                    <a:pt x="1144" y="2337"/>
                  </a:cubicBezTo>
                  <a:lnTo>
                    <a:pt x="1247" y="2081"/>
                  </a:lnTo>
                  <a:lnTo>
                    <a:pt x="1236" y="2000"/>
                  </a:lnTo>
                  <a:lnTo>
                    <a:pt x="1691" y="885"/>
                  </a:lnTo>
                  <a:lnTo>
                    <a:pt x="1737" y="874"/>
                  </a:lnTo>
                  <a:lnTo>
                    <a:pt x="2083" y="2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7338217" y="3010940"/>
              <a:ext cx="38868" cy="80595"/>
            </a:xfrm>
            <a:custGeom>
              <a:avLst/>
              <a:gdLst/>
              <a:ahLst/>
              <a:cxnLst/>
              <a:rect l="l" t="t" r="r" b="b"/>
              <a:pathLst>
                <a:path w="1210" h="2509" extrusionOk="0">
                  <a:moveTo>
                    <a:pt x="809" y="0"/>
                  </a:moveTo>
                  <a:lnTo>
                    <a:pt x="791" y="39"/>
                  </a:lnTo>
                  <a:lnTo>
                    <a:pt x="57" y="1868"/>
                  </a:lnTo>
                  <a:cubicBezTo>
                    <a:pt x="1" y="2010"/>
                    <a:pt x="67" y="2169"/>
                    <a:pt x="209" y="2227"/>
                  </a:cubicBezTo>
                  <a:lnTo>
                    <a:pt x="856" y="2489"/>
                  </a:lnTo>
                  <a:cubicBezTo>
                    <a:pt x="890" y="2502"/>
                    <a:pt x="925" y="2509"/>
                    <a:pt x="959" y="2509"/>
                  </a:cubicBezTo>
                  <a:cubicBezTo>
                    <a:pt x="1064" y="2509"/>
                    <a:pt x="1164" y="2449"/>
                    <a:pt x="1210" y="2351"/>
                  </a:cubicBezTo>
                  <a:lnTo>
                    <a:pt x="338" y="1998"/>
                  </a:lnTo>
                  <a:cubicBezTo>
                    <a:pt x="309" y="1988"/>
                    <a:pt x="296" y="1955"/>
                    <a:pt x="306" y="1926"/>
                  </a:cubicBezTo>
                  <a:lnTo>
                    <a:pt x="1076" y="10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7363627" y="3033716"/>
              <a:ext cx="32797" cy="42498"/>
            </a:xfrm>
            <a:custGeom>
              <a:avLst/>
              <a:gdLst/>
              <a:ahLst/>
              <a:cxnLst/>
              <a:rect l="l" t="t" r="r" b="b"/>
              <a:pathLst>
                <a:path w="1021" h="1323" extrusionOk="0">
                  <a:moveTo>
                    <a:pt x="614" y="1"/>
                  </a:moveTo>
                  <a:lnTo>
                    <a:pt x="575" y="28"/>
                  </a:lnTo>
                  <a:cubicBezTo>
                    <a:pt x="552" y="19"/>
                    <a:pt x="532" y="15"/>
                    <a:pt x="513" y="15"/>
                  </a:cubicBezTo>
                  <a:cubicBezTo>
                    <a:pt x="455" y="15"/>
                    <a:pt x="418" y="58"/>
                    <a:pt x="390" y="130"/>
                  </a:cubicBezTo>
                  <a:lnTo>
                    <a:pt x="38" y="952"/>
                  </a:lnTo>
                  <a:cubicBezTo>
                    <a:pt x="0" y="1046"/>
                    <a:pt x="45" y="1152"/>
                    <a:pt x="141" y="1191"/>
                  </a:cubicBezTo>
                  <a:lnTo>
                    <a:pt x="524" y="1322"/>
                  </a:lnTo>
                  <a:lnTo>
                    <a:pt x="614" y="1166"/>
                  </a:lnTo>
                  <a:lnTo>
                    <a:pt x="1021" y="166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7362406" y="3033009"/>
              <a:ext cx="20912" cy="44843"/>
            </a:xfrm>
            <a:custGeom>
              <a:avLst/>
              <a:gdLst/>
              <a:ahLst/>
              <a:cxnLst/>
              <a:rect l="l" t="t" r="r" b="b"/>
              <a:pathLst>
                <a:path w="651" h="1396" extrusionOk="0">
                  <a:moveTo>
                    <a:pt x="560" y="1"/>
                  </a:moveTo>
                  <a:cubicBezTo>
                    <a:pt x="487" y="1"/>
                    <a:pt x="419" y="44"/>
                    <a:pt x="390" y="115"/>
                  </a:cubicBezTo>
                  <a:lnTo>
                    <a:pt x="38" y="984"/>
                  </a:lnTo>
                  <a:cubicBezTo>
                    <a:pt x="1" y="1078"/>
                    <a:pt x="45" y="1185"/>
                    <a:pt x="140" y="1223"/>
                  </a:cubicBezTo>
                  <a:lnTo>
                    <a:pt x="567" y="1395"/>
                  </a:lnTo>
                  <a:lnTo>
                    <a:pt x="651" y="1188"/>
                  </a:lnTo>
                  <a:lnTo>
                    <a:pt x="297" y="1048"/>
                  </a:lnTo>
                  <a:cubicBezTo>
                    <a:pt x="268" y="1036"/>
                    <a:pt x="255" y="1004"/>
                    <a:pt x="267" y="975"/>
                  </a:cubicBezTo>
                  <a:lnTo>
                    <a:pt x="651" y="23"/>
                  </a:lnTo>
                  <a:lnTo>
                    <a:pt x="629" y="14"/>
                  </a:lnTo>
                  <a:cubicBezTo>
                    <a:pt x="606" y="5"/>
                    <a:pt x="583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7323536" y="2965067"/>
              <a:ext cx="137613" cy="46032"/>
            </a:xfrm>
            <a:custGeom>
              <a:avLst/>
              <a:gdLst/>
              <a:ahLst/>
              <a:cxnLst/>
              <a:rect l="l" t="t" r="r" b="b"/>
              <a:pathLst>
                <a:path w="4284" h="1433" extrusionOk="0">
                  <a:moveTo>
                    <a:pt x="230" y="1"/>
                  </a:moveTo>
                  <a:lnTo>
                    <a:pt x="128" y="37"/>
                  </a:lnTo>
                  <a:cubicBezTo>
                    <a:pt x="58" y="37"/>
                    <a:pt x="0" y="95"/>
                    <a:pt x="0" y="166"/>
                  </a:cubicBezTo>
                  <a:lnTo>
                    <a:pt x="0" y="1304"/>
                  </a:lnTo>
                  <a:cubicBezTo>
                    <a:pt x="0" y="1375"/>
                    <a:pt x="58" y="1433"/>
                    <a:pt x="128" y="1433"/>
                  </a:cubicBezTo>
                  <a:lnTo>
                    <a:pt x="4113" y="1433"/>
                  </a:lnTo>
                  <a:cubicBezTo>
                    <a:pt x="4185" y="1433"/>
                    <a:pt x="4242" y="1375"/>
                    <a:pt x="4248" y="1305"/>
                  </a:cubicBezTo>
                  <a:lnTo>
                    <a:pt x="4284" y="1195"/>
                  </a:lnTo>
                  <a:lnTo>
                    <a:pt x="4284" y="130"/>
                  </a:lnTo>
                  <a:cubicBezTo>
                    <a:pt x="4284" y="59"/>
                    <a:pt x="4225" y="1"/>
                    <a:pt x="4155" y="1"/>
                  </a:cubicBezTo>
                  <a:lnTo>
                    <a:pt x="2770" y="1"/>
                  </a:lnTo>
                  <a:lnTo>
                    <a:pt x="2602" y="37"/>
                  </a:lnTo>
                  <a:lnTo>
                    <a:pt x="2470" y="1"/>
                  </a:lnTo>
                  <a:lnTo>
                    <a:pt x="2036" y="1"/>
                  </a:lnTo>
                  <a:lnTo>
                    <a:pt x="1878" y="56"/>
                  </a:lnTo>
                  <a:lnTo>
                    <a:pt x="1733" y="1"/>
                  </a:lnTo>
                  <a:lnTo>
                    <a:pt x="1299" y="1"/>
                  </a:lnTo>
                  <a:lnTo>
                    <a:pt x="1124" y="37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7322379" y="2965067"/>
              <a:ext cx="138641" cy="47252"/>
            </a:xfrm>
            <a:custGeom>
              <a:avLst/>
              <a:gdLst/>
              <a:ahLst/>
              <a:cxnLst/>
              <a:rect l="l" t="t" r="r" b="b"/>
              <a:pathLst>
                <a:path w="4316" h="1471" extrusionOk="0">
                  <a:moveTo>
                    <a:pt x="129" y="1"/>
                  </a:moveTo>
                  <a:cubicBezTo>
                    <a:pt x="58" y="1"/>
                    <a:pt x="0" y="59"/>
                    <a:pt x="0" y="130"/>
                  </a:cubicBezTo>
                  <a:lnTo>
                    <a:pt x="0" y="1342"/>
                  </a:lnTo>
                  <a:cubicBezTo>
                    <a:pt x="0" y="1412"/>
                    <a:pt x="58" y="1470"/>
                    <a:pt x="129" y="1470"/>
                  </a:cubicBezTo>
                  <a:lnTo>
                    <a:pt x="4187" y="1470"/>
                  </a:lnTo>
                  <a:cubicBezTo>
                    <a:pt x="4258" y="1470"/>
                    <a:pt x="4316" y="1412"/>
                    <a:pt x="4316" y="1342"/>
                  </a:cubicBezTo>
                  <a:lnTo>
                    <a:pt x="4316" y="1195"/>
                  </a:lnTo>
                  <a:lnTo>
                    <a:pt x="320" y="1195"/>
                  </a:lnTo>
                  <a:lnTo>
                    <a:pt x="320" y="1194"/>
                  </a:lnTo>
                  <a:cubicBezTo>
                    <a:pt x="290" y="1194"/>
                    <a:pt x="266" y="1168"/>
                    <a:pt x="266" y="1139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7344674" y="2965067"/>
              <a:ext cx="73721" cy="33215"/>
            </a:xfrm>
            <a:custGeom>
              <a:avLst/>
              <a:gdLst/>
              <a:ahLst/>
              <a:cxnLst/>
              <a:rect l="l" t="t" r="r" b="b"/>
              <a:pathLst>
                <a:path w="2295" h="1034" extrusionOk="0">
                  <a:moveTo>
                    <a:pt x="343" y="1"/>
                  </a:moveTo>
                  <a:lnTo>
                    <a:pt x="36" y="710"/>
                  </a:lnTo>
                  <a:cubicBezTo>
                    <a:pt x="1" y="791"/>
                    <a:pt x="14" y="885"/>
                    <a:pt x="75" y="955"/>
                  </a:cubicBezTo>
                  <a:cubicBezTo>
                    <a:pt x="120" y="1006"/>
                    <a:pt x="185" y="1033"/>
                    <a:pt x="253" y="1033"/>
                  </a:cubicBezTo>
                  <a:lnTo>
                    <a:pt x="2154" y="1033"/>
                  </a:lnTo>
                  <a:cubicBezTo>
                    <a:pt x="2232" y="1033"/>
                    <a:pt x="2294" y="969"/>
                    <a:pt x="2291" y="891"/>
                  </a:cubicBezTo>
                  <a:cubicBezTo>
                    <a:pt x="2290" y="816"/>
                    <a:pt x="2223" y="758"/>
                    <a:pt x="2149" y="758"/>
                  </a:cubicBezTo>
                  <a:lnTo>
                    <a:pt x="1813" y="758"/>
                  </a:lnTo>
                  <a:cubicBezTo>
                    <a:pt x="1802" y="758"/>
                    <a:pt x="1792" y="745"/>
                    <a:pt x="1798" y="732"/>
                  </a:cubicBezTo>
                  <a:lnTo>
                    <a:pt x="2109" y="1"/>
                  </a:lnTo>
                  <a:lnTo>
                    <a:pt x="1809" y="1"/>
                  </a:lnTo>
                  <a:lnTo>
                    <a:pt x="1486" y="745"/>
                  </a:lnTo>
                  <a:cubicBezTo>
                    <a:pt x="1483" y="752"/>
                    <a:pt x="1478" y="755"/>
                    <a:pt x="1470" y="755"/>
                  </a:cubicBezTo>
                  <a:lnTo>
                    <a:pt x="1075" y="755"/>
                  </a:lnTo>
                  <a:cubicBezTo>
                    <a:pt x="1064" y="755"/>
                    <a:pt x="1053" y="744"/>
                    <a:pt x="1059" y="731"/>
                  </a:cubicBezTo>
                  <a:lnTo>
                    <a:pt x="1376" y="1"/>
                  </a:lnTo>
                  <a:lnTo>
                    <a:pt x="1075" y="1"/>
                  </a:lnTo>
                  <a:lnTo>
                    <a:pt x="754" y="745"/>
                  </a:lnTo>
                  <a:cubicBezTo>
                    <a:pt x="749" y="752"/>
                    <a:pt x="745" y="755"/>
                    <a:pt x="738" y="755"/>
                  </a:cubicBezTo>
                  <a:lnTo>
                    <a:pt x="343" y="755"/>
                  </a:lnTo>
                  <a:cubicBezTo>
                    <a:pt x="330" y="755"/>
                    <a:pt x="321" y="744"/>
                    <a:pt x="327" y="731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40"/>
          <p:cNvGrpSpPr/>
          <p:nvPr/>
        </p:nvGrpSpPr>
        <p:grpSpPr>
          <a:xfrm>
            <a:off x="6236640" y="1687794"/>
            <a:ext cx="297711" cy="297692"/>
            <a:chOff x="6647002" y="2835061"/>
            <a:chExt cx="297711" cy="297692"/>
          </a:xfrm>
        </p:grpSpPr>
        <p:sp>
          <p:nvSpPr>
            <p:cNvPr id="1558" name="Google Shape;1558;p40"/>
            <p:cNvSpPr/>
            <p:nvPr/>
          </p:nvSpPr>
          <p:spPr>
            <a:xfrm>
              <a:off x="6780542" y="2881737"/>
              <a:ext cx="33343" cy="100383"/>
            </a:xfrm>
            <a:custGeom>
              <a:avLst/>
              <a:gdLst/>
              <a:ahLst/>
              <a:cxnLst/>
              <a:rect l="l" t="t" r="r" b="b"/>
              <a:pathLst>
                <a:path w="1038" h="3125" extrusionOk="0">
                  <a:moveTo>
                    <a:pt x="1" y="1"/>
                  </a:moveTo>
                  <a:lnTo>
                    <a:pt x="261" y="3057"/>
                  </a:lnTo>
                  <a:lnTo>
                    <a:pt x="478" y="3125"/>
                  </a:lnTo>
                  <a:lnTo>
                    <a:pt x="758" y="3057"/>
                  </a:lnTo>
                  <a:lnTo>
                    <a:pt x="958" y="881"/>
                  </a:lnTo>
                  <a:lnTo>
                    <a:pt x="929" y="70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6777844" y="2881737"/>
              <a:ext cx="35881" cy="99708"/>
            </a:xfrm>
            <a:custGeom>
              <a:avLst/>
              <a:gdLst/>
              <a:ahLst/>
              <a:cxnLst/>
              <a:rect l="l" t="t" r="r" b="b"/>
              <a:pathLst>
                <a:path w="1117" h="3104" extrusionOk="0">
                  <a:moveTo>
                    <a:pt x="1" y="1"/>
                  </a:moveTo>
                  <a:lnTo>
                    <a:pt x="261" y="3057"/>
                  </a:lnTo>
                  <a:lnTo>
                    <a:pt x="406" y="3103"/>
                  </a:lnTo>
                  <a:lnTo>
                    <a:pt x="539" y="3057"/>
                  </a:lnTo>
                  <a:lnTo>
                    <a:pt x="368" y="1045"/>
                  </a:lnTo>
                  <a:cubicBezTo>
                    <a:pt x="364" y="1002"/>
                    <a:pt x="398" y="963"/>
                    <a:pt x="441" y="963"/>
                  </a:cubicBezTo>
                  <a:cubicBezTo>
                    <a:pt x="443" y="963"/>
                    <a:pt x="446" y="963"/>
                    <a:pt x="448" y="964"/>
                  </a:cubicBezTo>
                  <a:cubicBezTo>
                    <a:pt x="484" y="966"/>
                    <a:pt x="522" y="968"/>
                    <a:pt x="558" y="968"/>
                  </a:cubicBezTo>
                  <a:cubicBezTo>
                    <a:pt x="725" y="968"/>
                    <a:pt x="885" y="937"/>
                    <a:pt x="1036" y="881"/>
                  </a:cubicBezTo>
                  <a:lnTo>
                    <a:pt x="1114" y="34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6763388" y="2835061"/>
              <a:ext cx="66943" cy="66333"/>
            </a:xfrm>
            <a:custGeom>
              <a:avLst/>
              <a:gdLst/>
              <a:ahLst/>
              <a:cxnLst/>
              <a:rect l="l" t="t" r="r" b="b"/>
              <a:pathLst>
                <a:path w="2084" h="2065" extrusionOk="0">
                  <a:moveTo>
                    <a:pt x="1012" y="0"/>
                  </a:moveTo>
                  <a:cubicBezTo>
                    <a:pt x="818" y="0"/>
                    <a:pt x="637" y="51"/>
                    <a:pt x="481" y="141"/>
                  </a:cubicBezTo>
                  <a:cubicBezTo>
                    <a:pt x="481" y="141"/>
                    <a:pt x="445" y="180"/>
                    <a:pt x="422" y="194"/>
                  </a:cubicBezTo>
                  <a:cubicBezTo>
                    <a:pt x="138" y="387"/>
                    <a:pt x="0" y="703"/>
                    <a:pt x="0" y="1073"/>
                  </a:cubicBezTo>
                  <a:cubicBezTo>
                    <a:pt x="0" y="1665"/>
                    <a:pt x="420" y="2065"/>
                    <a:pt x="1012" y="2065"/>
                  </a:cubicBezTo>
                  <a:cubicBezTo>
                    <a:pt x="1363" y="2065"/>
                    <a:pt x="1664" y="1971"/>
                    <a:pt x="1859" y="1710"/>
                  </a:cubicBezTo>
                  <a:cubicBezTo>
                    <a:pt x="1875" y="1688"/>
                    <a:pt x="1914" y="1654"/>
                    <a:pt x="1914" y="1654"/>
                  </a:cubicBezTo>
                  <a:cubicBezTo>
                    <a:pt x="2021" y="1484"/>
                    <a:pt x="2084" y="1284"/>
                    <a:pt x="2084" y="1072"/>
                  </a:cubicBezTo>
                  <a:cubicBezTo>
                    <a:pt x="2084" y="480"/>
                    <a:pt x="1603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6761396" y="2839558"/>
              <a:ext cx="63442" cy="64406"/>
            </a:xfrm>
            <a:custGeom>
              <a:avLst/>
              <a:gdLst/>
              <a:ahLst/>
              <a:cxnLst/>
              <a:rect l="l" t="t" r="r" b="b"/>
              <a:pathLst>
                <a:path w="1975" h="2005" extrusionOk="0">
                  <a:moveTo>
                    <a:pt x="542" y="1"/>
                  </a:moveTo>
                  <a:lnTo>
                    <a:pt x="542" y="1"/>
                  </a:lnTo>
                  <a:cubicBezTo>
                    <a:pt x="217" y="186"/>
                    <a:pt x="0" y="534"/>
                    <a:pt x="0" y="933"/>
                  </a:cubicBezTo>
                  <a:cubicBezTo>
                    <a:pt x="0" y="1525"/>
                    <a:pt x="481" y="2004"/>
                    <a:pt x="1071" y="2004"/>
                  </a:cubicBezTo>
                  <a:cubicBezTo>
                    <a:pt x="1452" y="2004"/>
                    <a:pt x="1785" y="1807"/>
                    <a:pt x="1975" y="1511"/>
                  </a:cubicBezTo>
                  <a:lnTo>
                    <a:pt x="1975" y="1511"/>
                  </a:lnTo>
                  <a:cubicBezTo>
                    <a:pt x="1820" y="1599"/>
                    <a:pt x="1639" y="1650"/>
                    <a:pt x="1445" y="1650"/>
                  </a:cubicBezTo>
                  <a:cubicBezTo>
                    <a:pt x="853" y="1650"/>
                    <a:pt x="374" y="1171"/>
                    <a:pt x="374" y="578"/>
                  </a:cubicBezTo>
                  <a:cubicBezTo>
                    <a:pt x="374" y="367"/>
                    <a:pt x="435" y="167"/>
                    <a:pt x="5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6775724" y="2979972"/>
              <a:ext cx="41181" cy="18053"/>
            </a:xfrm>
            <a:custGeom>
              <a:avLst/>
              <a:gdLst/>
              <a:ahLst/>
              <a:cxnLst/>
              <a:rect l="l" t="t" r="r" b="b"/>
              <a:pathLst>
                <a:path w="1282" h="562" extrusionOk="0">
                  <a:moveTo>
                    <a:pt x="255" y="0"/>
                  </a:moveTo>
                  <a:cubicBezTo>
                    <a:pt x="255" y="0"/>
                    <a:pt x="211" y="22"/>
                    <a:pt x="190" y="29"/>
                  </a:cubicBezTo>
                  <a:cubicBezTo>
                    <a:pt x="68" y="65"/>
                    <a:pt x="0" y="157"/>
                    <a:pt x="0" y="281"/>
                  </a:cubicBezTo>
                  <a:lnTo>
                    <a:pt x="0" y="562"/>
                  </a:lnTo>
                  <a:lnTo>
                    <a:pt x="1255" y="562"/>
                  </a:lnTo>
                  <a:lnTo>
                    <a:pt x="1281" y="281"/>
                  </a:lnTo>
                  <a:cubicBezTo>
                    <a:pt x="1280" y="125"/>
                    <a:pt x="1145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6774888" y="2979972"/>
              <a:ext cx="41952" cy="20430"/>
            </a:xfrm>
            <a:custGeom>
              <a:avLst/>
              <a:gdLst/>
              <a:ahLst/>
              <a:cxnLst/>
              <a:rect l="l" t="t" r="r" b="b"/>
              <a:pathLst>
                <a:path w="1306" h="636" extrusionOk="0">
                  <a:moveTo>
                    <a:pt x="281" y="0"/>
                  </a:moveTo>
                  <a:cubicBezTo>
                    <a:pt x="123" y="12"/>
                    <a:pt x="0" y="131"/>
                    <a:pt x="0" y="280"/>
                  </a:cubicBezTo>
                  <a:lnTo>
                    <a:pt x="0" y="559"/>
                  </a:lnTo>
                  <a:lnTo>
                    <a:pt x="599" y="636"/>
                  </a:lnTo>
                  <a:lnTo>
                    <a:pt x="1306" y="559"/>
                  </a:lnTo>
                  <a:lnTo>
                    <a:pt x="1306" y="280"/>
                  </a:lnTo>
                  <a:lnTo>
                    <a:pt x="337" y="280"/>
                  </a:lnTo>
                  <a:cubicBezTo>
                    <a:pt x="305" y="280"/>
                    <a:pt x="281" y="254"/>
                    <a:pt x="281" y="22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6754586" y="2997929"/>
              <a:ext cx="83229" cy="30002"/>
            </a:xfrm>
            <a:custGeom>
              <a:avLst/>
              <a:gdLst/>
              <a:ahLst/>
              <a:cxnLst/>
              <a:rect l="l" t="t" r="r" b="b"/>
              <a:pathLst>
                <a:path w="2591" h="934" extrusionOk="0">
                  <a:moveTo>
                    <a:pt x="260" y="0"/>
                  </a:moveTo>
                  <a:cubicBezTo>
                    <a:pt x="260" y="0"/>
                    <a:pt x="154" y="29"/>
                    <a:pt x="109" y="61"/>
                  </a:cubicBezTo>
                  <a:cubicBezTo>
                    <a:pt x="37" y="111"/>
                    <a:pt x="1" y="185"/>
                    <a:pt x="1" y="281"/>
                  </a:cubicBezTo>
                  <a:lnTo>
                    <a:pt x="2" y="934"/>
                  </a:lnTo>
                  <a:lnTo>
                    <a:pt x="2543" y="934"/>
                  </a:lnTo>
                  <a:lnTo>
                    <a:pt x="2591" y="654"/>
                  </a:lnTo>
                  <a:lnTo>
                    <a:pt x="2591" y="281"/>
                  </a:lnTo>
                  <a:cubicBezTo>
                    <a:pt x="2591" y="126"/>
                    <a:pt x="2466" y="0"/>
                    <a:pt x="2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6753911" y="2997929"/>
              <a:ext cx="83904" cy="32251"/>
            </a:xfrm>
            <a:custGeom>
              <a:avLst/>
              <a:gdLst/>
              <a:ahLst/>
              <a:cxnLst/>
              <a:rect l="l" t="t" r="r" b="b"/>
              <a:pathLst>
                <a:path w="2612" h="1004" extrusionOk="0">
                  <a:moveTo>
                    <a:pt x="281" y="0"/>
                  </a:moveTo>
                  <a:cubicBezTo>
                    <a:pt x="125" y="0"/>
                    <a:pt x="0" y="127"/>
                    <a:pt x="0" y="281"/>
                  </a:cubicBezTo>
                  <a:lnTo>
                    <a:pt x="0" y="934"/>
                  </a:lnTo>
                  <a:lnTo>
                    <a:pt x="1346" y="1003"/>
                  </a:lnTo>
                  <a:lnTo>
                    <a:pt x="2612" y="934"/>
                  </a:lnTo>
                  <a:lnTo>
                    <a:pt x="2612" y="654"/>
                  </a:lnTo>
                  <a:lnTo>
                    <a:pt x="337" y="654"/>
                  </a:lnTo>
                  <a:cubicBezTo>
                    <a:pt x="306" y="654"/>
                    <a:pt x="281" y="628"/>
                    <a:pt x="281" y="598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6661394" y="3114732"/>
              <a:ext cx="269829" cy="17989"/>
            </a:xfrm>
            <a:custGeom>
              <a:avLst/>
              <a:gdLst/>
              <a:ahLst/>
              <a:cxnLst/>
              <a:rect l="l" t="t" r="r" b="b"/>
              <a:pathLst>
                <a:path w="8400" h="560" extrusionOk="0">
                  <a:moveTo>
                    <a:pt x="1" y="0"/>
                  </a:moveTo>
                  <a:lnTo>
                    <a:pt x="2" y="451"/>
                  </a:lnTo>
                  <a:cubicBezTo>
                    <a:pt x="2" y="503"/>
                    <a:pt x="47" y="545"/>
                    <a:pt x="98" y="545"/>
                  </a:cubicBezTo>
                  <a:lnTo>
                    <a:pt x="253" y="559"/>
                  </a:lnTo>
                  <a:lnTo>
                    <a:pt x="8306" y="559"/>
                  </a:lnTo>
                  <a:cubicBezTo>
                    <a:pt x="8358" y="559"/>
                    <a:pt x="8400" y="517"/>
                    <a:pt x="8399" y="467"/>
                  </a:cubicBezTo>
                  <a:lnTo>
                    <a:pt x="8399" y="280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6659499" y="3040429"/>
              <a:ext cx="46353" cy="23417"/>
            </a:xfrm>
            <a:custGeom>
              <a:avLst/>
              <a:gdLst/>
              <a:ahLst/>
              <a:cxnLst/>
              <a:rect l="l" t="t" r="r" b="b"/>
              <a:pathLst>
                <a:path w="1443" h="729" extrusionOk="0">
                  <a:moveTo>
                    <a:pt x="260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2" y="429"/>
                  </a:lnTo>
                  <a:lnTo>
                    <a:pt x="1442" y="185"/>
                  </a:lnTo>
                  <a:cubicBezTo>
                    <a:pt x="1442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6658953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5" y="0"/>
                  </a:moveTo>
                  <a:cubicBezTo>
                    <a:pt x="83" y="0"/>
                    <a:pt x="0" y="84"/>
                    <a:pt x="0" y="185"/>
                  </a:cubicBezTo>
                  <a:lnTo>
                    <a:pt x="0" y="728"/>
                  </a:lnTo>
                  <a:lnTo>
                    <a:pt x="731" y="847"/>
                  </a:lnTo>
                  <a:lnTo>
                    <a:pt x="1462" y="728"/>
                  </a:lnTo>
                  <a:lnTo>
                    <a:pt x="1462" y="429"/>
                  </a:lnTo>
                  <a:lnTo>
                    <a:pt x="355" y="429"/>
                  </a:lnTo>
                  <a:cubicBezTo>
                    <a:pt x="313" y="429"/>
                    <a:pt x="279" y="397"/>
                    <a:pt x="279" y="355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6886488" y="3040429"/>
              <a:ext cx="46385" cy="23417"/>
            </a:xfrm>
            <a:custGeom>
              <a:avLst/>
              <a:gdLst/>
              <a:ahLst/>
              <a:cxnLst/>
              <a:rect l="l" t="t" r="r" b="b"/>
              <a:pathLst>
                <a:path w="1444" h="729" extrusionOk="0">
                  <a:moveTo>
                    <a:pt x="259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4" y="429"/>
                  </a:lnTo>
                  <a:lnTo>
                    <a:pt x="1444" y="185"/>
                  </a:lnTo>
                  <a:cubicBezTo>
                    <a:pt x="1444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6885877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6" y="0"/>
                  </a:moveTo>
                  <a:cubicBezTo>
                    <a:pt x="83" y="0"/>
                    <a:pt x="1" y="84"/>
                    <a:pt x="1" y="185"/>
                  </a:cubicBezTo>
                  <a:lnTo>
                    <a:pt x="1" y="728"/>
                  </a:lnTo>
                  <a:lnTo>
                    <a:pt x="732" y="847"/>
                  </a:lnTo>
                  <a:lnTo>
                    <a:pt x="1463" y="728"/>
                  </a:lnTo>
                  <a:lnTo>
                    <a:pt x="1463" y="429"/>
                  </a:lnTo>
                  <a:lnTo>
                    <a:pt x="355" y="429"/>
                  </a:lnTo>
                  <a:cubicBezTo>
                    <a:pt x="313" y="429"/>
                    <a:pt x="280" y="397"/>
                    <a:pt x="280" y="355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6724743" y="3027869"/>
              <a:ext cx="143009" cy="35977"/>
            </a:xfrm>
            <a:custGeom>
              <a:avLst/>
              <a:gdLst/>
              <a:ahLst/>
              <a:cxnLst/>
              <a:rect l="l" t="t" r="r" b="b"/>
              <a:pathLst>
                <a:path w="4452" h="1120" extrusionOk="0">
                  <a:moveTo>
                    <a:pt x="276" y="0"/>
                  </a:moveTo>
                  <a:lnTo>
                    <a:pt x="257" y="19"/>
                  </a:lnTo>
                  <a:cubicBezTo>
                    <a:pt x="103" y="19"/>
                    <a:pt x="0" y="138"/>
                    <a:pt x="0" y="291"/>
                  </a:cubicBezTo>
                  <a:lnTo>
                    <a:pt x="0" y="1119"/>
                  </a:lnTo>
                  <a:lnTo>
                    <a:pt x="4413" y="1119"/>
                  </a:lnTo>
                  <a:lnTo>
                    <a:pt x="4452" y="820"/>
                  </a:lnTo>
                  <a:lnTo>
                    <a:pt x="4452" y="280"/>
                  </a:lnTo>
                  <a:cubicBezTo>
                    <a:pt x="4452" y="125"/>
                    <a:pt x="4326" y="0"/>
                    <a:pt x="4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6724036" y="3027805"/>
              <a:ext cx="143716" cy="39864"/>
            </a:xfrm>
            <a:custGeom>
              <a:avLst/>
              <a:gdLst/>
              <a:ahLst/>
              <a:cxnLst/>
              <a:rect l="l" t="t" r="r" b="b"/>
              <a:pathLst>
                <a:path w="4474" h="1241" extrusionOk="0">
                  <a:moveTo>
                    <a:pt x="280" y="1"/>
                  </a:moveTo>
                  <a:cubicBezTo>
                    <a:pt x="125" y="1"/>
                    <a:pt x="1" y="127"/>
                    <a:pt x="1" y="282"/>
                  </a:cubicBezTo>
                  <a:lnTo>
                    <a:pt x="1" y="1121"/>
                  </a:lnTo>
                  <a:lnTo>
                    <a:pt x="2114" y="1240"/>
                  </a:lnTo>
                  <a:lnTo>
                    <a:pt x="4474" y="1121"/>
                  </a:lnTo>
                  <a:lnTo>
                    <a:pt x="4474" y="822"/>
                  </a:lnTo>
                  <a:lnTo>
                    <a:pt x="4474" y="820"/>
                  </a:lnTo>
                  <a:lnTo>
                    <a:pt x="355" y="820"/>
                  </a:lnTo>
                  <a:cubicBezTo>
                    <a:pt x="324" y="820"/>
                    <a:pt x="299" y="796"/>
                    <a:pt x="299" y="764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674241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5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5" y="562"/>
                  </a:lnTo>
                  <a:lnTo>
                    <a:pt x="688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674199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1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3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6" y="261"/>
                  </a:lnTo>
                  <a:cubicBezTo>
                    <a:pt x="306" y="261"/>
                    <a:pt x="280" y="237"/>
                    <a:pt x="280" y="205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78430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7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7" y="562"/>
                  </a:lnTo>
                  <a:lnTo>
                    <a:pt x="689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78388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3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8" y="261"/>
                  </a:lnTo>
                  <a:cubicBezTo>
                    <a:pt x="306" y="261"/>
                    <a:pt x="282" y="237"/>
                    <a:pt x="282" y="20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826223" y="3045826"/>
              <a:ext cx="23546" cy="18053"/>
            </a:xfrm>
            <a:custGeom>
              <a:avLst/>
              <a:gdLst/>
              <a:ahLst/>
              <a:cxnLst/>
              <a:rect l="l" t="t" r="r" b="b"/>
              <a:pathLst>
                <a:path w="733" h="562" extrusionOk="0">
                  <a:moveTo>
                    <a:pt x="267" y="0"/>
                  </a:moveTo>
                  <a:lnTo>
                    <a:pt x="94" y="13"/>
                  </a:lnTo>
                  <a:cubicBezTo>
                    <a:pt x="44" y="13"/>
                    <a:pt x="0" y="55"/>
                    <a:pt x="0" y="107"/>
                  </a:cubicBezTo>
                  <a:lnTo>
                    <a:pt x="6" y="562"/>
                  </a:lnTo>
                  <a:lnTo>
                    <a:pt x="688" y="562"/>
                  </a:lnTo>
                  <a:lnTo>
                    <a:pt x="731" y="264"/>
                  </a:lnTo>
                  <a:lnTo>
                    <a:pt x="731" y="94"/>
                  </a:lnTo>
                  <a:cubicBezTo>
                    <a:pt x="733" y="42"/>
                    <a:pt x="692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825805" y="3045762"/>
              <a:ext cx="23963" cy="21908"/>
            </a:xfrm>
            <a:custGeom>
              <a:avLst/>
              <a:gdLst/>
              <a:ahLst/>
              <a:cxnLst/>
              <a:rect l="l" t="t" r="r" b="b"/>
              <a:pathLst>
                <a:path w="746" h="682" extrusionOk="0">
                  <a:moveTo>
                    <a:pt x="94" y="1"/>
                  </a:moveTo>
                  <a:cubicBezTo>
                    <a:pt x="42" y="1"/>
                    <a:pt x="0" y="44"/>
                    <a:pt x="0" y="95"/>
                  </a:cubicBezTo>
                  <a:lnTo>
                    <a:pt x="0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7" y="261"/>
                  </a:lnTo>
                  <a:cubicBezTo>
                    <a:pt x="307" y="261"/>
                    <a:pt x="281" y="237"/>
                    <a:pt x="281" y="205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648095" y="3063848"/>
              <a:ext cx="296523" cy="49854"/>
            </a:xfrm>
            <a:custGeom>
              <a:avLst/>
              <a:gdLst/>
              <a:ahLst/>
              <a:cxnLst/>
              <a:rect l="l" t="t" r="r" b="b"/>
              <a:pathLst>
                <a:path w="9231" h="1552" extrusionOk="0">
                  <a:moveTo>
                    <a:pt x="334" y="1"/>
                  </a:moveTo>
                  <a:lnTo>
                    <a:pt x="241" y="22"/>
                  </a:lnTo>
                  <a:cubicBezTo>
                    <a:pt x="86" y="22"/>
                    <a:pt x="1" y="151"/>
                    <a:pt x="1" y="305"/>
                  </a:cubicBezTo>
                  <a:lnTo>
                    <a:pt x="7" y="1270"/>
                  </a:lnTo>
                  <a:cubicBezTo>
                    <a:pt x="7" y="1427"/>
                    <a:pt x="132" y="1551"/>
                    <a:pt x="287" y="1551"/>
                  </a:cubicBezTo>
                  <a:lnTo>
                    <a:pt x="8915" y="1548"/>
                  </a:lnTo>
                  <a:cubicBezTo>
                    <a:pt x="9070" y="1548"/>
                    <a:pt x="9201" y="1457"/>
                    <a:pt x="9199" y="1305"/>
                  </a:cubicBezTo>
                  <a:lnTo>
                    <a:pt x="9231" y="1231"/>
                  </a:lnTo>
                  <a:lnTo>
                    <a:pt x="9231" y="282"/>
                  </a:lnTo>
                  <a:cubicBezTo>
                    <a:pt x="9231" y="125"/>
                    <a:pt x="9105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660462" y="3107440"/>
              <a:ext cx="270761" cy="25313"/>
            </a:xfrm>
            <a:custGeom>
              <a:avLst/>
              <a:gdLst/>
              <a:ahLst/>
              <a:cxnLst/>
              <a:rect l="l" t="t" r="r" b="b"/>
              <a:pathLst>
                <a:path w="8429" h="788" extrusionOk="0">
                  <a:moveTo>
                    <a:pt x="3938" y="0"/>
                  </a:moveTo>
                  <a:lnTo>
                    <a:pt x="1" y="227"/>
                  </a:lnTo>
                  <a:lnTo>
                    <a:pt x="1" y="694"/>
                  </a:lnTo>
                  <a:cubicBezTo>
                    <a:pt x="1" y="746"/>
                    <a:pt x="44" y="788"/>
                    <a:pt x="95" y="788"/>
                  </a:cubicBezTo>
                  <a:lnTo>
                    <a:pt x="282" y="788"/>
                  </a:lnTo>
                  <a:lnTo>
                    <a:pt x="282" y="563"/>
                  </a:lnTo>
                  <a:cubicBezTo>
                    <a:pt x="282" y="533"/>
                    <a:pt x="308" y="507"/>
                    <a:pt x="338" y="507"/>
                  </a:cubicBezTo>
                  <a:lnTo>
                    <a:pt x="8429" y="507"/>
                  </a:lnTo>
                  <a:lnTo>
                    <a:pt x="8429" y="227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6647002" y="3063719"/>
              <a:ext cx="297711" cy="51043"/>
            </a:xfrm>
            <a:custGeom>
              <a:avLst/>
              <a:gdLst/>
              <a:ahLst/>
              <a:cxnLst/>
              <a:rect l="l" t="t" r="r" b="b"/>
              <a:pathLst>
                <a:path w="9268" h="1589" extrusionOk="0">
                  <a:moveTo>
                    <a:pt x="281" y="0"/>
                  </a:moveTo>
                  <a:cubicBezTo>
                    <a:pt x="125" y="0"/>
                    <a:pt x="0" y="128"/>
                    <a:pt x="0" y="281"/>
                  </a:cubicBezTo>
                  <a:lnTo>
                    <a:pt x="0" y="1308"/>
                  </a:lnTo>
                  <a:cubicBezTo>
                    <a:pt x="0" y="1463"/>
                    <a:pt x="127" y="1588"/>
                    <a:pt x="281" y="1588"/>
                  </a:cubicBezTo>
                  <a:lnTo>
                    <a:pt x="8987" y="1588"/>
                  </a:lnTo>
                  <a:cubicBezTo>
                    <a:pt x="9142" y="1588"/>
                    <a:pt x="9268" y="1461"/>
                    <a:pt x="9268" y="1308"/>
                  </a:cubicBezTo>
                  <a:lnTo>
                    <a:pt x="9268" y="1234"/>
                  </a:lnTo>
                  <a:lnTo>
                    <a:pt x="9268" y="1231"/>
                  </a:lnTo>
                  <a:lnTo>
                    <a:pt x="444" y="1231"/>
                  </a:lnTo>
                  <a:cubicBezTo>
                    <a:pt x="402" y="1231"/>
                    <a:pt x="369" y="1199"/>
                    <a:pt x="369" y="1157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708661"/>
            <a:ext cx="7105685" cy="1196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aspects of the project 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42CDC5D-2FFC-CF44-0E11-4BCD1EB0C5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8180" y="2360732"/>
            <a:ext cx="77459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future of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our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math quiz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of cool features, like making it look nicer, smarter, more fun,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useful for everyone. It could become a tool that not only helps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practice math but also keeps them motivated to learn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>
          <a:extLst>
            <a:ext uri="{FF2B5EF4-FFF2-40B4-BE49-F238E27FC236}">
              <a16:creationId xmlns:a16="http://schemas.microsoft.com/office/drawing/2014/main" id="{515BF9F3-0A50-6339-859F-D7A8A72DE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C990E0-4002-6A0C-FE9C-975F8C43356C}"/>
              </a:ext>
            </a:extLst>
          </p:cNvPr>
          <p:cNvSpPr txBox="1"/>
          <p:nvPr/>
        </p:nvSpPr>
        <p:spPr>
          <a:xfrm>
            <a:off x="1280160" y="1836420"/>
            <a:ext cx="618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2"/>
                </a:solidFill>
                <a:latin typeface="Zen Dots" panose="020B0604020202020204" charset="0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46887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-IN" sz="4400" dirty="0"/>
              <a:t>Math Quiz Game Project</a:t>
            </a:r>
            <a:br>
              <a:rPr lang="en" dirty="0"/>
            </a:br>
            <a:r>
              <a:rPr lang="en-IN" sz="2800" dirty="0">
                <a:solidFill>
                  <a:schemeClr val="dk2"/>
                </a:solidFill>
              </a:rPr>
              <a:t>B</a:t>
            </a:r>
            <a:r>
              <a:rPr lang="en" sz="2800" dirty="0">
                <a:solidFill>
                  <a:schemeClr val="dk2"/>
                </a:solidFill>
              </a:rPr>
              <a:t>y Umamani,Anjali,Deepak</a:t>
            </a:r>
            <a:br>
              <a:rPr lang="en" sz="2800" dirty="0">
                <a:solidFill>
                  <a:schemeClr val="dk2"/>
                </a:solidFill>
              </a:rPr>
            </a:br>
            <a:r>
              <a:rPr lang="en" sz="1200" dirty="0">
                <a:solidFill>
                  <a:schemeClr val="dk2"/>
                </a:solidFill>
              </a:rPr>
              <a:t>(B.Tech 2</a:t>
            </a:r>
            <a:r>
              <a:rPr lang="en" sz="1200" baseline="30000" dirty="0">
                <a:solidFill>
                  <a:schemeClr val="dk2"/>
                </a:solidFill>
              </a:rPr>
              <a:t>nd</a:t>
            </a:r>
            <a:r>
              <a:rPr lang="en" sz="1200" dirty="0">
                <a:solidFill>
                  <a:schemeClr val="dk2"/>
                </a:solidFill>
              </a:rPr>
              <a:t> year CSE)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our presentation begins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03800" y="2937200"/>
            <a:ext cx="2336400" cy="1515852"/>
            <a:chOff x="3403800" y="2937200"/>
            <a:chExt cx="2336400" cy="1392300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87600" y="2937200"/>
            <a:ext cx="2336400" cy="1515852"/>
            <a:chOff x="6087600" y="3013400"/>
            <a:chExt cx="2336400" cy="1392300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87600" y="1046825"/>
            <a:ext cx="2336400" cy="1577426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0000" y="2937200"/>
            <a:ext cx="2336400" cy="1515852"/>
            <a:chOff x="720000" y="3013400"/>
            <a:chExt cx="2336400" cy="1392300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046824"/>
            <a:ext cx="2336400" cy="1577429"/>
            <a:chOff x="720000" y="1123024"/>
            <a:chExt cx="2336400" cy="1577429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4"/>
              <a:ext cx="2336400" cy="1577429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03800" y="1046825"/>
            <a:ext cx="2336400" cy="1577425"/>
            <a:chOff x="3403800" y="1123025"/>
            <a:chExt cx="2336400" cy="1392299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299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10" name="Google Shape;1310;p34"/>
          <p:cNvSpPr txBox="1">
            <a:spLocks noGrp="1"/>
          </p:cNvSpPr>
          <p:nvPr>
            <p:ph type="subTitle" idx="1"/>
          </p:nvPr>
        </p:nvSpPr>
        <p:spPr>
          <a:xfrm>
            <a:off x="720000" y="1792399"/>
            <a:ext cx="2336400" cy="831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ourself, interest in Python &amp; game development</a:t>
            </a:r>
            <a:endParaRPr dirty="0"/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312" name="Google Shape;1312;p34"/>
          <p:cNvSpPr txBox="1">
            <a:spLocks noGrp="1"/>
          </p:cNvSpPr>
          <p:nvPr>
            <p:ph type="subTitle" idx="5"/>
          </p:nvPr>
        </p:nvSpPr>
        <p:spPr>
          <a:xfrm>
            <a:off x="3403800" y="1792399"/>
            <a:ext cx="2336400" cy="83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quiz game with multiple difficulty levels.</a:t>
            </a: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 of the Project</a:t>
            </a:r>
            <a:endParaRPr dirty="0"/>
          </a:p>
        </p:txBody>
      </p:sp>
      <p:sp>
        <p:nvSpPr>
          <p:cNvPr id="1314" name="Google Shape;1314;p34"/>
          <p:cNvSpPr txBox="1">
            <a:spLocks noGrp="1"/>
          </p:cNvSpPr>
          <p:nvPr>
            <p:ph type="subTitle" idx="8"/>
          </p:nvPr>
        </p:nvSpPr>
        <p:spPr>
          <a:xfrm>
            <a:off x="6087600" y="1792399"/>
            <a:ext cx="2336400" cy="83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levels, sound feedback, dynamic questions, real-time updates.</a:t>
            </a:r>
            <a:endParaRPr dirty="0"/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316" name="Google Shape;1316;p34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770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Python, Turtle Module, </a:t>
            </a:r>
            <a:r>
              <a:rPr lang="en-US" dirty="0" err="1"/>
              <a:t>Winsound</a:t>
            </a:r>
            <a:r>
              <a:rPr lang="en-US" dirty="0"/>
              <a:t> Module.</a:t>
            </a:r>
            <a:endParaRPr dirty="0"/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Architecture</a:t>
            </a:r>
            <a:endParaRPr dirty="0"/>
          </a:p>
        </p:txBody>
      </p:sp>
      <p:sp>
        <p:nvSpPr>
          <p:cNvPr id="1318" name="Google Shape;1318;p34"/>
          <p:cNvSpPr txBox="1">
            <a:spLocks noGrp="1"/>
          </p:cNvSpPr>
          <p:nvPr>
            <p:ph type="subTitle" idx="17"/>
          </p:nvPr>
        </p:nvSpPr>
        <p:spPr>
          <a:xfrm>
            <a:off x="3403800" y="3682799"/>
            <a:ext cx="2336400" cy="770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 setup, UI components, sound integration, game logic.</a:t>
            </a:r>
            <a:endParaRPr dirty="0"/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snippets</a:t>
            </a:r>
            <a:endParaRPr dirty="0"/>
          </a:p>
        </p:txBody>
      </p:sp>
      <p:sp>
        <p:nvSpPr>
          <p:cNvPr id="1320" name="Google Shape;1320;p34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770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Generating questions and validating user answers.</a:t>
            </a:r>
            <a:endParaRPr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>
          <a:extLst>
            <a:ext uri="{FF2B5EF4-FFF2-40B4-BE49-F238E27FC236}">
              <a16:creationId xmlns:a16="http://schemas.microsoft.com/office/drawing/2014/main" id="{A38F36FF-C94C-C152-C85E-259C7E135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>
            <a:extLst>
              <a:ext uri="{FF2B5EF4-FFF2-40B4-BE49-F238E27FC236}">
                <a16:creationId xmlns:a16="http://schemas.microsoft.com/office/drawing/2014/main" id="{25F0C3AB-7F06-050C-AAAA-1814571D3B75}"/>
              </a:ext>
            </a:extLst>
          </p:cNvPr>
          <p:cNvGrpSpPr/>
          <p:nvPr/>
        </p:nvGrpSpPr>
        <p:grpSpPr>
          <a:xfrm>
            <a:off x="5072580" y="2937200"/>
            <a:ext cx="2336400" cy="1610174"/>
            <a:chOff x="3403800" y="2937200"/>
            <a:chExt cx="2336400" cy="1392300"/>
          </a:xfrm>
        </p:grpSpPr>
        <p:sp>
          <p:nvSpPr>
            <p:cNvPr id="1274" name="Google Shape;1274;p34">
              <a:extLst>
                <a:ext uri="{FF2B5EF4-FFF2-40B4-BE49-F238E27FC236}">
                  <a16:creationId xmlns:a16="http://schemas.microsoft.com/office/drawing/2014/main" id="{DE47BD18-D14F-9D4D-5C6D-0F90946A128B}"/>
                </a:ext>
              </a:extLst>
            </p:cNvPr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>
              <a:extLst>
                <a:ext uri="{FF2B5EF4-FFF2-40B4-BE49-F238E27FC236}">
                  <a16:creationId xmlns:a16="http://schemas.microsoft.com/office/drawing/2014/main" id="{614D5C5C-CD1C-3C45-7B22-25E00AB12B6D}"/>
                </a:ext>
              </a:extLst>
            </p:cNvPr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>
              <a:extLst>
                <a:ext uri="{FF2B5EF4-FFF2-40B4-BE49-F238E27FC236}">
                  <a16:creationId xmlns:a16="http://schemas.microsoft.com/office/drawing/2014/main" id="{C46FAC6C-8583-60B0-097A-15C615CC8240}"/>
                </a:ext>
              </a:extLst>
            </p:cNvPr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>
              <a:extLst>
                <a:ext uri="{FF2B5EF4-FFF2-40B4-BE49-F238E27FC236}">
                  <a16:creationId xmlns:a16="http://schemas.microsoft.com/office/drawing/2014/main" id="{4185CF48-DC75-0E69-68D2-CA65818B29F6}"/>
                </a:ext>
              </a:extLst>
            </p:cNvPr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>
              <a:extLst>
                <a:ext uri="{FF2B5EF4-FFF2-40B4-BE49-F238E27FC236}">
                  <a16:creationId xmlns:a16="http://schemas.microsoft.com/office/drawing/2014/main" id="{5365FA09-5806-D96C-4105-397731DBB30B}"/>
                </a:ext>
              </a:extLst>
            </p:cNvPr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>
            <a:extLst>
              <a:ext uri="{FF2B5EF4-FFF2-40B4-BE49-F238E27FC236}">
                <a16:creationId xmlns:a16="http://schemas.microsoft.com/office/drawing/2014/main" id="{1E52B6AC-B0EE-7FAB-7582-0616EBABF356}"/>
              </a:ext>
            </a:extLst>
          </p:cNvPr>
          <p:cNvGrpSpPr/>
          <p:nvPr/>
        </p:nvGrpSpPr>
        <p:grpSpPr>
          <a:xfrm>
            <a:off x="1702980" y="2937200"/>
            <a:ext cx="2336400" cy="1610174"/>
            <a:chOff x="720000" y="3013400"/>
            <a:chExt cx="2336400" cy="1392300"/>
          </a:xfrm>
        </p:grpSpPr>
        <p:sp>
          <p:nvSpPr>
            <p:cNvPr id="1292" name="Google Shape;1292;p34">
              <a:extLst>
                <a:ext uri="{FF2B5EF4-FFF2-40B4-BE49-F238E27FC236}">
                  <a16:creationId xmlns:a16="http://schemas.microsoft.com/office/drawing/2014/main" id="{9593686D-93D9-B4D9-E40F-54ED7AEEF635}"/>
                </a:ext>
              </a:extLst>
            </p:cNvPr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>
              <a:extLst>
                <a:ext uri="{FF2B5EF4-FFF2-40B4-BE49-F238E27FC236}">
                  <a16:creationId xmlns:a16="http://schemas.microsoft.com/office/drawing/2014/main" id="{733A23FF-83AE-6865-41E8-4B81AD832C6C}"/>
                </a:ext>
              </a:extLst>
            </p:cNvPr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>
              <a:extLst>
                <a:ext uri="{FF2B5EF4-FFF2-40B4-BE49-F238E27FC236}">
                  <a16:creationId xmlns:a16="http://schemas.microsoft.com/office/drawing/2014/main" id="{55979D6C-033C-E84A-8C6D-6C409A1775A3}"/>
                </a:ext>
              </a:extLst>
            </p:cNvPr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>
              <a:extLst>
                <a:ext uri="{FF2B5EF4-FFF2-40B4-BE49-F238E27FC236}">
                  <a16:creationId xmlns:a16="http://schemas.microsoft.com/office/drawing/2014/main" id="{68C9004F-88F0-7F76-BCA1-59B06A55B3D4}"/>
                </a:ext>
              </a:extLst>
            </p:cNvPr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>
              <a:extLst>
                <a:ext uri="{FF2B5EF4-FFF2-40B4-BE49-F238E27FC236}">
                  <a16:creationId xmlns:a16="http://schemas.microsoft.com/office/drawing/2014/main" id="{C2C11C2D-EE3E-D5CA-399F-97CB85E7E6FD}"/>
                </a:ext>
              </a:extLst>
            </p:cNvPr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>
            <a:extLst>
              <a:ext uri="{FF2B5EF4-FFF2-40B4-BE49-F238E27FC236}">
                <a16:creationId xmlns:a16="http://schemas.microsoft.com/office/drawing/2014/main" id="{3E381B26-3526-8033-0655-66980C356C37}"/>
              </a:ext>
            </a:extLst>
          </p:cNvPr>
          <p:cNvGrpSpPr/>
          <p:nvPr/>
        </p:nvGrpSpPr>
        <p:grpSpPr>
          <a:xfrm>
            <a:off x="1718220" y="1046824"/>
            <a:ext cx="2336400" cy="1574455"/>
            <a:chOff x="720000" y="1123025"/>
            <a:chExt cx="2336400" cy="1392300"/>
          </a:xfrm>
        </p:grpSpPr>
        <p:sp>
          <p:nvSpPr>
            <p:cNvPr id="1298" name="Google Shape;1298;p34">
              <a:extLst>
                <a:ext uri="{FF2B5EF4-FFF2-40B4-BE49-F238E27FC236}">
                  <a16:creationId xmlns:a16="http://schemas.microsoft.com/office/drawing/2014/main" id="{FE5355E4-B963-2BBA-E7B5-51D6E75870F8}"/>
                </a:ext>
              </a:extLst>
            </p:cNvPr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>
              <a:extLst>
                <a:ext uri="{FF2B5EF4-FFF2-40B4-BE49-F238E27FC236}">
                  <a16:creationId xmlns:a16="http://schemas.microsoft.com/office/drawing/2014/main" id="{BD6CF1A9-37A0-D916-099B-B1144A289133}"/>
                </a:ext>
              </a:extLst>
            </p:cNvPr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>
              <a:extLst>
                <a:ext uri="{FF2B5EF4-FFF2-40B4-BE49-F238E27FC236}">
                  <a16:creationId xmlns:a16="http://schemas.microsoft.com/office/drawing/2014/main" id="{B78B0384-B912-B28F-EFDB-6394FC597587}"/>
                </a:ext>
              </a:extLst>
            </p:cNvPr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>
              <a:extLst>
                <a:ext uri="{FF2B5EF4-FFF2-40B4-BE49-F238E27FC236}">
                  <a16:creationId xmlns:a16="http://schemas.microsoft.com/office/drawing/2014/main" id="{8662B2E2-A35D-AC48-7558-FE24FC79A7AB}"/>
                </a:ext>
              </a:extLst>
            </p:cNvPr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>
              <a:extLst>
                <a:ext uri="{FF2B5EF4-FFF2-40B4-BE49-F238E27FC236}">
                  <a16:creationId xmlns:a16="http://schemas.microsoft.com/office/drawing/2014/main" id="{1AFBB678-8CF4-8801-EDB4-1A6E5E32965F}"/>
                </a:ext>
              </a:extLst>
            </p:cNvPr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>
            <a:extLst>
              <a:ext uri="{FF2B5EF4-FFF2-40B4-BE49-F238E27FC236}">
                <a16:creationId xmlns:a16="http://schemas.microsoft.com/office/drawing/2014/main" id="{62A1468C-3659-3911-EC04-7EDC52AA6F04}"/>
              </a:ext>
            </a:extLst>
          </p:cNvPr>
          <p:cNvGrpSpPr/>
          <p:nvPr/>
        </p:nvGrpSpPr>
        <p:grpSpPr>
          <a:xfrm>
            <a:off x="5080200" y="1046824"/>
            <a:ext cx="2336400" cy="1574454"/>
            <a:chOff x="3403800" y="1123025"/>
            <a:chExt cx="2336400" cy="1392300"/>
          </a:xfrm>
        </p:grpSpPr>
        <p:sp>
          <p:nvSpPr>
            <p:cNvPr id="1304" name="Google Shape;1304;p34">
              <a:extLst>
                <a:ext uri="{FF2B5EF4-FFF2-40B4-BE49-F238E27FC236}">
                  <a16:creationId xmlns:a16="http://schemas.microsoft.com/office/drawing/2014/main" id="{2873FC86-8F3B-288B-FD63-337B68757AC4}"/>
                </a:ext>
              </a:extLst>
            </p:cNvPr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>
              <a:extLst>
                <a:ext uri="{FF2B5EF4-FFF2-40B4-BE49-F238E27FC236}">
                  <a16:creationId xmlns:a16="http://schemas.microsoft.com/office/drawing/2014/main" id="{19DE9DB1-7631-A99D-3912-261B769BFB7C}"/>
                </a:ext>
              </a:extLst>
            </p:cNvPr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>
              <a:extLst>
                <a:ext uri="{FF2B5EF4-FFF2-40B4-BE49-F238E27FC236}">
                  <a16:creationId xmlns:a16="http://schemas.microsoft.com/office/drawing/2014/main" id="{D5F723EB-908A-471D-0166-10C74CBD6185}"/>
                </a:ext>
              </a:extLst>
            </p:cNvPr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>
              <a:extLst>
                <a:ext uri="{FF2B5EF4-FFF2-40B4-BE49-F238E27FC236}">
                  <a16:creationId xmlns:a16="http://schemas.microsoft.com/office/drawing/2014/main" id="{6099C1B2-A127-556A-69C4-C1788AA97739}"/>
                </a:ext>
              </a:extLst>
            </p:cNvPr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>
              <a:extLst>
                <a:ext uri="{FF2B5EF4-FFF2-40B4-BE49-F238E27FC236}">
                  <a16:creationId xmlns:a16="http://schemas.microsoft.com/office/drawing/2014/main" id="{EF4514FE-FDED-D8E2-F064-076574E06C0F}"/>
                </a:ext>
              </a:extLst>
            </p:cNvPr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>
            <a:extLst>
              <a:ext uri="{FF2B5EF4-FFF2-40B4-BE49-F238E27FC236}">
                <a16:creationId xmlns:a16="http://schemas.microsoft.com/office/drawing/2014/main" id="{55E476DE-95E8-5D85-9114-10E6CBBC03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822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Screenshots</a:t>
            </a:r>
            <a:endParaRPr dirty="0"/>
          </a:p>
        </p:txBody>
      </p:sp>
      <p:sp>
        <p:nvSpPr>
          <p:cNvPr id="1310" name="Google Shape;1310;p34">
            <a:extLst>
              <a:ext uri="{FF2B5EF4-FFF2-40B4-BE49-F238E27FC236}">
                <a16:creationId xmlns:a16="http://schemas.microsoft.com/office/drawing/2014/main" id="{D313D65E-5B78-0560-4E73-E298380909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8220" y="1792399"/>
            <a:ext cx="2336400" cy="82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Intro, game interface, and updated score displays.</a:t>
            </a:r>
            <a:endParaRPr dirty="0"/>
          </a:p>
        </p:txBody>
      </p:sp>
      <p:sp>
        <p:nvSpPr>
          <p:cNvPr id="1311" name="Google Shape;1311;p34">
            <a:extLst>
              <a:ext uri="{FF2B5EF4-FFF2-40B4-BE49-F238E27FC236}">
                <a16:creationId xmlns:a16="http://schemas.microsoft.com/office/drawing/2014/main" id="{F7288E66-4B30-F312-956A-9C09827978C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0802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1312" name="Google Shape;1312;p34">
            <a:extLst>
              <a:ext uri="{FF2B5EF4-FFF2-40B4-BE49-F238E27FC236}">
                <a16:creationId xmlns:a16="http://schemas.microsoft.com/office/drawing/2014/main" id="{C6E8702A-456D-3C9C-13DC-530E661B21D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080200" y="1792400"/>
            <a:ext cx="2336400" cy="828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 integration, dynamic question generation, interface responsiveness.</a:t>
            </a:r>
            <a:endParaRPr dirty="0"/>
          </a:p>
        </p:txBody>
      </p:sp>
      <p:sp>
        <p:nvSpPr>
          <p:cNvPr id="1315" name="Google Shape;1315;p34">
            <a:extLst>
              <a:ext uri="{FF2B5EF4-FFF2-40B4-BE49-F238E27FC236}">
                <a16:creationId xmlns:a16="http://schemas.microsoft.com/office/drawing/2014/main" id="{461075F3-BD17-3AED-5D65-07A0FCA131F1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70298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316" name="Google Shape;1316;p34">
            <a:extLst>
              <a:ext uri="{FF2B5EF4-FFF2-40B4-BE49-F238E27FC236}">
                <a16:creationId xmlns:a16="http://schemas.microsoft.com/office/drawing/2014/main" id="{6B36835A-84CC-C8E6-1137-CEB8E37BB2C7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1702980" y="3682799"/>
            <a:ext cx="2336400" cy="86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Gained skills in Python, game development, and problem-solving.</a:t>
            </a:r>
            <a:endParaRPr dirty="0"/>
          </a:p>
        </p:txBody>
      </p:sp>
      <p:sp>
        <p:nvSpPr>
          <p:cNvPr id="1317" name="Google Shape;1317;p34">
            <a:extLst>
              <a:ext uri="{FF2B5EF4-FFF2-40B4-BE49-F238E27FC236}">
                <a16:creationId xmlns:a16="http://schemas.microsoft.com/office/drawing/2014/main" id="{C66346AD-8462-F742-E899-F1EA9600C179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07258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 Session</a:t>
            </a:r>
            <a:endParaRPr dirty="0"/>
          </a:p>
        </p:txBody>
      </p:sp>
      <p:sp>
        <p:nvSpPr>
          <p:cNvPr id="1318" name="Google Shape;1318;p34">
            <a:extLst>
              <a:ext uri="{FF2B5EF4-FFF2-40B4-BE49-F238E27FC236}">
                <a16:creationId xmlns:a16="http://schemas.microsoft.com/office/drawing/2014/main" id="{20335A82-44BF-30C3-AB04-2199470AD51E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5072580" y="3682800"/>
            <a:ext cx="2336400" cy="86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Q&amp;A</a:t>
            </a:r>
            <a:endParaRPr dirty="0"/>
          </a:p>
        </p:txBody>
      </p:sp>
      <p:sp>
        <p:nvSpPr>
          <p:cNvPr id="1321" name="Google Shape;1321;p34">
            <a:extLst>
              <a:ext uri="{FF2B5EF4-FFF2-40B4-BE49-F238E27FC236}">
                <a16:creationId xmlns:a16="http://schemas.microsoft.com/office/drawing/2014/main" id="{C30FD962-A612-10FB-370B-2804A9D5583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7932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322" name="Google Shape;1322;p34">
            <a:extLst>
              <a:ext uri="{FF2B5EF4-FFF2-40B4-BE49-F238E27FC236}">
                <a16:creationId xmlns:a16="http://schemas.microsoft.com/office/drawing/2014/main" id="{FA701329-E0D8-8918-1242-3B94489368F5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61413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324" name="Google Shape;1324;p34">
            <a:extLst>
              <a:ext uri="{FF2B5EF4-FFF2-40B4-BE49-F238E27FC236}">
                <a16:creationId xmlns:a16="http://schemas.microsoft.com/office/drawing/2014/main" id="{54E213FA-484F-2820-A71F-290412747CF7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276408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1325" name="Google Shape;1325;p34">
            <a:extLst>
              <a:ext uri="{FF2B5EF4-FFF2-40B4-BE49-F238E27FC236}">
                <a16:creationId xmlns:a16="http://schemas.microsoft.com/office/drawing/2014/main" id="{7B2B4F60-C473-8138-E89C-550BD2C4890D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613368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74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1671155"/>
            <a:ext cx="2907600" cy="107557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We are 2nd-year B.Tech Computer Science students passionate about Python, game development, and experimenting with coding project</a:t>
            </a:r>
            <a:endParaRPr sz="12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19550"/>
            <a:ext cx="2907600" cy="1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We created this interactive math quiz game to improve my problem-solving skills, learn Python’s Turtle and </a:t>
            </a:r>
            <a:r>
              <a:rPr lang="en-US" sz="1200" dirty="0" err="1"/>
              <a:t>Winsound</a:t>
            </a:r>
            <a:r>
              <a:rPr lang="en-US" sz="1200" dirty="0"/>
              <a:t> modules, and gain practical experience in game development</a:t>
            </a:r>
            <a:endParaRPr sz="1200"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Introduction</a:t>
            </a:r>
            <a:endParaRPr lang="en-IN"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cxnSpLocks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0" name="Google Shape;1430;p39"/>
          <p:cNvCxnSpPr>
            <a:cxnSpLocks/>
          </p:cNvCxnSpPr>
          <p:nvPr/>
        </p:nvCxnSpPr>
        <p:spPr>
          <a:xfrm>
            <a:off x="3072900" y="1838100"/>
            <a:ext cx="751200" cy="10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39"/>
          <p:cNvCxnSpPr>
            <a:cxnSpLocks/>
          </p:cNvCxnSpPr>
          <p:nvPr/>
        </p:nvCxnSpPr>
        <p:spPr>
          <a:xfrm>
            <a:off x="3072900" y="3286800"/>
            <a:ext cx="1066800" cy="31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39"/>
          <p:cNvCxnSpPr>
            <a:cxnSpLocks/>
            <a:endCxn id="1436" idx="6"/>
          </p:cNvCxnSpPr>
          <p:nvPr/>
        </p:nvCxnSpPr>
        <p:spPr>
          <a:xfrm rot="10800000">
            <a:off x="5114700" y="2665800"/>
            <a:ext cx="956400" cy="621000"/>
          </a:xfrm>
          <a:prstGeom prst="bentConnector3">
            <a:avLst>
              <a:gd name="adj1" fmla="val 29290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7" name="Google Shape;143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Objective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438" name="Google Shape;1438;p39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8963" r="18963"/>
          <a:stretch/>
        </p:blipFill>
        <p:spPr>
          <a:xfrm>
            <a:off x="3366751" y="1465213"/>
            <a:ext cx="2410500" cy="240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39"/>
          <p:cNvSpPr/>
          <p:nvPr/>
        </p:nvSpPr>
        <p:spPr>
          <a:xfrm>
            <a:off x="720000" y="1388400"/>
            <a:ext cx="2352900" cy="1105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9"/>
          <p:cNvSpPr txBox="1"/>
          <p:nvPr/>
        </p:nvSpPr>
        <p:spPr>
          <a:xfrm>
            <a:off x="720000" y="1606450"/>
            <a:ext cx="2352900" cy="88785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FFFFFF"/>
                </a:solidFill>
              </a:rPr>
              <a:t>Create an interactive quiz game with </a:t>
            </a:r>
            <a:r>
              <a:rPr lang="en-US" sz="1200" b="1" dirty="0">
                <a:solidFill>
                  <a:srgbClr val="FFFFFF"/>
                </a:solidFill>
              </a:rPr>
              <a:t>three difficulty levels</a:t>
            </a:r>
            <a:r>
              <a:rPr lang="en-US" sz="1200" dirty="0">
                <a:solidFill>
                  <a:srgbClr val="FFFFFF"/>
                </a:solidFill>
              </a:rPr>
              <a:t>: Easy, Medium, and Hard.</a:t>
            </a:r>
            <a:endParaRPr lang="en-US"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43" name="Google Shape;1443;p39"/>
          <p:cNvGrpSpPr/>
          <p:nvPr/>
        </p:nvGrpSpPr>
        <p:grpSpPr>
          <a:xfrm>
            <a:off x="720000" y="1388400"/>
            <a:ext cx="2352900" cy="218100"/>
            <a:chOff x="1290775" y="1427525"/>
            <a:chExt cx="2352900" cy="218100"/>
          </a:xfrm>
        </p:grpSpPr>
        <p:sp>
          <p:nvSpPr>
            <p:cNvPr id="1444" name="Google Shape;1444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39"/>
          <p:cNvGrpSpPr/>
          <p:nvPr/>
        </p:nvGrpSpPr>
        <p:grpSpPr>
          <a:xfrm>
            <a:off x="4029100" y="2122863"/>
            <a:ext cx="1085700" cy="1085700"/>
            <a:chOff x="4029100" y="2232725"/>
            <a:chExt cx="1085700" cy="1085700"/>
          </a:xfrm>
        </p:grpSpPr>
        <p:sp>
          <p:nvSpPr>
            <p:cNvPr id="1436" name="Google Shape;1436;p39"/>
            <p:cNvSpPr/>
            <p:nvPr/>
          </p:nvSpPr>
          <p:spPr>
            <a:xfrm>
              <a:off x="4029100" y="2232725"/>
              <a:ext cx="1085700" cy="1085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9" name="Google Shape;1449;p39"/>
            <p:cNvGrpSpPr/>
            <p:nvPr/>
          </p:nvGrpSpPr>
          <p:grpSpPr>
            <a:xfrm>
              <a:off x="4369121" y="2571745"/>
              <a:ext cx="405697" cy="407749"/>
              <a:chOff x="1496192" y="2172668"/>
              <a:chExt cx="325390" cy="327037"/>
            </a:xfrm>
          </p:grpSpPr>
          <p:sp>
            <p:nvSpPr>
              <p:cNvPr id="1450" name="Google Shape;1450;p39"/>
              <p:cNvSpPr/>
              <p:nvPr/>
            </p:nvSpPr>
            <p:spPr>
              <a:xfrm>
                <a:off x="1565495" y="2172775"/>
                <a:ext cx="256080" cy="326930"/>
              </a:xfrm>
              <a:custGeom>
                <a:avLst/>
                <a:gdLst/>
                <a:ahLst/>
                <a:cxnLst/>
                <a:rect l="l" t="t" r="r" b="b"/>
                <a:pathLst>
                  <a:path w="7213" h="9208" extrusionOk="0">
                    <a:moveTo>
                      <a:pt x="438" y="1"/>
                    </a:moveTo>
                    <a:cubicBezTo>
                      <a:pt x="197" y="1"/>
                      <a:pt x="0" y="196"/>
                      <a:pt x="0" y="437"/>
                    </a:cubicBezTo>
                    <a:lnTo>
                      <a:pt x="0" y="8771"/>
                    </a:lnTo>
                    <a:cubicBezTo>
                      <a:pt x="0" y="9012"/>
                      <a:pt x="197" y="9207"/>
                      <a:pt x="438" y="9207"/>
                    </a:cubicBezTo>
                    <a:lnTo>
                      <a:pt x="6775" y="9207"/>
                    </a:lnTo>
                    <a:cubicBezTo>
                      <a:pt x="7016" y="9207"/>
                      <a:pt x="7213" y="9012"/>
                      <a:pt x="7213" y="8770"/>
                    </a:cubicBezTo>
                    <a:lnTo>
                      <a:pt x="7213" y="437"/>
                    </a:lnTo>
                    <a:cubicBezTo>
                      <a:pt x="7213" y="196"/>
                      <a:pt x="7016" y="1"/>
                      <a:pt x="6775" y="1"/>
                    </a:cubicBezTo>
                    <a:close/>
                  </a:path>
                </a:pathLst>
              </a:custGeom>
              <a:solidFill>
                <a:srgbClr val="B6C4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9"/>
              <p:cNvSpPr/>
              <p:nvPr/>
            </p:nvSpPr>
            <p:spPr>
              <a:xfrm>
                <a:off x="1792825" y="2172668"/>
                <a:ext cx="28757" cy="32700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9210" extrusionOk="0">
                    <a:moveTo>
                      <a:pt x="1" y="1"/>
                    </a:moveTo>
                    <a:cubicBezTo>
                      <a:pt x="243" y="1"/>
                      <a:pt x="438" y="196"/>
                      <a:pt x="438" y="438"/>
                    </a:cubicBezTo>
                    <a:lnTo>
                      <a:pt x="438" y="8773"/>
                    </a:lnTo>
                    <a:cubicBezTo>
                      <a:pt x="438" y="9013"/>
                      <a:pt x="243" y="9209"/>
                      <a:pt x="1" y="9209"/>
                    </a:cubicBezTo>
                    <a:lnTo>
                      <a:pt x="372" y="9209"/>
                    </a:lnTo>
                    <a:cubicBezTo>
                      <a:pt x="613" y="9209"/>
                      <a:pt x="810" y="9015"/>
                      <a:pt x="810" y="8773"/>
                    </a:cubicBezTo>
                    <a:lnTo>
                      <a:pt x="810" y="438"/>
                    </a:lnTo>
                    <a:cubicBezTo>
                      <a:pt x="810" y="198"/>
                      <a:pt x="613" y="1"/>
                      <a:pt x="372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1588111" y="2195355"/>
                <a:ext cx="210849" cy="266181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7497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lnTo>
                      <a:pt x="1" y="7275"/>
                    </a:lnTo>
                    <a:cubicBezTo>
                      <a:pt x="1" y="7397"/>
                      <a:pt x="100" y="7497"/>
                      <a:pt x="222" y="7497"/>
                    </a:cubicBezTo>
                    <a:lnTo>
                      <a:pt x="5717" y="7497"/>
                    </a:lnTo>
                    <a:cubicBezTo>
                      <a:pt x="5839" y="7497"/>
                      <a:pt x="5938" y="7397"/>
                      <a:pt x="5938" y="7275"/>
                    </a:cubicBezTo>
                    <a:lnTo>
                      <a:pt x="5938" y="222"/>
                    </a:lnTo>
                    <a:cubicBezTo>
                      <a:pt x="5938" y="100"/>
                      <a:pt x="5839" y="1"/>
                      <a:pt x="5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1778446" y="2195355"/>
                <a:ext cx="20520" cy="266181"/>
              </a:xfrm>
              <a:custGeom>
                <a:avLst/>
                <a:gdLst/>
                <a:ahLst/>
                <a:cxnLst/>
                <a:rect l="l" t="t" r="r" b="b"/>
                <a:pathLst>
                  <a:path w="578" h="7497" extrusionOk="0">
                    <a:moveTo>
                      <a:pt x="0" y="1"/>
                    </a:moveTo>
                    <a:cubicBezTo>
                      <a:pt x="122" y="1"/>
                      <a:pt x="220" y="100"/>
                      <a:pt x="220" y="222"/>
                    </a:cubicBezTo>
                    <a:lnTo>
                      <a:pt x="220" y="7275"/>
                    </a:lnTo>
                    <a:cubicBezTo>
                      <a:pt x="220" y="7397"/>
                      <a:pt x="122" y="7497"/>
                      <a:pt x="0" y="7497"/>
                    </a:cubicBezTo>
                    <a:lnTo>
                      <a:pt x="356" y="7497"/>
                    </a:lnTo>
                    <a:cubicBezTo>
                      <a:pt x="478" y="7497"/>
                      <a:pt x="577" y="7397"/>
                      <a:pt x="577" y="7275"/>
                    </a:cubicBezTo>
                    <a:lnTo>
                      <a:pt x="577" y="222"/>
                    </a:lnTo>
                    <a:cubicBezTo>
                      <a:pt x="577" y="100"/>
                      <a:pt x="478" y="1"/>
                      <a:pt x="356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9"/>
              <p:cNvSpPr/>
              <p:nvPr/>
            </p:nvSpPr>
            <p:spPr>
              <a:xfrm>
                <a:off x="1679320" y="2475693"/>
                <a:ext cx="28402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77" extrusionOk="0">
                    <a:moveTo>
                      <a:pt x="139" y="1"/>
                    </a:moveTo>
                    <a:cubicBezTo>
                      <a:pt x="64" y="1"/>
                      <a:pt x="0" y="62"/>
                      <a:pt x="0" y="139"/>
                    </a:cubicBezTo>
                    <a:cubicBezTo>
                      <a:pt x="0" y="214"/>
                      <a:pt x="61" y="277"/>
                      <a:pt x="139" y="277"/>
                    </a:cubicBezTo>
                    <a:lnTo>
                      <a:pt x="661" y="277"/>
                    </a:lnTo>
                    <a:cubicBezTo>
                      <a:pt x="737" y="277"/>
                      <a:pt x="799" y="214"/>
                      <a:pt x="799" y="139"/>
                    </a:cubicBezTo>
                    <a:cubicBezTo>
                      <a:pt x="799" y="62"/>
                      <a:pt x="737" y="1"/>
                      <a:pt x="661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9"/>
              <p:cNvSpPr/>
              <p:nvPr/>
            </p:nvSpPr>
            <p:spPr>
              <a:xfrm>
                <a:off x="1611579" y="2218149"/>
                <a:ext cx="163880" cy="67886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1912" extrusionOk="0">
                    <a:moveTo>
                      <a:pt x="184" y="0"/>
                    </a:moveTo>
                    <a:cubicBezTo>
                      <a:pt x="82" y="0"/>
                      <a:pt x="0" y="84"/>
                      <a:pt x="0" y="186"/>
                    </a:cubicBezTo>
                    <a:lnTo>
                      <a:pt x="0" y="1726"/>
                    </a:lnTo>
                    <a:cubicBezTo>
                      <a:pt x="0" y="1829"/>
                      <a:pt x="82" y="1911"/>
                      <a:pt x="184" y="1911"/>
                    </a:cubicBezTo>
                    <a:lnTo>
                      <a:pt x="4430" y="1911"/>
                    </a:lnTo>
                    <a:cubicBezTo>
                      <a:pt x="4533" y="1911"/>
                      <a:pt x="4615" y="1829"/>
                      <a:pt x="4615" y="1726"/>
                    </a:cubicBezTo>
                    <a:lnTo>
                      <a:pt x="4615" y="186"/>
                    </a:lnTo>
                    <a:cubicBezTo>
                      <a:pt x="4615" y="84"/>
                      <a:pt x="4533" y="0"/>
                      <a:pt x="4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1755688" y="2218149"/>
                <a:ext cx="19775" cy="67886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912" extrusionOk="0">
                    <a:moveTo>
                      <a:pt x="1" y="0"/>
                    </a:moveTo>
                    <a:cubicBezTo>
                      <a:pt x="103" y="0"/>
                      <a:pt x="186" y="84"/>
                      <a:pt x="186" y="186"/>
                    </a:cubicBezTo>
                    <a:lnTo>
                      <a:pt x="186" y="1726"/>
                    </a:lnTo>
                    <a:cubicBezTo>
                      <a:pt x="186" y="1829"/>
                      <a:pt x="103" y="1911"/>
                      <a:pt x="1" y="1911"/>
                    </a:cubicBezTo>
                    <a:lnTo>
                      <a:pt x="371" y="1911"/>
                    </a:lnTo>
                    <a:cubicBezTo>
                      <a:pt x="474" y="1911"/>
                      <a:pt x="556" y="1829"/>
                      <a:pt x="556" y="1726"/>
                    </a:cubicBezTo>
                    <a:lnTo>
                      <a:pt x="556" y="186"/>
                    </a:lnTo>
                    <a:cubicBezTo>
                      <a:pt x="556" y="84"/>
                      <a:pt x="474" y="2"/>
                      <a:pt x="371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1697817" y="2306589"/>
                <a:ext cx="82543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77" extrusionOk="0">
                    <a:moveTo>
                      <a:pt x="140" y="0"/>
                    </a:moveTo>
                    <a:cubicBezTo>
                      <a:pt x="64" y="0"/>
                      <a:pt x="0" y="61"/>
                      <a:pt x="0" y="139"/>
                    </a:cubicBezTo>
                    <a:cubicBezTo>
                      <a:pt x="0" y="213"/>
                      <a:pt x="62" y="277"/>
                      <a:pt x="140" y="277"/>
                    </a:cubicBezTo>
                    <a:lnTo>
                      <a:pt x="2186" y="277"/>
                    </a:lnTo>
                    <a:cubicBezTo>
                      <a:pt x="2262" y="277"/>
                      <a:pt x="2324" y="213"/>
                      <a:pt x="2324" y="139"/>
                    </a:cubicBezTo>
                    <a:cubicBezTo>
                      <a:pt x="2324" y="62"/>
                      <a:pt x="2264" y="0"/>
                      <a:pt x="2186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9"/>
              <p:cNvSpPr/>
              <p:nvPr/>
            </p:nvSpPr>
            <p:spPr>
              <a:xfrm>
                <a:off x="1697817" y="2331654"/>
                <a:ext cx="82543" cy="987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78" extrusionOk="0">
                    <a:moveTo>
                      <a:pt x="140" y="1"/>
                    </a:moveTo>
                    <a:cubicBezTo>
                      <a:pt x="64" y="1"/>
                      <a:pt x="0" y="64"/>
                      <a:pt x="0" y="139"/>
                    </a:cubicBezTo>
                    <a:cubicBezTo>
                      <a:pt x="0" y="215"/>
                      <a:pt x="62" y="277"/>
                      <a:pt x="140" y="277"/>
                    </a:cubicBezTo>
                    <a:lnTo>
                      <a:pt x="2186" y="277"/>
                    </a:lnTo>
                    <a:cubicBezTo>
                      <a:pt x="2262" y="277"/>
                      <a:pt x="2324" y="215"/>
                      <a:pt x="2324" y="139"/>
                    </a:cubicBezTo>
                    <a:cubicBezTo>
                      <a:pt x="2324" y="64"/>
                      <a:pt x="2264" y="1"/>
                      <a:pt x="2186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9"/>
              <p:cNvSpPr/>
              <p:nvPr/>
            </p:nvSpPr>
            <p:spPr>
              <a:xfrm>
                <a:off x="1750433" y="2356755"/>
                <a:ext cx="29929" cy="9906"/>
              </a:xfrm>
              <a:custGeom>
                <a:avLst/>
                <a:gdLst/>
                <a:ahLst/>
                <a:cxnLst/>
                <a:rect l="l" t="t" r="r" b="b"/>
                <a:pathLst>
                  <a:path w="843" h="279" extrusionOk="0">
                    <a:moveTo>
                      <a:pt x="140" y="1"/>
                    </a:moveTo>
                    <a:cubicBezTo>
                      <a:pt x="64" y="1"/>
                      <a:pt x="1" y="64"/>
                      <a:pt x="1" y="139"/>
                    </a:cubicBezTo>
                    <a:cubicBezTo>
                      <a:pt x="1" y="215"/>
                      <a:pt x="62" y="278"/>
                      <a:pt x="140" y="278"/>
                    </a:cubicBezTo>
                    <a:lnTo>
                      <a:pt x="704" y="278"/>
                    </a:lnTo>
                    <a:cubicBezTo>
                      <a:pt x="780" y="278"/>
                      <a:pt x="842" y="215"/>
                      <a:pt x="841" y="139"/>
                    </a:cubicBezTo>
                    <a:cubicBezTo>
                      <a:pt x="841" y="64"/>
                      <a:pt x="780" y="1"/>
                      <a:pt x="703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1695474" y="2356755"/>
                <a:ext cx="41928" cy="9906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79" extrusionOk="0">
                    <a:moveTo>
                      <a:pt x="138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5"/>
                      <a:pt x="62" y="278"/>
                      <a:pt x="138" y="278"/>
                    </a:cubicBezTo>
                    <a:lnTo>
                      <a:pt x="1042" y="278"/>
                    </a:lnTo>
                    <a:cubicBezTo>
                      <a:pt x="1120" y="278"/>
                      <a:pt x="1180" y="215"/>
                      <a:pt x="1180" y="139"/>
                    </a:cubicBezTo>
                    <a:cubicBezTo>
                      <a:pt x="1180" y="64"/>
                      <a:pt x="1120" y="1"/>
                      <a:pt x="1042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1691320" y="2381750"/>
                <a:ext cx="89040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277" extrusionOk="0">
                    <a:moveTo>
                      <a:pt x="139" y="0"/>
                    </a:moveTo>
                    <a:cubicBezTo>
                      <a:pt x="64" y="0"/>
                      <a:pt x="1" y="64"/>
                      <a:pt x="1" y="138"/>
                    </a:cubicBezTo>
                    <a:cubicBezTo>
                      <a:pt x="1" y="215"/>
                      <a:pt x="61" y="276"/>
                      <a:pt x="139" y="276"/>
                    </a:cubicBezTo>
                    <a:lnTo>
                      <a:pt x="2369" y="276"/>
                    </a:lnTo>
                    <a:cubicBezTo>
                      <a:pt x="2445" y="276"/>
                      <a:pt x="2507" y="215"/>
                      <a:pt x="2507" y="138"/>
                    </a:cubicBezTo>
                    <a:cubicBezTo>
                      <a:pt x="2507" y="64"/>
                      <a:pt x="2447" y="0"/>
                      <a:pt x="2369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1719794" y="2406816"/>
                <a:ext cx="60567" cy="987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78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5"/>
                      <a:pt x="62" y="277"/>
                      <a:pt x="140" y="277"/>
                    </a:cubicBezTo>
                    <a:lnTo>
                      <a:pt x="1567" y="277"/>
                    </a:lnTo>
                    <a:cubicBezTo>
                      <a:pt x="1643" y="277"/>
                      <a:pt x="1705" y="215"/>
                      <a:pt x="1705" y="139"/>
                    </a:cubicBezTo>
                    <a:cubicBezTo>
                      <a:pt x="1705" y="64"/>
                      <a:pt x="1645" y="1"/>
                      <a:pt x="1567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9"/>
              <p:cNvSpPr/>
              <p:nvPr/>
            </p:nvSpPr>
            <p:spPr>
              <a:xfrm>
                <a:off x="1684645" y="2406816"/>
                <a:ext cx="22154" cy="987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278" extrusionOk="0">
                    <a:moveTo>
                      <a:pt x="138" y="1"/>
                    </a:moveTo>
                    <a:cubicBezTo>
                      <a:pt x="62" y="1"/>
                      <a:pt x="0" y="64"/>
                      <a:pt x="0" y="139"/>
                    </a:cubicBezTo>
                    <a:cubicBezTo>
                      <a:pt x="0" y="215"/>
                      <a:pt x="60" y="277"/>
                      <a:pt x="138" y="277"/>
                    </a:cubicBezTo>
                    <a:lnTo>
                      <a:pt x="485" y="277"/>
                    </a:lnTo>
                    <a:cubicBezTo>
                      <a:pt x="561" y="277"/>
                      <a:pt x="623" y="215"/>
                      <a:pt x="623" y="139"/>
                    </a:cubicBezTo>
                    <a:cubicBezTo>
                      <a:pt x="623" y="64"/>
                      <a:pt x="563" y="1"/>
                      <a:pt x="485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9"/>
              <p:cNvSpPr/>
              <p:nvPr/>
            </p:nvSpPr>
            <p:spPr>
              <a:xfrm>
                <a:off x="1671651" y="2431917"/>
                <a:ext cx="108709" cy="9906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79" extrusionOk="0">
                    <a:moveTo>
                      <a:pt x="139" y="0"/>
                    </a:moveTo>
                    <a:cubicBezTo>
                      <a:pt x="64" y="0"/>
                      <a:pt x="1" y="62"/>
                      <a:pt x="1" y="140"/>
                    </a:cubicBezTo>
                    <a:cubicBezTo>
                      <a:pt x="1" y="215"/>
                      <a:pt x="61" y="278"/>
                      <a:pt x="139" y="278"/>
                    </a:cubicBezTo>
                    <a:lnTo>
                      <a:pt x="2923" y="278"/>
                    </a:lnTo>
                    <a:cubicBezTo>
                      <a:pt x="2999" y="278"/>
                      <a:pt x="3061" y="215"/>
                      <a:pt x="3061" y="140"/>
                    </a:cubicBezTo>
                    <a:cubicBezTo>
                      <a:pt x="3061" y="64"/>
                      <a:pt x="3001" y="0"/>
                      <a:pt x="2923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1499422" y="2324838"/>
                <a:ext cx="180424" cy="117167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3300" extrusionOk="0">
                    <a:moveTo>
                      <a:pt x="635" y="0"/>
                    </a:moveTo>
                    <a:cubicBezTo>
                      <a:pt x="347" y="639"/>
                      <a:pt x="1" y="1386"/>
                      <a:pt x="152" y="2103"/>
                    </a:cubicBezTo>
                    <a:cubicBezTo>
                      <a:pt x="313" y="2878"/>
                      <a:pt x="914" y="3244"/>
                      <a:pt x="1653" y="3300"/>
                    </a:cubicBezTo>
                    <a:lnTo>
                      <a:pt x="3434" y="3300"/>
                    </a:lnTo>
                    <a:cubicBezTo>
                      <a:pt x="4174" y="3244"/>
                      <a:pt x="4774" y="2878"/>
                      <a:pt x="4936" y="2103"/>
                    </a:cubicBezTo>
                    <a:cubicBezTo>
                      <a:pt x="5082" y="1386"/>
                      <a:pt x="4735" y="638"/>
                      <a:pt x="4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9"/>
              <p:cNvSpPr/>
              <p:nvPr/>
            </p:nvSpPr>
            <p:spPr>
              <a:xfrm>
                <a:off x="1619034" y="2324838"/>
                <a:ext cx="60816" cy="117167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300" extrusionOk="0">
                    <a:moveTo>
                      <a:pt x="693" y="0"/>
                    </a:moveTo>
                    <a:cubicBezTo>
                      <a:pt x="985" y="648"/>
                      <a:pt x="1318" y="1397"/>
                      <a:pt x="1167" y="2118"/>
                    </a:cubicBezTo>
                    <a:cubicBezTo>
                      <a:pt x="1029" y="2782"/>
                      <a:pt x="583" y="3156"/>
                      <a:pt x="0" y="3300"/>
                    </a:cubicBezTo>
                    <a:lnTo>
                      <a:pt x="61" y="3300"/>
                    </a:lnTo>
                    <a:cubicBezTo>
                      <a:pt x="800" y="3244"/>
                      <a:pt x="1402" y="2878"/>
                      <a:pt x="1563" y="2103"/>
                    </a:cubicBezTo>
                    <a:cubicBezTo>
                      <a:pt x="1713" y="1386"/>
                      <a:pt x="1366" y="638"/>
                      <a:pt x="1078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9"/>
              <p:cNvSpPr/>
              <p:nvPr/>
            </p:nvSpPr>
            <p:spPr>
              <a:xfrm>
                <a:off x="1517352" y="2427479"/>
                <a:ext cx="144460" cy="72217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034" extrusionOk="0">
                    <a:moveTo>
                      <a:pt x="2035" y="0"/>
                    </a:moveTo>
                    <a:cubicBezTo>
                      <a:pt x="913" y="0"/>
                      <a:pt x="1" y="910"/>
                      <a:pt x="1" y="2033"/>
                    </a:cubicBezTo>
                    <a:lnTo>
                      <a:pt x="4069" y="2033"/>
                    </a:lnTo>
                    <a:cubicBezTo>
                      <a:pt x="4069" y="911"/>
                      <a:pt x="3158" y="0"/>
                      <a:pt x="2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1563968" y="2427479"/>
                <a:ext cx="97951" cy="72217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034" extrusionOk="0">
                    <a:moveTo>
                      <a:pt x="721" y="0"/>
                    </a:moveTo>
                    <a:cubicBezTo>
                      <a:pt x="468" y="0"/>
                      <a:pt x="226" y="46"/>
                      <a:pt x="0" y="131"/>
                    </a:cubicBezTo>
                    <a:cubicBezTo>
                      <a:pt x="112" y="111"/>
                      <a:pt x="226" y="102"/>
                      <a:pt x="343" y="102"/>
                    </a:cubicBezTo>
                    <a:cubicBezTo>
                      <a:pt x="904" y="102"/>
                      <a:pt x="1413" y="328"/>
                      <a:pt x="1782" y="698"/>
                    </a:cubicBezTo>
                    <a:cubicBezTo>
                      <a:pt x="2127" y="1043"/>
                      <a:pt x="2350" y="1513"/>
                      <a:pt x="2374" y="2033"/>
                    </a:cubicBezTo>
                    <a:lnTo>
                      <a:pt x="2759" y="2033"/>
                    </a:lnTo>
                    <a:cubicBezTo>
                      <a:pt x="2759" y="1471"/>
                      <a:pt x="2530" y="964"/>
                      <a:pt x="2160" y="594"/>
                    </a:cubicBezTo>
                    <a:cubicBezTo>
                      <a:pt x="1792" y="227"/>
                      <a:pt x="1282" y="0"/>
                      <a:pt x="721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9"/>
              <p:cNvSpPr/>
              <p:nvPr/>
            </p:nvSpPr>
            <p:spPr>
              <a:xfrm>
                <a:off x="1573625" y="2391691"/>
                <a:ext cx="31952" cy="58193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639" extrusionOk="0">
                    <a:moveTo>
                      <a:pt x="0" y="1"/>
                    </a:moveTo>
                    <a:lnTo>
                      <a:pt x="0" y="1189"/>
                    </a:lnTo>
                    <a:cubicBezTo>
                      <a:pt x="0" y="1438"/>
                      <a:pt x="202" y="1638"/>
                      <a:pt x="450" y="1638"/>
                    </a:cubicBezTo>
                    <a:cubicBezTo>
                      <a:pt x="698" y="1638"/>
                      <a:pt x="899" y="1440"/>
                      <a:pt x="898" y="1189"/>
                    </a:cubicBez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1581578" y="2391798"/>
                <a:ext cx="24000" cy="5819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639" extrusionOk="0">
                    <a:moveTo>
                      <a:pt x="226" y="1"/>
                    </a:moveTo>
                    <a:lnTo>
                      <a:pt x="226" y="1189"/>
                    </a:lnTo>
                    <a:cubicBezTo>
                      <a:pt x="226" y="1356"/>
                      <a:pt x="136" y="1502"/>
                      <a:pt x="1" y="1579"/>
                    </a:cubicBezTo>
                    <a:cubicBezTo>
                      <a:pt x="68" y="1617"/>
                      <a:pt x="144" y="1638"/>
                      <a:pt x="226" y="1638"/>
                    </a:cubicBezTo>
                    <a:cubicBezTo>
                      <a:pt x="474" y="1638"/>
                      <a:pt x="675" y="1437"/>
                      <a:pt x="675" y="1188"/>
                    </a:cubicBezTo>
                    <a:lnTo>
                      <a:pt x="675" y="1"/>
                    </a:ln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9"/>
              <p:cNvSpPr/>
              <p:nvPr/>
            </p:nvSpPr>
            <p:spPr>
              <a:xfrm>
                <a:off x="1521186" y="2270375"/>
                <a:ext cx="136791" cy="139286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3923" extrusionOk="0">
                    <a:moveTo>
                      <a:pt x="1927" y="0"/>
                    </a:moveTo>
                    <a:lnTo>
                      <a:pt x="1" y="1269"/>
                    </a:lnTo>
                    <a:lnTo>
                      <a:pt x="1" y="1996"/>
                    </a:lnTo>
                    <a:cubicBezTo>
                      <a:pt x="1" y="3059"/>
                      <a:pt x="863" y="3923"/>
                      <a:pt x="1927" y="3923"/>
                    </a:cubicBezTo>
                    <a:cubicBezTo>
                      <a:pt x="2992" y="3923"/>
                      <a:pt x="3853" y="3061"/>
                      <a:pt x="3853" y="1996"/>
                    </a:cubicBezTo>
                    <a:lnTo>
                      <a:pt x="3853" y="1269"/>
                    </a:lnTo>
                    <a:lnTo>
                      <a:pt x="1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9"/>
              <p:cNvSpPr/>
              <p:nvPr/>
            </p:nvSpPr>
            <p:spPr>
              <a:xfrm>
                <a:off x="1496192" y="2308009"/>
                <a:ext cx="26307" cy="3681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037" extrusionOk="0">
                    <a:moveTo>
                      <a:pt x="519" y="1"/>
                    </a:moveTo>
                    <a:cubicBezTo>
                      <a:pt x="233" y="1"/>
                      <a:pt x="1" y="234"/>
                      <a:pt x="1" y="519"/>
                    </a:cubicBezTo>
                    <a:cubicBezTo>
                      <a:pt x="1" y="805"/>
                      <a:pt x="233" y="1037"/>
                      <a:pt x="519" y="1037"/>
                    </a:cubicBezTo>
                    <a:lnTo>
                      <a:pt x="741" y="1037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1656668" y="2308009"/>
                <a:ext cx="26307" cy="3681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223" y="1037"/>
                    </a:lnTo>
                    <a:cubicBezTo>
                      <a:pt x="509" y="1037"/>
                      <a:pt x="741" y="805"/>
                      <a:pt x="741" y="519"/>
                    </a:cubicBezTo>
                    <a:cubicBezTo>
                      <a:pt x="741" y="234"/>
                      <a:pt x="509" y="1"/>
                      <a:pt x="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9"/>
              <p:cNvSpPr/>
              <p:nvPr/>
            </p:nvSpPr>
            <p:spPr>
              <a:xfrm>
                <a:off x="1656668" y="2308541"/>
                <a:ext cx="26307" cy="3628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022" extrusionOk="0">
                    <a:moveTo>
                      <a:pt x="353" y="0"/>
                    </a:moveTo>
                    <a:cubicBezTo>
                      <a:pt x="389" y="72"/>
                      <a:pt x="410" y="151"/>
                      <a:pt x="410" y="236"/>
                    </a:cubicBezTo>
                    <a:cubicBezTo>
                      <a:pt x="410" y="485"/>
                      <a:pt x="235" y="694"/>
                      <a:pt x="1" y="744"/>
                    </a:cubicBezTo>
                    <a:lnTo>
                      <a:pt x="1" y="1022"/>
                    </a:lnTo>
                    <a:lnTo>
                      <a:pt x="223" y="1022"/>
                    </a:lnTo>
                    <a:cubicBezTo>
                      <a:pt x="509" y="1022"/>
                      <a:pt x="741" y="790"/>
                      <a:pt x="741" y="504"/>
                    </a:cubicBezTo>
                    <a:cubicBezTo>
                      <a:pt x="741" y="360"/>
                      <a:pt x="683" y="230"/>
                      <a:pt x="589" y="135"/>
                    </a:cubicBezTo>
                    <a:cubicBezTo>
                      <a:pt x="525" y="72"/>
                      <a:pt x="444" y="25"/>
                      <a:pt x="353" y="0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9"/>
              <p:cNvSpPr/>
              <p:nvPr/>
            </p:nvSpPr>
            <p:spPr>
              <a:xfrm>
                <a:off x="1556228" y="2327287"/>
                <a:ext cx="9905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7" extrusionOk="0">
                    <a:moveTo>
                      <a:pt x="139" y="0"/>
                    </a:moveTo>
                    <a:cubicBezTo>
                      <a:pt x="64" y="0"/>
                      <a:pt x="1" y="61"/>
                      <a:pt x="1" y="138"/>
                    </a:cubicBezTo>
                    <a:lnTo>
                      <a:pt x="1" y="369"/>
                    </a:lnTo>
                    <a:cubicBezTo>
                      <a:pt x="1" y="443"/>
                      <a:pt x="63" y="507"/>
                      <a:pt x="139" y="507"/>
                    </a:cubicBezTo>
                    <a:cubicBezTo>
                      <a:pt x="217" y="507"/>
                      <a:pt x="279" y="446"/>
                      <a:pt x="279" y="369"/>
                    </a:cubicBezTo>
                    <a:lnTo>
                      <a:pt x="279" y="138"/>
                    </a:lnTo>
                    <a:cubicBezTo>
                      <a:pt x="279" y="62"/>
                      <a:pt x="217" y="0"/>
                      <a:pt x="1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1615910" y="2327287"/>
                <a:ext cx="9834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07" extrusionOk="0">
                    <a:moveTo>
                      <a:pt x="139" y="0"/>
                    </a:moveTo>
                    <a:cubicBezTo>
                      <a:pt x="62" y="0"/>
                      <a:pt x="1" y="61"/>
                      <a:pt x="1" y="138"/>
                    </a:cubicBezTo>
                    <a:lnTo>
                      <a:pt x="1" y="369"/>
                    </a:lnTo>
                    <a:cubicBezTo>
                      <a:pt x="1" y="443"/>
                      <a:pt x="61" y="507"/>
                      <a:pt x="139" y="507"/>
                    </a:cubicBezTo>
                    <a:cubicBezTo>
                      <a:pt x="214" y="507"/>
                      <a:pt x="277" y="446"/>
                      <a:pt x="277" y="369"/>
                    </a:cubicBezTo>
                    <a:lnTo>
                      <a:pt x="277" y="138"/>
                    </a:lnTo>
                    <a:cubicBezTo>
                      <a:pt x="277" y="62"/>
                      <a:pt x="216" y="0"/>
                      <a:pt x="1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9"/>
              <p:cNvSpPr/>
              <p:nvPr/>
            </p:nvSpPr>
            <p:spPr>
              <a:xfrm>
                <a:off x="1573554" y="2357679"/>
                <a:ext cx="32236" cy="1501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423" extrusionOk="0">
                    <a:moveTo>
                      <a:pt x="751" y="0"/>
                    </a:moveTo>
                    <a:cubicBezTo>
                      <a:pt x="710" y="0"/>
                      <a:pt x="669" y="18"/>
                      <a:pt x="641" y="52"/>
                    </a:cubicBezTo>
                    <a:cubicBezTo>
                      <a:pt x="596" y="110"/>
                      <a:pt x="526" y="144"/>
                      <a:pt x="452" y="144"/>
                    </a:cubicBezTo>
                    <a:cubicBezTo>
                      <a:pt x="381" y="144"/>
                      <a:pt x="311" y="111"/>
                      <a:pt x="265" y="54"/>
                    </a:cubicBezTo>
                    <a:cubicBezTo>
                      <a:pt x="238" y="20"/>
                      <a:pt x="197" y="3"/>
                      <a:pt x="157" y="3"/>
                    </a:cubicBezTo>
                    <a:cubicBezTo>
                      <a:pt x="126" y="3"/>
                      <a:pt x="94" y="13"/>
                      <a:pt x="68" y="34"/>
                    </a:cubicBezTo>
                    <a:cubicBezTo>
                      <a:pt x="9" y="82"/>
                      <a:pt x="1" y="170"/>
                      <a:pt x="50" y="231"/>
                    </a:cubicBezTo>
                    <a:cubicBezTo>
                      <a:pt x="147" y="353"/>
                      <a:pt x="296" y="422"/>
                      <a:pt x="452" y="422"/>
                    </a:cubicBezTo>
                    <a:cubicBezTo>
                      <a:pt x="611" y="422"/>
                      <a:pt x="758" y="350"/>
                      <a:pt x="858" y="226"/>
                    </a:cubicBezTo>
                    <a:cubicBezTo>
                      <a:pt x="907" y="166"/>
                      <a:pt x="896" y="80"/>
                      <a:pt x="837" y="31"/>
                    </a:cubicBezTo>
                    <a:cubicBezTo>
                      <a:pt x="811" y="10"/>
                      <a:pt x="781" y="0"/>
                      <a:pt x="7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9"/>
              <p:cNvSpPr/>
              <p:nvPr/>
            </p:nvSpPr>
            <p:spPr>
              <a:xfrm>
                <a:off x="1582998" y="2309287"/>
                <a:ext cx="74981" cy="100373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827" extrusionOk="0">
                    <a:moveTo>
                      <a:pt x="1743" y="1"/>
                    </a:moveTo>
                    <a:lnTo>
                      <a:pt x="1743" y="900"/>
                    </a:lnTo>
                    <a:cubicBezTo>
                      <a:pt x="1743" y="1903"/>
                      <a:pt x="978" y="2726"/>
                      <a:pt x="1" y="2818"/>
                    </a:cubicBezTo>
                    <a:cubicBezTo>
                      <a:pt x="61" y="2824"/>
                      <a:pt x="123" y="2827"/>
                      <a:pt x="186" y="2827"/>
                    </a:cubicBezTo>
                    <a:cubicBezTo>
                      <a:pt x="1248" y="2827"/>
                      <a:pt x="2112" y="1965"/>
                      <a:pt x="2112" y="900"/>
                    </a:cubicBezTo>
                    <a:lnTo>
                      <a:pt x="2112" y="173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9"/>
              <p:cNvSpPr/>
              <p:nvPr/>
            </p:nvSpPr>
            <p:spPr>
              <a:xfrm>
                <a:off x="1521186" y="2227699"/>
                <a:ext cx="136791" cy="8926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514" extrusionOk="0">
                    <a:moveTo>
                      <a:pt x="1927" y="1"/>
                    </a:moveTo>
                    <a:cubicBezTo>
                      <a:pt x="863" y="1"/>
                      <a:pt x="1" y="864"/>
                      <a:pt x="1" y="1927"/>
                    </a:cubicBezTo>
                    <a:lnTo>
                      <a:pt x="1" y="2513"/>
                    </a:lnTo>
                    <a:cubicBezTo>
                      <a:pt x="1" y="2513"/>
                      <a:pt x="1" y="2513"/>
                      <a:pt x="3" y="2513"/>
                    </a:cubicBezTo>
                    <a:cubicBezTo>
                      <a:pt x="67" y="2513"/>
                      <a:pt x="1266" y="2501"/>
                      <a:pt x="1927" y="1583"/>
                    </a:cubicBezTo>
                    <a:cubicBezTo>
                      <a:pt x="2589" y="2502"/>
                      <a:pt x="3794" y="2513"/>
                      <a:pt x="3851" y="2513"/>
                    </a:cubicBezTo>
                    <a:cubicBezTo>
                      <a:pt x="3852" y="2513"/>
                      <a:pt x="3853" y="2513"/>
                      <a:pt x="3853" y="2513"/>
                    </a:cubicBezTo>
                    <a:lnTo>
                      <a:pt x="3853" y="1927"/>
                    </a:lnTo>
                    <a:cubicBezTo>
                      <a:pt x="3853" y="861"/>
                      <a:pt x="2992" y="1"/>
                      <a:pt x="19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9"/>
              <p:cNvSpPr/>
              <p:nvPr/>
            </p:nvSpPr>
            <p:spPr>
              <a:xfrm>
                <a:off x="1586087" y="2227699"/>
                <a:ext cx="71893" cy="8926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514" extrusionOk="0">
                    <a:moveTo>
                      <a:pt x="99" y="1"/>
                    </a:moveTo>
                    <a:cubicBezTo>
                      <a:pt x="66" y="1"/>
                      <a:pt x="32" y="1"/>
                      <a:pt x="0" y="2"/>
                    </a:cubicBezTo>
                    <a:cubicBezTo>
                      <a:pt x="49" y="15"/>
                      <a:pt x="97" y="29"/>
                      <a:pt x="146" y="45"/>
                    </a:cubicBezTo>
                    <a:cubicBezTo>
                      <a:pt x="1009" y="237"/>
                      <a:pt x="1655" y="1006"/>
                      <a:pt x="1655" y="1927"/>
                    </a:cubicBezTo>
                    <a:lnTo>
                      <a:pt x="1655" y="2477"/>
                    </a:lnTo>
                    <a:cubicBezTo>
                      <a:pt x="1862" y="2512"/>
                      <a:pt x="2004" y="2513"/>
                      <a:pt x="2023" y="2513"/>
                    </a:cubicBezTo>
                    <a:cubicBezTo>
                      <a:pt x="2024" y="2513"/>
                      <a:pt x="2025" y="2513"/>
                      <a:pt x="2025" y="2513"/>
                    </a:cubicBezTo>
                    <a:lnTo>
                      <a:pt x="2025" y="1927"/>
                    </a:lnTo>
                    <a:cubicBezTo>
                      <a:pt x="2025" y="861"/>
                      <a:pt x="1164" y="1"/>
                      <a:pt x="99" y="1"/>
                    </a:cubicBezTo>
                    <a:close/>
                  </a:path>
                </a:pathLst>
              </a:custGeom>
              <a:solidFill>
                <a:srgbClr val="0000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1" name="Google Shape;1481;p39"/>
          <p:cNvSpPr/>
          <p:nvPr/>
        </p:nvSpPr>
        <p:spPr>
          <a:xfrm>
            <a:off x="720000" y="2837100"/>
            <a:ext cx="2352900" cy="1105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9"/>
          <p:cNvSpPr txBox="1"/>
          <p:nvPr/>
        </p:nvSpPr>
        <p:spPr>
          <a:xfrm>
            <a:off x="720000" y="3055150"/>
            <a:ext cx="2352900" cy="88785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FFFFFF"/>
                </a:solidFill>
              </a:rPr>
              <a:t>Display and </a:t>
            </a:r>
            <a:r>
              <a:rPr lang="en-US" sz="1200" b="1" dirty="0">
                <a:solidFill>
                  <a:srgbClr val="FFFFFF"/>
                </a:solidFill>
              </a:rPr>
              <a:t>track user progress</a:t>
            </a:r>
            <a:r>
              <a:rPr lang="en-US" sz="1200" dirty="0">
                <a:solidFill>
                  <a:srgbClr val="FFFFFF"/>
                </a:solidFill>
              </a:rPr>
              <a:t>, scores, and difficulty levels in real-time.</a:t>
            </a:r>
            <a:endParaRPr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83" name="Google Shape;1483;p39"/>
          <p:cNvGrpSpPr/>
          <p:nvPr/>
        </p:nvGrpSpPr>
        <p:grpSpPr>
          <a:xfrm>
            <a:off x="720000" y="2837100"/>
            <a:ext cx="2352900" cy="218100"/>
            <a:chOff x="1290775" y="1427525"/>
            <a:chExt cx="2352900" cy="218100"/>
          </a:xfrm>
        </p:grpSpPr>
        <p:sp>
          <p:nvSpPr>
            <p:cNvPr id="1484" name="Google Shape;1484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8" name="Google Shape;1488;p39"/>
          <p:cNvSpPr/>
          <p:nvPr/>
        </p:nvSpPr>
        <p:spPr>
          <a:xfrm>
            <a:off x="6071100" y="1388400"/>
            <a:ext cx="2352900" cy="1105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39"/>
          <p:cNvSpPr txBox="1"/>
          <p:nvPr/>
        </p:nvSpPr>
        <p:spPr>
          <a:xfrm>
            <a:off x="6071100" y="1606450"/>
            <a:ext cx="2352900" cy="88785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FFFFFF"/>
                </a:solidFill>
              </a:rPr>
              <a:t>Provide </a:t>
            </a:r>
            <a:r>
              <a:rPr lang="en-US" sz="1200" b="1" dirty="0">
                <a:solidFill>
                  <a:srgbClr val="FFFFFF"/>
                </a:solidFill>
              </a:rPr>
              <a:t>instant feedback</a:t>
            </a:r>
            <a:r>
              <a:rPr lang="en-US" sz="1200" dirty="0">
                <a:solidFill>
                  <a:srgbClr val="FFFFFF"/>
                </a:solidFill>
              </a:rPr>
              <a:t> with correct and wrong answer messages and appropriate sounds.</a:t>
            </a:r>
            <a:endParaRPr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91" name="Google Shape;1491;p39"/>
          <p:cNvGrpSpPr/>
          <p:nvPr/>
        </p:nvGrpSpPr>
        <p:grpSpPr>
          <a:xfrm>
            <a:off x="6071100" y="1388400"/>
            <a:ext cx="2352900" cy="218100"/>
            <a:chOff x="1290775" y="1427525"/>
            <a:chExt cx="2352900" cy="218100"/>
          </a:xfrm>
        </p:grpSpPr>
        <p:sp>
          <p:nvSpPr>
            <p:cNvPr id="1492" name="Google Shape;1492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6" name="Google Shape;1496;p39"/>
          <p:cNvSpPr/>
          <p:nvPr/>
        </p:nvSpPr>
        <p:spPr>
          <a:xfrm>
            <a:off x="6071100" y="2837100"/>
            <a:ext cx="2352900" cy="1105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9"/>
          <p:cNvSpPr txBox="1"/>
          <p:nvPr/>
        </p:nvSpPr>
        <p:spPr>
          <a:xfrm>
            <a:off x="6071100" y="3055150"/>
            <a:ext cx="2352900" cy="88785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FFFFFF"/>
                </a:solidFill>
              </a:rPr>
              <a:t>Enhance </a:t>
            </a:r>
            <a:r>
              <a:rPr lang="en-US" sz="1200" b="1" dirty="0">
                <a:solidFill>
                  <a:srgbClr val="FFFFFF"/>
                </a:solidFill>
              </a:rPr>
              <a:t>problem-solving, logical thinking, and Python programming skills</a:t>
            </a:r>
            <a:r>
              <a:rPr lang="en-US" sz="1200" dirty="0">
                <a:solidFill>
                  <a:srgbClr val="FFFFFF"/>
                </a:solidFill>
              </a:rPr>
              <a:t>.</a:t>
            </a:r>
            <a:endParaRPr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98" name="Google Shape;1498;p39"/>
          <p:cNvGrpSpPr/>
          <p:nvPr/>
        </p:nvGrpSpPr>
        <p:grpSpPr>
          <a:xfrm>
            <a:off x="6071100" y="2837100"/>
            <a:ext cx="2352900" cy="218100"/>
            <a:chOff x="1290775" y="1427525"/>
            <a:chExt cx="2352900" cy="218100"/>
          </a:xfrm>
        </p:grpSpPr>
        <p:sp>
          <p:nvSpPr>
            <p:cNvPr id="1499" name="Google Shape;1499;p39"/>
            <p:cNvSpPr/>
            <p:nvPr/>
          </p:nvSpPr>
          <p:spPr>
            <a:xfrm>
              <a:off x="1290775" y="1427525"/>
              <a:ext cx="23529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3" name="Google Shape;1503;p39"/>
          <p:cNvCxnSpPr>
            <a:cxnSpLocks/>
          </p:cNvCxnSpPr>
          <p:nvPr/>
        </p:nvCxnSpPr>
        <p:spPr>
          <a:xfrm rot="10800000">
            <a:off x="5032800" y="1707300"/>
            <a:ext cx="1038300" cy="13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47"/>
          <p:cNvSpPr/>
          <p:nvPr/>
        </p:nvSpPr>
        <p:spPr>
          <a:xfrm>
            <a:off x="5556863" y="3367382"/>
            <a:ext cx="2867100" cy="133011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2" name="Google Shape;1952;p47"/>
          <p:cNvGrpSpPr/>
          <p:nvPr/>
        </p:nvGrpSpPr>
        <p:grpSpPr>
          <a:xfrm>
            <a:off x="5556888" y="3149283"/>
            <a:ext cx="2867100" cy="218100"/>
            <a:chOff x="1290775" y="1427529"/>
            <a:chExt cx="2867100" cy="218100"/>
          </a:xfrm>
        </p:grpSpPr>
        <p:sp>
          <p:nvSpPr>
            <p:cNvPr id="1953" name="Google Shape;1953;p47"/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7" name="Google Shape;1957;p47"/>
          <p:cNvSpPr/>
          <p:nvPr/>
        </p:nvSpPr>
        <p:spPr>
          <a:xfrm>
            <a:off x="5556863" y="1649107"/>
            <a:ext cx="2867100" cy="137224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8" name="Google Shape;1958;p47"/>
          <p:cNvGrpSpPr/>
          <p:nvPr/>
        </p:nvGrpSpPr>
        <p:grpSpPr>
          <a:xfrm>
            <a:off x="5556888" y="1431008"/>
            <a:ext cx="2867100" cy="218100"/>
            <a:chOff x="1290775" y="1427529"/>
            <a:chExt cx="2867100" cy="218100"/>
          </a:xfrm>
        </p:grpSpPr>
        <p:sp>
          <p:nvSpPr>
            <p:cNvPr id="1959" name="Google Shape;1959;p47"/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47"/>
          <p:cNvSpPr/>
          <p:nvPr/>
        </p:nvSpPr>
        <p:spPr>
          <a:xfrm>
            <a:off x="1544823" y="1649108"/>
            <a:ext cx="2867100" cy="137224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4" name="Google Shape;1964;p47"/>
          <p:cNvGrpSpPr/>
          <p:nvPr/>
        </p:nvGrpSpPr>
        <p:grpSpPr>
          <a:xfrm>
            <a:off x="1544848" y="1431008"/>
            <a:ext cx="2867100" cy="218100"/>
            <a:chOff x="1290775" y="1427529"/>
            <a:chExt cx="2867100" cy="218100"/>
          </a:xfrm>
        </p:grpSpPr>
        <p:sp>
          <p:nvSpPr>
            <p:cNvPr id="1965" name="Google Shape;1965;p47"/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9" name="Google Shape;1969;p47"/>
          <p:cNvSpPr/>
          <p:nvPr/>
        </p:nvSpPr>
        <p:spPr>
          <a:xfrm>
            <a:off x="1544823" y="3367383"/>
            <a:ext cx="2867100" cy="133011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0" name="Google Shape;1970;p47"/>
          <p:cNvGrpSpPr/>
          <p:nvPr/>
        </p:nvGrpSpPr>
        <p:grpSpPr>
          <a:xfrm>
            <a:off x="1544848" y="3149283"/>
            <a:ext cx="2867100" cy="218100"/>
            <a:chOff x="1290775" y="1427529"/>
            <a:chExt cx="2867100" cy="218100"/>
          </a:xfrm>
        </p:grpSpPr>
        <p:sp>
          <p:nvSpPr>
            <p:cNvPr id="1971" name="Google Shape;1971;p47"/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5" name="Google Shape;197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Features of the Project</a:t>
            </a:r>
            <a:endParaRPr dirty="0"/>
          </a:p>
        </p:txBody>
      </p:sp>
      <p:sp>
        <p:nvSpPr>
          <p:cNvPr id="1976" name="Google Shape;1976;p47"/>
          <p:cNvSpPr txBox="1">
            <a:spLocks noGrp="1"/>
          </p:cNvSpPr>
          <p:nvPr>
            <p:ph type="title" idx="2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Multiple Difficulty Levels:</a:t>
            </a:r>
            <a:endParaRPr dirty="0"/>
          </a:p>
        </p:txBody>
      </p:sp>
      <p:sp>
        <p:nvSpPr>
          <p:cNvPr id="1977" name="Google Shape;1977;p47"/>
          <p:cNvSpPr txBox="1">
            <a:spLocks noGrp="1"/>
          </p:cNvSpPr>
          <p:nvPr>
            <p:ph type="subTitle" idx="1"/>
          </p:nvPr>
        </p:nvSpPr>
        <p:spPr>
          <a:xfrm>
            <a:off x="1544848" y="2176807"/>
            <a:ext cx="2867100" cy="84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Level 1: Easy (Addition, Subtraction),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Level 2: Medium (Multiplication),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Level 3: Hard (Division, Mixed Operations)</a:t>
            </a:r>
            <a:endParaRPr sz="1200" dirty="0"/>
          </a:p>
        </p:txBody>
      </p:sp>
      <p:sp>
        <p:nvSpPr>
          <p:cNvPr id="1978" name="Google Shape;1978;p47"/>
          <p:cNvSpPr txBox="1">
            <a:spLocks noGrp="1"/>
          </p:cNvSpPr>
          <p:nvPr>
            <p:ph type="title" idx="3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Sound Feedback Integration:</a:t>
            </a:r>
            <a:endParaRPr dirty="0"/>
          </a:p>
        </p:txBody>
      </p:sp>
      <p:sp>
        <p:nvSpPr>
          <p:cNvPr id="1979" name="Google Shape;1979;p47"/>
          <p:cNvSpPr txBox="1">
            <a:spLocks noGrp="1"/>
          </p:cNvSpPr>
          <p:nvPr>
            <p:ph type="subTitle" idx="4"/>
          </p:nvPr>
        </p:nvSpPr>
        <p:spPr>
          <a:xfrm>
            <a:off x="5556877" y="2176808"/>
            <a:ext cx="2867100" cy="844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Correct: Beep sound, Wrong: Different beep sound</a:t>
            </a:r>
            <a:endParaRPr dirty="0"/>
          </a:p>
        </p:txBody>
      </p:sp>
      <p:sp>
        <p:nvSpPr>
          <p:cNvPr id="1980" name="Google Shape;1980;p47"/>
          <p:cNvSpPr txBox="1">
            <a:spLocks noGrp="1"/>
          </p:cNvSpPr>
          <p:nvPr>
            <p:ph type="title" idx="5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Dynamic Question Generation:</a:t>
            </a:r>
            <a:endParaRPr dirty="0"/>
          </a:p>
        </p:txBody>
      </p:sp>
      <p:sp>
        <p:nvSpPr>
          <p:cNvPr id="1981" name="Google Shape;1981;p47"/>
          <p:cNvSpPr txBox="1">
            <a:spLocks noGrp="1"/>
          </p:cNvSpPr>
          <p:nvPr>
            <p:ph type="subTitle" idx="6"/>
          </p:nvPr>
        </p:nvSpPr>
        <p:spPr>
          <a:xfrm>
            <a:off x="1544848" y="3895083"/>
            <a:ext cx="2867100" cy="802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adjust automatically based on difficulty.</a:t>
            </a:r>
            <a:endParaRPr dirty="0"/>
          </a:p>
        </p:txBody>
      </p:sp>
      <p:sp>
        <p:nvSpPr>
          <p:cNvPr id="1982" name="Google Shape;1982;p47"/>
          <p:cNvSpPr txBox="1">
            <a:spLocks noGrp="1"/>
          </p:cNvSpPr>
          <p:nvPr>
            <p:ph type="title" idx="7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Interface Updates:</a:t>
            </a:r>
            <a:endParaRPr dirty="0"/>
          </a:p>
        </p:txBody>
      </p:sp>
      <p:sp>
        <p:nvSpPr>
          <p:cNvPr id="1983" name="Google Shape;1983;p47"/>
          <p:cNvSpPr txBox="1">
            <a:spLocks noGrp="1"/>
          </p:cNvSpPr>
          <p:nvPr>
            <p:ph type="subTitle" idx="8"/>
          </p:nvPr>
        </p:nvSpPr>
        <p:spPr>
          <a:xfrm>
            <a:off x="5556877" y="3895082"/>
            <a:ext cx="2867100" cy="802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Real-time Level and Score updates with a clean, user-friendly interface</a:t>
            </a:r>
            <a:endParaRPr dirty="0"/>
          </a:p>
        </p:txBody>
      </p:sp>
      <p:grpSp>
        <p:nvGrpSpPr>
          <p:cNvPr id="1984" name="Google Shape;1984;p47"/>
          <p:cNvGrpSpPr/>
          <p:nvPr/>
        </p:nvGrpSpPr>
        <p:grpSpPr>
          <a:xfrm>
            <a:off x="720004" y="1727980"/>
            <a:ext cx="650997" cy="759684"/>
            <a:chOff x="4876875" y="1427500"/>
            <a:chExt cx="1130400" cy="1319125"/>
          </a:xfrm>
        </p:grpSpPr>
        <p:sp>
          <p:nvSpPr>
            <p:cNvPr id="1985" name="Google Shape;1985;p4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87" name="Google Shape;1987;p47"/>
          <p:cNvCxnSpPr>
            <a:stCxn id="1985" idx="3"/>
            <a:endCxn id="1976" idx="1"/>
          </p:cNvCxnSpPr>
          <p:nvPr/>
        </p:nvCxnSpPr>
        <p:spPr>
          <a:xfrm rot="10800000" flipH="1">
            <a:off x="1371002" y="1912932"/>
            <a:ext cx="173700" cy="257700"/>
          </a:xfrm>
          <a:prstGeom prst="bentConnector3">
            <a:avLst>
              <a:gd name="adj1" fmla="val 500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8" name="Google Shape;1988;p47"/>
          <p:cNvGrpSpPr/>
          <p:nvPr/>
        </p:nvGrpSpPr>
        <p:grpSpPr>
          <a:xfrm>
            <a:off x="720004" y="3442018"/>
            <a:ext cx="650997" cy="759684"/>
            <a:chOff x="4876875" y="1427500"/>
            <a:chExt cx="1130400" cy="1319125"/>
          </a:xfrm>
        </p:grpSpPr>
        <p:sp>
          <p:nvSpPr>
            <p:cNvPr id="1989" name="Google Shape;1989;p4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47"/>
          <p:cNvGrpSpPr/>
          <p:nvPr/>
        </p:nvGrpSpPr>
        <p:grpSpPr>
          <a:xfrm>
            <a:off x="4722354" y="1727980"/>
            <a:ext cx="650997" cy="759684"/>
            <a:chOff x="4876875" y="1427500"/>
            <a:chExt cx="1130400" cy="1319125"/>
          </a:xfrm>
        </p:grpSpPr>
        <p:sp>
          <p:nvSpPr>
            <p:cNvPr id="1992" name="Google Shape;1992;p4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47"/>
          <p:cNvGrpSpPr/>
          <p:nvPr/>
        </p:nvGrpSpPr>
        <p:grpSpPr>
          <a:xfrm>
            <a:off x="4722354" y="3442018"/>
            <a:ext cx="650997" cy="759684"/>
            <a:chOff x="4876875" y="1427500"/>
            <a:chExt cx="1130400" cy="1319125"/>
          </a:xfrm>
        </p:grpSpPr>
        <p:sp>
          <p:nvSpPr>
            <p:cNvPr id="1995" name="Google Shape;1995;p4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7" name="Google Shape;1997;p47"/>
          <p:cNvCxnSpPr>
            <a:stCxn id="1989" idx="3"/>
            <a:endCxn id="1980" idx="1"/>
          </p:cNvCxnSpPr>
          <p:nvPr/>
        </p:nvCxnSpPr>
        <p:spPr>
          <a:xfrm rot="10800000" flipH="1">
            <a:off x="1371002" y="3631169"/>
            <a:ext cx="173700" cy="253500"/>
          </a:xfrm>
          <a:prstGeom prst="bentConnector3">
            <a:avLst>
              <a:gd name="adj1" fmla="val 500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8" name="Google Shape;1998;p47"/>
          <p:cNvCxnSpPr>
            <a:stCxn id="1992" idx="3"/>
            <a:endCxn id="1978" idx="1"/>
          </p:cNvCxnSpPr>
          <p:nvPr/>
        </p:nvCxnSpPr>
        <p:spPr>
          <a:xfrm rot="10800000" flipH="1">
            <a:off x="5373352" y="1912932"/>
            <a:ext cx="183600" cy="257700"/>
          </a:xfrm>
          <a:prstGeom prst="bentConnector3">
            <a:avLst>
              <a:gd name="adj1" fmla="val 499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9" name="Google Shape;1999;p47"/>
          <p:cNvCxnSpPr>
            <a:stCxn id="1995" idx="3"/>
            <a:endCxn id="1982" idx="1"/>
          </p:cNvCxnSpPr>
          <p:nvPr/>
        </p:nvCxnSpPr>
        <p:spPr>
          <a:xfrm rot="10800000" flipH="1">
            <a:off x="5373352" y="3631169"/>
            <a:ext cx="183600" cy="253500"/>
          </a:xfrm>
          <a:prstGeom prst="bentConnector3">
            <a:avLst>
              <a:gd name="adj1" fmla="val 499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00" name="Google Shape;2000;p47"/>
          <p:cNvGrpSpPr/>
          <p:nvPr/>
        </p:nvGrpSpPr>
        <p:grpSpPr>
          <a:xfrm>
            <a:off x="4938229" y="3731934"/>
            <a:ext cx="219237" cy="297659"/>
            <a:chOff x="2876854" y="4126926"/>
            <a:chExt cx="219237" cy="297659"/>
          </a:xfrm>
        </p:grpSpPr>
        <p:sp>
          <p:nvSpPr>
            <p:cNvPr id="2001" name="Google Shape;2001;p47"/>
            <p:cNvSpPr/>
            <p:nvPr/>
          </p:nvSpPr>
          <p:spPr>
            <a:xfrm>
              <a:off x="2946981" y="4376465"/>
              <a:ext cx="97685" cy="31062"/>
            </a:xfrm>
            <a:custGeom>
              <a:avLst/>
              <a:gdLst/>
              <a:ahLst/>
              <a:cxnLst/>
              <a:rect l="l" t="t" r="r" b="b"/>
              <a:pathLst>
                <a:path w="3041" h="967" extrusionOk="0">
                  <a:moveTo>
                    <a:pt x="228" y="1"/>
                  </a:moveTo>
                  <a:lnTo>
                    <a:pt x="0" y="743"/>
                  </a:lnTo>
                  <a:lnTo>
                    <a:pt x="1520" y="966"/>
                  </a:lnTo>
                  <a:lnTo>
                    <a:pt x="3040" y="743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7"/>
            <p:cNvSpPr/>
            <p:nvPr/>
          </p:nvSpPr>
          <p:spPr>
            <a:xfrm>
              <a:off x="2946821" y="4376465"/>
              <a:ext cx="97685" cy="25120"/>
            </a:xfrm>
            <a:custGeom>
              <a:avLst/>
              <a:gdLst/>
              <a:ahLst/>
              <a:cxnLst/>
              <a:rect l="l" t="t" r="r" b="b"/>
              <a:pathLst>
                <a:path w="3041" h="782" extrusionOk="0">
                  <a:moveTo>
                    <a:pt x="230" y="1"/>
                  </a:moveTo>
                  <a:lnTo>
                    <a:pt x="1" y="743"/>
                  </a:lnTo>
                  <a:lnTo>
                    <a:pt x="253" y="781"/>
                  </a:lnTo>
                  <a:lnTo>
                    <a:pt x="441" y="536"/>
                  </a:lnTo>
                  <a:cubicBezTo>
                    <a:pt x="477" y="492"/>
                    <a:pt x="531" y="464"/>
                    <a:pt x="589" y="464"/>
                  </a:cubicBezTo>
                  <a:lnTo>
                    <a:pt x="2456" y="464"/>
                  </a:lnTo>
                  <a:cubicBezTo>
                    <a:pt x="2514" y="464"/>
                    <a:pt x="2569" y="492"/>
                    <a:pt x="2605" y="536"/>
                  </a:cubicBezTo>
                  <a:lnTo>
                    <a:pt x="2789" y="781"/>
                  </a:lnTo>
                  <a:lnTo>
                    <a:pt x="3041" y="743"/>
                  </a:lnTo>
                  <a:lnTo>
                    <a:pt x="2734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2930341" y="4363647"/>
              <a:ext cx="132505" cy="36716"/>
            </a:xfrm>
            <a:custGeom>
              <a:avLst/>
              <a:gdLst/>
              <a:ahLst/>
              <a:cxnLst/>
              <a:rect l="l" t="t" r="r" b="b"/>
              <a:pathLst>
                <a:path w="4125" h="1143" extrusionOk="0">
                  <a:moveTo>
                    <a:pt x="3794" y="0"/>
                  </a:moveTo>
                  <a:lnTo>
                    <a:pt x="167" y="22"/>
                  </a:lnTo>
                  <a:lnTo>
                    <a:pt x="4" y="48"/>
                  </a:lnTo>
                  <a:lnTo>
                    <a:pt x="0" y="935"/>
                  </a:lnTo>
                  <a:cubicBezTo>
                    <a:pt x="0" y="1038"/>
                    <a:pt x="28" y="1103"/>
                    <a:pt x="130" y="1103"/>
                  </a:cubicBezTo>
                  <a:lnTo>
                    <a:pt x="224" y="1142"/>
                  </a:lnTo>
                  <a:lnTo>
                    <a:pt x="514" y="1142"/>
                  </a:lnTo>
                  <a:lnTo>
                    <a:pt x="860" y="694"/>
                  </a:lnTo>
                  <a:cubicBezTo>
                    <a:pt x="896" y="647"/>
                    <a:pt x="950" y="621"/>
                    <a:pt x="1008" y="621"/>
                  </a:cubicBezTo>
                  <a:lnTo>
                    <a:pt x="3062" y="621"/>
                  </a:lnTo>
                  <a:cubicBezTo>
                    <a:pt x="3120" y="621"/>
                    <a:pt x="3176" y="647"/>
                    <a:pt x="3209" y="694"/>
                  </a:cubicBezTo>
                  <a:lnTo>
                    <a:pt x="3555" y="1142"/>
                  </a:lnTo>
                  <a:lnTo>
                    <a:pt x="3938" y="1142"/>
                  </a:lnTo>
                  <a:cubicBezTo>
                    <a:pt x="4040" y="1142"/>
                    <a:pt x="4124" y="1058"/>
                    <a:pt x="4119" y="956"/>
                  </a:cubicBezTo>
                  <a:lnTo>
                    <a:pt x="4119" y="340"/>
                  </a:lnTo>
                  <a:lnTo>
                    <a:pt x="4062" y="60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2928638" y="4363647"/>
              <a:ext cx="134208" cy="36716"/>
            </a:xfrm>
            <a:custGeom>
              <a:avLst/>
              <a:gdLst/>
              <a:ahLst/>
              <a:cxnLst/>
              <a:rect l="l" t="t" r="r" b="b"/>
              <a:pathLst>
                <a:path w="4178" h="1143" extrusionOk="0">
                  <a:moveTo>
                    <a:pt x="3853" y="0"/>
                  </a:moveTo>
                  <a:lnTo>
                    <a:pt x="225" y="22"/>
                  </a:lnTo>
                  <a:lnTo>
                    <a:pt x="1" y="60"/>
                  </a:lnTo>
                  <a:lnTo>
                    <a:pt x="1" y="956"/>
                  </a:lnTo>
                  <a:cubicBezTo>
                    <a:pt x="1" y="1058"/>
                    <a:pt x="83" y="1142"/>
                    <a:pt x="188" y="1142"/>
                  </a:cubicBezTo>
                  <a:lnTo>
                    <a:pt x="282" y="1142"/>
                  </a:lnTo>
                  <a:lnTo>
                    <a:pt x="282" y="435"/>
                  </a:lnTo>
                  <a:cubicBezTo>
                    <a:pt x="282" y="382"/>
                    <a:pt x="322" y="340"/>
                    <a:pt x="373" y="340"/>
                  </a:cubicBezTo>
                  <a:lnTo>
                    <a:pt x="4177" y="340"/>
                  </a:lnTo>
                  <a:lnTo>
                    <a:pt x="4177" y="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2946981" y="4400333"/>
              <a:ext cx="41053" cy="24252"/>
            </a:xfrm>
            <a:custGeom>
              <a:avLst/>
              <a:gdLst/>
              <a:ahLst/>
              <a:cxnLst/>
              <a:rect l="l" t="t" r="r" b="b"/>
              <a:pathLst>
                <a:path w="1278" h="755" extrusionOk="0">
                  <a:moveTo>
                    <a:pt x="0" y="0"/>
                  </a:moveTo>
                  <a:lnTo>
                    <a:pt x="160" y="616"/>
                  </a:lnTo>
                  <a:cubicBezTo>
                    <a:pt x="181" y="697"/>
                    <a:pt x="255" y="755"/>
                    <a:pt x="340" y="755"/>
                  </a:cubicBezTo>
                  <a:lnTo>
                    <a:pt x="1239" y="755"/>
                  </a:lnTo>
                  <a:lnTo>
                    <a:pt x="1277" y="378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3003520" y="4400333"/>
              <a:ext cx="41053" cy="24252"/>
            </a:xfrm>
            <a:custGeom>
              <a:avLst/>
              <a:gdLst/>
              <a:ahLst/>
              <a:cxnLst/>
              <a:rect l="l" t="t" r="r" b="b"/>
              <a:pathLst>
                <a:path w="1278" h="755" extrusionOk="0">
                  <a:moveTo>
                    <a:pt x="38" y="0"/>
                  </a:moveTo>
                  <a:lnTo>
                    <a:pt x="1" y="378"/>
                  </a:lnTo>
                  <a:lnTo>
                    <a:pt x="38" y="755"/>
                  </a:lnTo>
                  <a:lnTo>
                    <a:pt x="937" y="755"/>
                  </a:lnTo>
                  <a:cubicBezTo>
                    <a:pt x="1023" y="755"/>
                    <a:pt x="1096" y="697"/>
                    <a:pt x="1118" y="616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2986783" y="4400333"/>
              <a:ext cx="17989" cy="24252"/>
            </a:xfrm>
            <a:custGeom>
              <a:avLst/>
              <a:gdLst/>
              <a:ahLst/>
              <a:cxnLst/>
              <a:rect l="l" t="t" r="r" b="b"/>
              <a:pathLst>
                <a:path w="560" h="755" extrusionOk="0">
                  <a:moveTo>
                    <a:pt x="0" y="0"/>
                  </a:moveTo>
                  <a:lnTo>
                    <a:pt x="0" y="755"/>
                  </a:lnTo>
                  <a:lnTo>
                    <a:pt x="559" y="755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2946981" y="4144016"/>
              <a:ext cx="97685" cy="31095"/>
            </a:xfrm>
            <a:custGeom>
              <a:avLst/>
              <a:gdLst/>
              <a:ahLst/>
              <a:cxnLst/>
              <a:rect l="l" t="t" r="r" b="b"/>
              <a:pathLst>
                <a:path w="3041" h="968" extrusionOk="0">
                  <a:moveTo>
                    <a:pt x="1520" y="0"/>
                  </a:moveTo>
                  <a:lnTo>
                    <a:pt x="0" y="224"/>
                  </a:lnTo>
                  <a:lnTo>
                    <a:pt x="228" y="967"/>
                  </a:lnTo>
                  <a:lnTo>
                    <a:pt x="2732" y="967"/>
                  </a:lnTo>
                  <a:lnTo>
                    <a:pt x="3040" y="224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2946821" y="4149991"/>
              <a:ext cx="97685" cy="25120"/>
            </a:xfrm>
            <a:custGeom>
              <a:avLst/>
              <a:gdLst/>
              <a:ahLst/>
              <a:cxnLst/>
              <a:rect l="l" t="t" r="r" b="b"/>
              <a:pathLst>
                <a:path w="3041" h="782" extrusionOk="0">
                  <a:moveTo>
                    <a:pt x="253" y="1"/>
                  </a:moveTo>
                  <a:lnTo>
                    <a:pt x="1" y="38"/>
                  </a:lnTo>
                  <a:lnTo>
                    <a:pt x="230" y="781"/>
                  </a:lnTo>
                  <a:lnTo>
                    <a:pt x="2734" y="781"/>
                  </a:lnTo>
                  <a:lnTo>
                    <a:pt x="3041" y="38"/>
                  </a:lnTo>
                  <a:lnTo>
                    <a:pt x="2789" y="1"/>
                  </a:lnTo>
                  <a:lnTo>
                    <a:pt x="2605" y="245"/>
                  </a:lnTo>
                  <a:cubicBezTo>
                    <a:pt x="2569" y="290"/>
                    <a:pt x="2514" y="318"/>
                    <a:pt x="2456" y="318"/>
                  </a:cubicBezTo>
                  <a:lnTo>
                    <a:pt x="589" y="318"/>
                  </a:lnTo>
                  <a:cubicBezTo>
                    <a:pt x="531" y="318"/>
                    <a:pt x="477" y="290"/>
                    <a:pt x="441" y="245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7"/>
            <p:cNvSpPr/>
            <p:nvPr/>
          </p:nvSpPr>
          <p:spPr>
            <a:xfrm>
              <a:off x="2930341" y="4151211"/>
              <a:ext cx="132505" cy="36716"/>
            </a:xfrm>
            <a:custGeom>
              <a:avLst/>
              <a:gdLst/>
              <a:ahLst/>
              <a:cxnLst/>
              <a:rect l="l" t="t" r="r" b="b"/>
              <a:pathLst>
                <a:path w="4125" h="1143" extrusionOk="0">
                  <a:moveTo>
                    <a:pt x="224" y="0"/>
                  </a:moveTo>
                  <a:lnTo>
                    <a:pt x="130" y="39"/>
                  </a:lnTo>
                  <a:cubicBezTo>
                    <a:pt x="28" y="39"/>
                    <a:pt x="0" y="105"/>
                    <a:pt x="0" y="207"/>
                  </a:cubicBezTo>
                  <a:lnTo>
                    <a:pt x="4" y="1093"/>
                  </a:lnTo>
                  <a:lnTo>
                    <a:pt x="167" y="1121"/>
                  </a:lnTo>
                  <a:lnTo>
                    <a:pt x="3794" y="1143"/>
                  </a:lnTo>
                  <a:lnTo>
                    <a:pt x="4062" y="1083"/>
                  </a:lnTo>
                  <a:lnTo>
                    <a:pt x="4119" y="802"/>
                  </a:lnTo>
                  <a:lnTo>
                    <a:pt x="4119" y="187"/>
                  </a:lnTo>
                  <a:cubicBezTo>
                    <a:pt x="4124" y="84"/>
                    <a:pt x="4040" y="0"/>
                    <a:pt x="3938" y="0"/>
                  </a:cubicBezTo>
                  <a:lnTo>
                    <a:pt x="3555" y="0"/>
                  </a:lnTo>
                  <a:lnTo>
                    <a:pt x="3209" y="449"/>
                  </a:lnTo>
                  <a:cubicBezTo>
                    <a:pt x="3176" y="495"/>
                    <a:pt x="3120" y="522"/>
                    <a:pt x="3062" y="522"/>
                  </a:cubicBezTo>
                  <a:lnTo>
                    <a:pt x="1008" y="522"/>
                  </a:lnTo>
                  <a:cubicBezTo>
                    <a:pt x="950" y="522"/>
                    <a:pt x="896" y="495"/>
                    <a:pt x="860" y="449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7"/>
            <p:cNvSpPr/>
            <p:nvPr/>
          </p:nvSpPr>
          <p:spPr>
            <a:xfrm>
              <a:off x="2928638" y="4151211"/>
              <a:ext cx="134208" cy="36684"/>
            </a:xfrm>
            <a:custGeom>
              <a:avLst/>
              <a:gdLst/>
              <a:ahLst/>
              <a:cxnLst/>
              <a:rect l="l" t="t" r="r" b="b"/>
              <a:pathLst>
                <a:path w="4178" h="1142" extrusionOk="0">
                  <a:moveTo>
                    <a:pt x="188" y="0"/>
                  </a:moveTo>
                  <a:cubicBezTo>
                    <a:pt x="83" y="0"/>
                    <a:pt x="1" y="84"/>
                    <a:pt x="1" y="187"/>
                  </a:cubicBezTo>
                  <a:lnTo>
                    <a:pt x="1" y="1082"/>
                  </a:lnTo>
                  <a:lnTo>
                    <a:pt x="225" y="1119"/>
                  </a:lnTo>
                  <a:lnTo>
                    <a:pt x="3853" y="1141"/>
                  </a:lnTo>
                  <a:lnTo>
                    <a:pt x="4177" y="1082"/>
                  </a:lnTo>
                  <a:lnTo>
                    <a:pt x="4177" y="801"/>
                  </a:lnTo>
                  <a:lnTo>
                    <a:pt x="373" y="801"/>
                  </a:lnTo>
                  <a:cubicBezTo>
                    <a:pt x="372" y="801"/>
                    <a:pt x="371" y="801"/>
                    <a:pt x="370" y="801"/>
                  </a:cubicBezTo>
                  <a:cubicBezTo>
                    <a:pt x="321" y="801"/>
                    <a:pt x="282" y="760"/>
                    <a:pt x="282" y="708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2946981" y="4126926"/>
              <a:ext cx="41053" cy="24252"/>
            </a:xfrm>
            <a:custGeom>
              <a:avLst/>
              <a:gdLst/>
              <a:ahLst/>
              <a:cxnLst/>
              <a:rect l="l" t="t" r="r" b="b"/>
              <a:pathLst>
                <a:path w="1278" h="755" extrusionOk="0">
                  <a:moveTo>
                    <a:pt x="340" y="1"/>
                  </a:moveTo>
                  <a:cubicBezTo>
                    <a:pt x="255" y="1"/>
                    <a:pt x="181" y="59"/>
                    <a:pt x="160" y="140"/>
                  </a:cubicBezTo>
                  <a:lnTo>
                    <a:pt x="0" y="755"/>
                  </a:lnTo>
                  <a:lnTo>
                    <a:pt x="1239" y="755"/>
                  </a:lnTo>
                  <a:lnTo>
                    <a:pt x="1277" y="377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3003520" y="4126926"/>
              <a:ext cx="41053" cy="24252"/>
            </a:xfrm>
            <a:custGeom>
              <a:avLst/>
              <a:gdLst/>
              <a:ahLst/>
              <a:cxnLst/>
              <a:rect l="l" t="t" r="r" b="b"/>
              <a:pathLst>
                <a:path w="1278" h="755" extrusionOk="0">
                  <a:moveTo>
                    <a:pt x="38" y="1"/>
                  </a:moveTo>
                  <a:lnTo>
                    <a:pt x="1" y="377"/>
                  </a:lnTo>
                  <a:lnTo>
                    <a:pt x="38" y="755"/>
                  </a:lnTo>
                  <a:lnTo>
                    <a:pt x="1277" y="755"/>
                  </a:lnTo>
                  <a:lnTo>
                    <a:pt x="1118" y="140"/>
                  </a:lnTo>
                  <a:cubicBezTo>
                    <a:pt x="1096" y="59"/>
                    <a:pt x="1023" y="1"/>
                    <a:pt x="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2986783" y="4126926"/>
              <a:ext cx="17989" cy="24252"/>
            </a:xfrm>
            <a:custGeom>
              <a:avLst/>
              <a:gdLst/>
              <a:ahLst/>
              <a:cxnLst/>
              <a:rect l="l" t="t" r="r" b="b"/>
              <a:pathLst>
                <a:path w="560" h="755" extrusionOk="0">
                  <a:moveTo>
                    <a:pt x="0" y="1"/>
                  </a:moveTo>
                  <a:lnTo>
                    <a:pt x="0" y="755"/>
                  </a:lnTo>
                  <a:lnTo>
                    <a:pt x="559" y="75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2878043" y="4240901"/>
              <a:ext cx="19241" cy="20494"/>
            </a:xfrm>
            <a:custGeom>
              <a:avLst/>
              <a:gdLst/>
              <a:ahLst/>
              <a:cxnLst/>
              <a:rect l="l" t="t" r="r" b="b"/>
              <a:pathLst>
                <a:path w="599" h="638" extrusionOk="0">
                  <a:moveTo>
                    <a:pt x="208" y="1"/>
                  </a:moveTo>
                  <a:lnTo>
                    <a:pt x="95" y="39"/>
                  </a:lnTo>
                  <a:cubicBezTo>
                    <a:pt x="43" y="39"/>
                    <a:pt x="1" y="82"/>
                    <a:pt x="1" y="133"/>
                  </a:cubicBezTo>
                  <a:lnTo>
                    <a:pt x="1" y="544"/>
                  </a:lnTo>
                  <a:cubicBezTo>
                    <a:pt x="1" y="596"/>
                    <a:pt x="44" y="638"/>
                    <a:pt x="95" y="638"/>
                  </a:cubicBezTo>
                  <a:lnTo>
                    <a:pt x="599" y="638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2876854" y="4240966"/>
              <a:ext cx="20430" cy="21651"/>
            </a:xfrm>
            <a:custGeom>
              <a:avLst/>
              <a:gdLst/>
              <a:ahLst/>
              <a:cxnLst/>
              <a:rect l="l" t="t" r="r" b="b"/>
              <a:pathLst>
                <a:path w="636" h="674" extrusionOk="0">
                  <a:moveTo>
                    <a:pt x="94" y="0"/>
                  </a:moveTo>
                  <a:cubicBezTo>
                    <a:pt x="42" y="0"/>
                    <a:pt x="0" y="44"/>
                    <a:pt x="0" y="94"/>
                  </a:cubicBezTo>
                  <a:lnTo>
                    <a:pt x="0" y="579"/>
                  </a:lnTo>
                  <a:cubicBezTo>
                    <a:pt x="0" y="633"/>
                    <a:pt x="44" y="673"/>
                    <a:pt x="94" y="673"/>
                  </a:cubicBezTo>
                  <a:lnTo>
                    <a:pt x="636" y="673"/>
                  </a:lnTo>
                  <a:lnTo>
                    <a:pt x="636" y="432"/>
                  </a:lnTo>
                  <a:lnTo>
                    <a:pt x="636" y="430"/>
                  </a:lnTo>
                  <a:lnTo>
                    <a:pt x="281" y="430"/>
                  </a:lnTo>
                  <a:cubicBezTo>
                    <a:pt x="259" y="430"/>
                    <a:pt x="243" y="411"/>
                    <a:pt x="243" y="39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2878043" y="4288863"/>
              <a:ext cx="19241" cy="20430"/>
            </a:xfrm>
            <a:custGeom>
              <a:avLst/>
              <a:gdLst/>
              <a:ahLst/>
              <a:cxnLst/>
              <a:rect l="l" t="t" r="r" b="b"/>
              <a:pathLst>
                <a:path w="599" h="636" extrusionOk="0">
                  <a:moveTo>
                    <a:pt x="208" y="0"/>
                  </a:moveTo>
                  <a:lnTo>
                    <a:pt x="95" y="39"/>
                  </a:lnTo>
                  <a:cubicBezTo>
                    <a:pt x="43" y="39"/>
                    <a:pt x="1" y="83"/>
                    <a:pt x="1" y="134"/>
                  </a:cubicBezTo>
                  <a:lnTo>
                    <a:pt x="1" y="524"/>
                  </a:lnTo>
                  <a:cubicBezTo>
                    <a:pt x="1" y="577"/>
                    <a:pt x="44" y="619"/>
                    <a:pt x="95" y="619"/>
                  </a:cubicBezTo>
                  <a:lnTo>
                    <a:pt x="599" y="63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2876854" y="4288959"/>
              <a:ext cx="20430" cy="21554"/>
            </a:xfrm>
            <a:custGeom>
              <a:avLst/>
              <a:gdLst/>
              <a:ahLst/>
              <a:cxnLst/>
              <a:rect l="l" t="t" r="r" b="b"/>
              <a:pathLst>
                <a:path w="636" h="671" extrusionOk="0">
                  <a:moveTo>
                    <a:pt x="94" y="0"/>
                  </a:moveTo>
                  <a:cubicBezTo>
                    <a:pt x="42" y="0"/>
                    <a:pt x="0" y="44"/>
                    <a:pt x="0" y="94"/>
                  </a:cubicBezTo>
                  <a:lnTo>
                    <a:pt x="0" y="576"/>
                  </a:lnTo>
                  <a:cubicBezTo>
                    <a:pt x="0" y="630"/>
                    <a:pt x="44" y="671"/>
                    <a:pt x="94" y="671"/>
                  </a:cubicBezTo>
                  <a:lnTo>
                    <a:pt x="636" y="671"/>
                  </a:lnTo>
                  <a:lnTo>
                    <a:pt x="636" y="429"/>
                  </a:lnTo>
                  <a:lnTo>
                    <a:pt x="281" y="429"/>
                  </a:lnTo>
                  <a:cubicBezTo>
                    <a:pt x="259" y="429"/>
                    <a:pt x="243" y="410"/>
                    <a:pt x="243" y="39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2897157" y="4186034"/>
              <a:ext cx="198935" cy="179565"/>
            </a:xfrm>
            <a:custGeom>
              <a:avLst/>
              <a:gdLst/>
              <a:ahLst/>
              <a:cxnLst/>
              <a:rect l="l" t="t" r="r" b="b"/>
              <a:pathLst>
                <a:path w="6193" h="5590" extrusionOk="0">
                  <a:moveTo>
                    <a:pt x="1380" y="1"/>
                  </a:moveTo>
                  <a:lnTo>
                    <a:pt x="981" y="103"/>
                  </a:lnTo>
                  <a:lnTo>
                    <a:pt x="188" y="963"/>
                  </a:lnTo>
                  <a:cubicBezTo>
                    <a:pt x="69" y="1099"/>
                    <a:pt x="1" y="1275"/>
                    <a:pt x="1" y="1456"/>
                  </a:cubicBezTo>
                  <a:lnTo>
                    <a:pt x="1" y="4135"/>
                  </a:lnTo>
                  <a:cubicBezTo>
                    <a:pt x="1" y="4316"/>
                    <a:pt x="69" y="4493"/>
                    <a:pt x="188" y="4627"/>
                  </a:cubicBezTo>
                  <a:lnTo>
                    <a:pt x="981" y="5484"/>
                  </a:lnTo>
                  <a:lnTo>
                    <a:pt x="1375" y="5590"/>
                  </a:lnTo>
                  <a:lnTo>
                    <a:pt x="5157" y="5590"/>
                  </a:lnTo>
                  <a:lnTo>
                    <a:pt x="6006" y="4627"/>
                  </a:lnTo>
                  <a:cubicBezTo>
                    <a:pt x="6126" y="4493"/>
                    <a:pt x="6192" y="4316"/>
                    <a:pt x="6192" y="4135"/>
                  </a:cubicBezTo>
                  <a:lnTo>
                    <a:pt x="6192" y="1456"/>
                  </a:lnTo>
                  <a:cubicBezTo>
                    <a:pt x="6192" y="1275"/>
                    <a:pt x="6126" y="1099"/>
                    <a:pt x="6006" y="963"/>
                  </a:cubicBezTo>
                  <a:lnTo>
                    <a:pt x="5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2895390" y="4186034"/>
              <a:ext cx="46128" cy="179565"/>
            </a:xfrm>
            <a:custGeom>
              <a:avLst/>
              <a:gdLst/>
              <a:ahLst/>
              <a:cxnLst/>
              <a:rect l="l" t="t" r="r" b="b"/>
              <a:pathLst>
                <a:path w="1436" h="5590" extrusionOk="0">
                  <a:moveTo>
                    <a:pt x="1036" y="1"/>
                  </a:moveTo>
                  <a:lnTo>
                    <a:pt x="188" y="963"/>
                  </a:lnTo>
                  <a:cubicBezTo>
                    <a:pt x="67" y="1099"/>
                    <a:pt x="1" y="1275"/>
                    <a:pt x="1" y="1456"/>
                  </a:cubicBezTo>
                  <a:lnTo>
                    <a:pt x="1" y="4135"/>
                  </a:lnTo>
                  <a:cubicBezTo>
                    <a:pt x="1" y="4316"/>
                    <a:pt x="67" y="4493"/>
                    <a:pt x="188" y="4627"/>
                  </a:cubicBezTo>
                  <a:lnTo>
                    <a:pt x="1036" y="5590"/>
                  </a:lnTo>
                  <a:lnTo>
                    <a:pt x="1430" y="5590"/>
                  </a:lnTo>
                  <a:lnTo>
                    <a:pt x="412" y="4430"/>
                  </a:lnTo>
                  <a:cubicBezTo>
                    <a:pt x="340" y="4349"/>
                    <a:pt x="299" y="4244"/>
                    <a:pt x="299" y="4135"/>
                  </a:cubicBezTo>
                  <a:lnTo>
                    <a:pt x="299" y="1456"/>
                  </a:lnTo>
                  <a:cubicBezTo>
                    <a:pt x="299" y="1347"/>
                    <a:pt x="340" y="1243"/>
                    <a:pt x="412" y="1160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2913411" y="4203895"/>
              <a:ext cx="164724" cy="143780"/>
            </a:xfrm>
            <a:custGeom>
              <a:avLst/>
              <a:gdLst/>
              <a:ahLst/>
              <a:cxnLst/>
              <a:rect l="l" t="t" r="r" b="b"/>
              <a:pathLst>
                <a:path w="5128" h="4476" extrusionOk="0">
                  <a:moveTo>
                    <a:pt x="921" y="1"/>
                  </a:moveTo>
                  <a:cubicBezTo>
                    <a:pt x="817" y="1"/>
                    <a:pt x="715" y="45"/>
                    <a:pt x="644" y="124"/>
                  </a:cubicBezTo>
                  <a:lnTo>
                    <a:pt x="96" y="733"/>
                  </a:lnTo>
                  <a:cubicBezTo>
                    <a:pt x="35" y="803"/>
                    <a:pt x="0" y="891"/>
                    <a:pt x="0" y="984"/>
                  </a:cubicBezTo>
                  <a:lnTo>
                    <a:pt x="0" y="3492"/>
                  </a:lnTo>
                  <a:cubicBezTo>
                    <a:pt x="0" y="3585"/>
                    <a:pt x="35" y="3673"/>
                    <a:pt x="96" y="3743"/>
                  </a:cubicBezTo>
                  <a:lnTo>
                    <a:pt x="644" y="4352"/>
                  </a:lnTo>
                  <a:cubicBezTo>
                    <a:pt x="715" y="4430"/>
                    <a:pt x="817" y="4475"/>
                    <a:pt x="921" y="4475"/>
                  </a:cubicBezTo>
                  <a:lnTo>
                    <a:pt x="4205" y="4475"/>
                  </a:lnTo>
                  <a:cubicBezTo>
                    <a:pt x="4311" y="4475"/>
                    <a:pt x="4413" y="4430"/>
                    <a:pt x="4482" y="4352"/>
                  </a:cubicBezTo>
                  <a:lnTo>
                    <a:pt x="5031" y="3743"/>
                  </a:lnTo>
                  <a:cubicBezTo>
                    <a:pt x="5093" y="3673"/>
                    <a:pt x="5128" y="3585"/>
                    <a:pt x="5128" y="3492"/>
                  </a:cubicBezTo>
                  <a:lnTo>
                    <a:pt x="5128" y="984"/>
                  </a:lnTo>
                  <a:cubicBezTo>
                    <a:pt x="5128" y="891"/>
                    <a:pt x="5093" y="803"/>
                    <a:pt x="5031" y="733"/>
                  </a:cubicBezTo>
                  <a:lnTo>
                    <a:pt x="4482" y="124"/>
                  </a:lnTo>
                  <a:cubicBezTo>
                    <a:pt x="4413" y="45"/>
                    <a:pt x="4311" y="1"/>
                    <a:pt x="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2943351" y="4325227"/>
              <a:ext cx="104751" cy="8962"/>
            </a:xfrm>
            <a:custGeom>
              <a:avLst/>
              <a:gdLst/>
              <a:ahLst/>
              <a:cxnLst/>
              <a:rect l="l" t="t" r="r" b="b"/>
              <a:pathLst>
                <a:path w="3261" h="279" extrusionOk="0">
                  <a:moveTo>
                    <a:pt x="139" y="0"/>
                  </a:moveTo>
                  <a:cubicBezTo>
                    <a:pt x="64" y="0"/>
                    <a:pt x="0" y="63"/>
                    <a:pt x="0" y="139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3121" y="278"/>
                  </a:lnTo>
                  <a:cubicBezTo>
                    <a:pt x="3200" y="278"/>
                    <a:pt x="3260" y="215"/>
                    <a:pt x="3260" y="139"/>
                  </a:cubicBezTo>
                  <a:cubicBezTo>
                    <a:pt x="3260" y="63"/>
                    <a:pt x="3200" y="0"/>
                    <a:pt x="312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2943351" y="4217419"/>
              <a:ext cx="68678" cy="9026"/>
            </a:xfrm>
            <a:custGeom>
              <a:avLst/>
              <a:gdLst/>
              <a:ahLst/>
              <a:cxnLst/>
              <a:rect l="l" t="t" r="r" b="b"/>
              <a:pathLst>
                <a:path w="2138" h="281" extrusionOk="0">
                  <a:moveTo>
                    <a:pt x="139" y="1"/>
                  </a:moveTo>
                  <a:cubicBezTo>
                    <a:pt x="64" y="1"/>
                    <a:pt x="0" y="65"/>
                    <a:pt x="0" y="140"/>
                  </a:cubicBezTo>
                  <a:cubicBezTo>
                    <a:pt x="0" y="217"/>
                    <a:pt x="63" y="280"/>
                    <a:pt x="139" y="280"/>
                  </a:cubicBezTo>
                  <a:lnTo>
                    <a:pt x="1998" y="280"/>
                  </a:lnTo>
                  <a:cubicBezTo>
                    <a:pt x="2076" y="280"/>
                    <a:pt x="2137" y="217"/>
                    <a:pt x="2137" y="140"/>
                  </a:cubicBezTo>
                  <a:cubicBezTo>
                    <a:pt x="2137" y="65"/>
                    <a:pt x="2076" y="1"/>
                    <a:pt x="199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3021252" y="4217419"/>
              <a:ext cx="26854" cy="9026"/>
            </a:xfrm>
            <a:custGeom>
              <a:avLst/>
              <a:gdLst/>
              <a:ahLst/>
              <a:cxnLst/>
              <a:rect l="l" t="t" r="r" b="b"/>
              <a:pathLst>
                <a:path w="836" h="281" extrusionOk="0">
                  <a:moveTo>
                    <a:pt x="139" y="1"/>
                  </a:moveTo>
                  <a:cubicBezTo>
                    <a:pt x="64" y="1"/>
                    <a:pt x="0" y="65"/>
                    <a:pt x="0" y="140"/>
                  </a:cubicBezTo>
                  <a:cubicBezTo>
                    <a:pt x="0" y="217"/>
                    <a:pt x="61" y="280"/>
                    <a:pt x="139" y="280"/>
                  </a:cubicBezTo>
                  <a:lnTo>
                    <a:pt x="696" y="280"/>
                  </a:lnTo>
                  <a:cubicBezTo>
                    <a:pt x="775" y="280"/>
                    <a:pt x="835" y="217"/>
                    <a:pt x="835" y="140"/>
                  </a:cubicBezTo>
                  <a:cubicBezTo>
                    <a:pt x="835" y="65"/>
                    <a:pt x="775" y="1"/>
                    <a:pt x="6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2937055" y="4239809"/>
              <a:ext cx="118564" cy="70702"/>
            </a:xfrm>
            <a:custGeom>
              <a:avLst/>
              <a:gdLst/>
              <a:ahLst/>
              <a:cxnLst/>
              <a:rect l="l" t="t" r="r" b="b"/>
              <a:pathLst>
                <a:path w="3691" h="2201" extrusionOk="0">
                  <a:moveTo>
                    <a:pt x="205" y="0"/>
                  </a:moveTo>
                  <a:lnTo>
                    <a:pt x="149" y="39"/>
                  </a:lnTo>
                  <a:cubicBezTo>
                    <a:pt x="49" y="39"/>
                    <a:pt x="1" y="122"/>
                    <a:pt x="1" y="225"/>
                  </a:cubicBezTo>
                  <a:lnTo>
                    <a:pt x="1" y="2015"/>
                  </a:lnTo>
                  <a:cubicBezTo>
                    <a:pt x="1" y="2118"/>
                    <a:pt x="85" y="2201"/>
                    <a:pt x="188" y="2201"/>
                  </a:cubicBezTo>
                  <a:lnTo>
                    <a:pt x="3468" y="2201"/>
                  </a:lnTo>
                  <a:cubicBezTo>
                    <a:pt x="3571" y="2201"/>
                    <a:pt x="3655" y="2154"/>
                    <a:pt x="3652" y="2051"/>
                  </a:cubicBezTo>
                  <a:lnTo>
                    <a:pt x="3691" y="1995"/>
                  </a:lnTo>
                  <a:lnTo>
                    <a:pt x="3691" y="187"/>
                  </a:lnTo>
                  <a:cubicBezTo>
                    <a:pt x="3691" y="84"/>
                    <a:pt x="3607" y="0"/>
                    <a:pt x="35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2935898" y="4239906"/>
              <a:ext cx="119785" cy="71858"/>
            </a:xfrm>
            <a:custGeom>
              <a:avLst/>
              <a:gdLst/>
              <a:ahLst/>
              <a:cxnLst/>
              <a:rect l="l" t="t" r="r" b="b"/>
              <a:pathLst>
                <a:path w="3729" h="2237" extrusionOk="0">
                  <a:moveTo>
                    <a:pt x="188" y="0"/>
                  </a:moveTo>
                  <a:cubicBezTo>
                    <a:pt x="85" y="0"/>
                    <a:pt x="1" y="83"/>
                    <a:pt x="1" y="185"/>
                  </a:cubicBezTo>
                  <a:lnTo>
                    <a:pt x="1" y="2050"/>
                  </a:lnTo>
                  <a:cubicBezTo>
                    <a:pt x="1" y="2153"/>
                    <a:pt x="85" y="2237"/>
                    <a:pt x="188" y="2237"/>
                  </a:cubicBezTo>
                  <a:lnTo>
                    <a:pt x="3542" y="2237"/>
                  </a:lnTo>
                  <a:cubicBezTo>
                    <a:pt x="3646" y="2237"/>
                    <a:pt x="3728" y="2153"/>
                    <a:pt x="3728" y="2050"/>
                  </a:cubicBezTo>
                  <a:lnTo>
                    <a:pt x="3728" y="1995"/>
                  </a:lnTo>
                  <a:lnTo>
                    <a:pt x="355" y="1995"/>
                  </a:lnTo>
                  <a:cubicBezTo>
                    <a:pt x="295" y="1995"/>
                    <a:pt x="244" y="1944"/>
                    <a:pt x="244" y="188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2985241" y="4253366"/>
              <a:ext cx="56921" cy="8962"/>
            </a:xfrm>
            <a:custGeom>
              <a:avLst/>
              <a:gdLst/>
              <a:ahLst/>
              <a:cxnLst/>
              <a:rect l="l" t="t" r="r" b="b"/>
              <a:pathLst>
                <a:path w="1772" h="279" extrusionOk="0">
                  <a:moveTo>
                    <a:pt x="141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9"/>
                    <a:pt x="141" y="279"/>
                  </a:cubicBezTo>
                  <a:lnTo>
                    <a:pt x="1632" y="279"/>
                  </a:lnTo>
                  <a:cubicBezTo>
                    <a:pt x="1709" y="279"/>
                    <a:pt x="1771" y="215"/>
                    <a:pt x="1771" y="140"/>
                  </a:cubicBezTo>
                  <a:cubicBezTo>
                    <a:pt x="1771" y="63"/>
                    <a:pt x="1709" y="1"/>
                    <a:pt x="163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2953824" y="4275788"/>
              <a:ext cx="83872" cy="17989"/>
            </a:xfrm>
            <a:custGeom>
              <a:avLst/>
              <a:gdLst/>
              <a:ahLst/>
              <a:cxnLst/>
              <a:rect l="l" t="t" r="r" b="b"/>
              <a:pathLst>
                <a:path w="2611" h="560" extrusionOk="0">
                  <a:moveTo>
                    <a:pt x="74" y="1"/>
                  </a:moveTo>
                  <a:cubicBezTo>
                    <a:pt x="33" y="1"/>
                    <a:pt x="0" y="34"/>
                    <a:pt x="0" y="74"/>
                  </a:cubicBezTo>
                  <a:lnTo>
                    <a:pt x="0" y="486"/>
                  </a:lnTo>
                  <a:cubicBezTo>
                    <a:pt x="0" y="528"/>
                    <a:pt x="33" y="559"/>
                    <a:pt x="74" y="559"/>
                  </a:cubicBezTo>
                  <a:lnTo>
                    <a:pt x="2535" y="559"/>
                  </a:lnTo>
                  <a:cubicBezTo>
                    <a:pt x="2577" y="559"/>
                    <a:pt x="2610" y="526"/>
                    <a:pt x="2610" y="486"/>
                  </a:cubicBezTo>
                  <a:lnTo>
                    <a:pt x="2610" y="74"/>
                  </a:lnTo>
                  <a:cubicBezTo>
                    <a:pt x="2610" y="34"/>
                    <a:pt x="2577" y="1"/>
                    <a:pt x="253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47"/>
          <p:cNvGrpSpPr/>
          <p:nvPr/>
        </p:nvGrpSpPr>
        <p:grpSpPr>
          <a:xfrm>
            <a:off x="940670" y="3731896"/>
            <a:ext cx="209668" cy="297723"/>
            <a:chOff x="2246708" y="4126926"/>
            <a:chExt cx="209668" cy="297723"/>
          </a:xfrm>
        </p:grpSpPr>
        <p:sp>
          <p:nvSpPr>
            <p:cNvPr id="2030" name="Google Shape;2030;p47"/>
            <p:cNvSpPr/>
            <p:nvPr/>
          </p:nvSpPr>
          <p:spPr>
            <a:xfrm>
              <a:off x="2286895" y="4126926"/>
              <a:ext cx="43751" cy="35945"/>
            </a:xfrm>
            <a:custGeom>
              <a:avLst/>
              <a:gdLst/>
              <a:ahLst/>
              <a:cxnLst/>
              <a:rect l="l" t="t" r="r" b="b"/>
              <a:pathLst>
                <a:path w="1362" h="1119" extrusionOk="0">
                  <a:moveTo>
                    <a:pt x="225" y="1"/>
                  </a:moveTo>
                  <a:lnTo>
                    <a:pt x="187" y="38"/>
                  </a:lnTo>
                  <a:cubicBezTo>
                    <a:pt x="83" y="38"/>
                    <a:pt x="0" y="122"/>
                    <a:pt x="0" y="225"/>
                  </a:cubicBezTo>
                  <a:lnTo>
                    <a:pt x="0" y="1118"/>
                  </a:lnTo>
                  <a:lnTo>
                    <a:pt x="1324" y="1118"/>
                  </a:lnTo>
                  <a:lnTo>
                    <a:pt x="1361" y="858"/>
                  </a:lnTo>
                  <a:lnTo>
                    <a:pt x="1361" y="699"/>
                  </a:lnTo>
                  <a:lnTo>
                    <a:pt x="1324" y="560"/>
                  </a:lnTo>
                  <a:lnTo>
                    <a:pt x="1361" y="421"/>
                  </a:lnTo>
                  <a:lnTo>
                    <a:pt x="1361" y="187"/>
                  </a:lnTo>
                  <a:cubicBezTo>
                    <a:pt x="1361" y="83"/>
                    <a:pt x="1277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2285675" y="4126926"/>
              <a:ext cx="44972" cy="37198"/>
            </a:xfrm>
            <a:custGeom>
              <a:avLst/>
              <a:gdLst/>
              <a:ahLst/>
              <a:cxnLst/>
              <a:rect l="l" t="t" r="r" b="b"/>
              <a:pathLst>
                <a:path w="1400" h="1158" extrusionOk="0">
                  <a:moveTo>
                    <a:pt x="186" y="1"/>
                  </a:moveTo>
                  <a:cubicBezTo>
                    <a:pt x="83" y="1"/>
                    <a:pt x="1" y="83"/>
                    <a:pt x="1" y="187"/>
                  </a:cubicBezTo>
                  <a:lnTo>
                    <a:pt x="1" y="1157"/>
                  </a:lnTo>
                  <a:lnTo>
                    <a:pt x="1399" y="1157"/>
                  </a:lnTo>
                  <a:lnTo>
                    <a:pt x="1399" y="858"/>
                  </a:lnTo>
                  <a:lnTo>
                    <a:pt x="335" y="858"/>
                  </a:lnTo>
                  <a:cubicBezTo>
                    <a:pt x="293" y="858"/>
                    <a:pt x="261" y="826"/>
                    <a:pt x="261" y="784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7"/>
            <p:cNvSpPr/>
            <p:nvPr/>
          </p:nvSpPr>
          <p:spPr>
            <a:xfrm>
              <a:off x="2311759" y="4140482"/>
              <a:ext cx="18888" cy="8994"/>
            </a:xfrm>
            <a:custGeom>
              <a:avLst/>
              <a:gdLst/>
              <a:ahLst/>
              <a:cxnLst/>
              <a:rect l="l" t="t" r="r" b="b"/>
              <a:pathLst>
                <a:path w="588" h="280" extrusionOk="0">
                  <a:moveTo>
                    <a:pt x="140" y="0"/>
                  </a:moveTo>
                  <a:cubicBezTo>
                    <a:pt x="65" y="0"/>
                    <a:pt x="1" y="62"/>
                    <a:pt x="1" y="139"/>
                  </a:cubicBezTo>
                  <a:cubicBezTo>
                    <a:pt x="1" y="216"/>
                    <a:pt x="62" y="279"/>
                    <a:pt x="140" y="279"/>
                  </a:cubicBezTo>
                  <a:lnTo>
                    <a:pt x="587" y="279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2266850" y="4162840"/>
              <a:ext cx="83551" cy="29970"/>
            </a:xfrm>
            <a:custGeom>
              <a:avLst/>
              <a:gdLst/>
              <a:ahLst/>
              <a:cxnLst/>
              <a:rect l="l" t="t" r="r" b="b"/>
              <a:pathLst>
                <a:path w="2601" h="933" extrusionOk="0">
                  <a:moveTo>
                    <a:pt x="251" y="0"/>
                  </a:moveTo>
                  <a:cubicBezTo>
                    <a:pt x="98" y="0"/>
                    <a:pt x="1" y="251"/>
                    <a:pt x="1" y="406"/>
                  </a:cubicBezTo>
                  <a:lnTo>
                    <a:pt x="8" y="933"/>
                  </a:lnTo>
                  <a:lnTo>
                    <a:pt x="2544" y="933"/>
                  </a:lnTo>
                  <a:lnTo>
                    <a:pt x="2600" y="652"/>
                  </a:lnTo>
                  <a:lnTo>
                    <a:pt x="2600" y="280"/>
                  </a:lnTo>
                  <a:cubicBezTo>
                    <a:pt x="2600" y="128"/>
                    <a:pt x="2476" y="0"/>
                    <a:pt x="2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2265918" y="4162840"/>
              <a:ext cx="84482" cy="31801"/>
            </a:xfrm>
            <a:custGeom>
              <a:avLst/>
              <a:gdLst/>
              <a:ahLst/>
              <a:cxnLst/>
              <a:rect l="l" t="t" r="r" b="b"/>
              <a:pathLst>
                <a:path w="2630" h="990" extrusionOk="0">
                  <a:moveTo>
                    <a:pt x="280" y="0"/>
                  </a:moveTo>
                  <a:cubicBezTo>
                    <a:pt x="125" y="0"/>
                    <a:pt x="1" y="128"/>
                    <a:pt x="1" y="281"/>
                  </a:cubicBezTo>
                  <a:lnTo>
                    <a:pt x="1" y="989"/>
                  </a:lnTo>
                  <a:lnTo>
                    <a:pt x="2629" y="989"/>
                  </a:lnTo>
                  <a:lnTo>
                    <a:pt x="2629" y="655"/>
                  </a:lnTo>
                  <a:lnTo>
                    <a:pt x="336" y="655"/>
                  </a:lnTo>
                  <a:cubicBezTo>
                    <a:pt x="306" y="655"/>
                    <a:pt x="280" y="629"/>
                    <a:pt x="280" y="598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2247640" y="4192844"/>
              <a:ext cx="121905" cy="31159"/>
            </a:xfrm>
            <a:custGeom>
              <a:avLst/>
              <a:gdLst/>
              <a:ahLst/>
              <a:cxnLst/>
              <a:rect l="l" t="t" r="r" b="b"/>
              <a:pathLst>
                <a:path w="3795" h="970" extrusionOk="0">
                  <a:moveTo>
                    <a:pt x="274" y="0"/>
                  </a:moveTo>
                  <a:lnTo>
                    <a:pt x="253" y="15"/>
                  </a:lnTo>
                  <a:cubicBezTo>
                    <a:pt x="96" y="15"/>
                    <a:pt x="1" y="195"/>
                    <a:pt x="1" y="350"/>
                  </a:cubicBezTo>
                  <a:lnTo>
                    <a:pt x="12" y="924"/>
                  </a:lnTo>
                  <a:lnTo>
                    <a:pt x="50" y="969"/>
                  </a:lnTo>
                  <a:lnTo>
                    <a:pt x="3692" y="970"/>
                  </a:lnTo>
                  <a:lnTo>
                    <a:pt x="3795" y="932"/>
                  </a:lnTo>
                  <a:lnTo>
                    <a:pt x="3795" y="279"/>
                  </a:lnTo>
                  <a:cubicBezTo>
                    <a:pt x="3795" y="126"/>
                    <a:pt x="3669" y="0"/>
                    <a:pt x="3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2246772" y="4192780"/>
              <a:ext cx="9637" cy="31833"/>
            </a:xfrm>
            <a:custGeom>
              <a:avLst/>
              <a:gdLst/>
              <a:ahLst/>
              <a:cxnLst/>
              <a:rect l="l" t="t" r="r" b="b"/>
              <a:pathLst>
                <a:path w="300" h="991" extrusionOk="0">
                  <a:moveTo>
                    <a:pt x="281" y="1"/>
                  </a:moveTo>
                  <a:cubicBezTo>
                    <a:pt x="126" y="1"/>
                    <a:pt x="0" y="128"/>
                    <a:pt x="0" y="281"/>
                  </a:cubicBezTo>
                  <a:lnTo>
                    <a:pt x="0" y="934"/>
                  </a:lnTo>
                  <a:lnTo>
                    <a:pt x="149" y="991"/>
                  </a:lnTo>
                  <a:lnTo>
                    <a:pt x="300" y="934"/>
                  </a:lnTo>
                  <a:lnTo>
                    <a:pt x="300" y="2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7"/>
            <p:cNvSpPr/>
            <p:nvPr/>
          </p:nvSpPr>
          <p:spPr>
            <a:xfrm>
              <a:off x="2247929" y="4393362"/>
              <a:ext cx="121616" cy="30067"/>
            </a:xfrm>
            <a:custGeom>
              <a:avLst/>
              <a:gdLst/>
              <a:ahLst/>
              <a:cxnLst/>
              <a:rect l="l" t="t" r="r" b="b"/>
              <a:pathLst>
                <a:path w="3786" h="936" extrusionOk="0">
                  <a:moveTo>
                    <a:pt x="3661" y="0"/>
                  </a:moveTo>
                  <a:lnTo>
                    <a:pt x="44" y="2"/>
                  </a:lnTo>
                  <a:lnTo>
                    <a:pt x="0" y="39"/>
                  </a:lnTo>
                  <a:lnTo>
                    <a:pt x="0" y="655"/>
                  </a:lnTo>
                  <a:cubicBezTo>
                    <a:pt x="0" y="811"/>
                    <a:pt x="128" y="935"/>
                    <a:pt x="281" y="935"/>
                  </a:cubicBezTo>
                  <a:lnTo>
                    <a:pt x="3507" y="935"/>
                  </a:lnTo>
                  <a:cubicBezTo>
                    <a:pt x="3661" y="935"/>
                    <a:pt x="3786" y="847"/>
                    <a:pt x="3786" y="692"/>
                  </a:cubicBezTo>
                  <a:lnTo>
                    <a:pt x="3786" y="39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2246708" y="4393394"/>
              <a:ext cx="122836" cy="31255"/>
            </a:xfrm>
            <a:custGeom>
              <a:avLst/>
              <a:gdLst/>
              <a:ahLst/>
              <a:cxnLst/>
              <a:rect l="l" t="t" r="r" b="b"/>
              <a:pathLst>
                <a:path w="3824" h="973" extrusionOk="0">
                  <a:moveTo>
                    <a:pt x="145" y="1"/>
                  </a:moveTo>
                  <a:lnTo>
                    <a:pt x="1" y="38"/>
                  </a:lnTo>
                  <a:lnTo>
                    <a:pt x="1" y="691"/>
                  </a:lnTo>
                  <a:cubicBezTo>
                    <a:pt x="1" y="848"/>
                    <a:pt x="128" y="972"/>
                    <a:pt x="282" y="972"/>
                  </a:cubicBezTo>
                  <a:lnTo>
                    <a:pt x="2984" y="972"/>
                  </a:lnTo>
                  <a:lnTo>
                    <a:pt x="3545" y="916"/>
                  </a:lnTo>
                  <a:cubicBezTo>
                    <a:pt x="3699" y="916"/>
                    <a:pt x="3824" y="846"/>
                    <a:pt x="3824" y="691"/>
                  </a:cubicBezTo>
                  <a:lnTo>
                    <a:pt x="3824" y="674"/>
                  </a:lnTo>
                  <a:lnTo>
                    <a:pt x="393" y="674"/>
                  </a:lnTo>
                  <a:cubicBezTo>
                    <a:pt x="341" y="674"/>
                    <a:pt x="299" y="630"/>
                    <a:pt x="299" y="580"/>
                  </a:cubicBezTo>
                  <a:lnTo>
                    <a:pt x="299" y="38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2248025" y="4222719"/>
              <a:ext cx="121519" cy="171952"/>
            </a:xfrm>
            <a:custGeom>
              <a:avLst/>
              <a:gdLst/>
              <a:ahLst/>
              <a:cxnLst/>
              <a:rect l="l" t="t" r="r" b="b"/>
              <a:pathLst>
                <a:path w="3783" h="5353" extrusionOk="0">
                  <a:moveTo>
                    <a:pt x="261" y="1"/>
                  </a:moveTo>
                  <a:lnTo>
                    <a:pt x="0" y="39"/>
                  </a:lnTo>
                  <a:lnTo>
                    <a:pt x="0" y="5315"/>
                  </a:lnTo>
                  <a:lnTo>
                    <a:pt x="261" y="5353"/>
                  </a:lnTo>
                  <a:lnTo>
                    <a:pt x="3783" y="5353"/>
                  </a:lnTo>
                  <a:lnTo>
                    <a:pt x="3783" y="2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2246772" y="4222784"/>
              <a:ext cx="9637" cy="171887"/>
            </a:xfrm>
            <a:custGeom>
              <a:avLst/>
              <a:gdLst/>
              <a:ahLst/>
              <a:cxnLst/>
              <a:rect l="l" t="t" r="r" b="b"/>
              <a:pathLst>
                <a:path w="300" h="5351" extrusionOk="0">
                  <a:moveTo>
                    <a:pt x="0" y="0"/>
                  </a:moveTo>
                  <a:lnTo>
                    <a:pt x="0" y="5351"/>
                  </a:lnTo>
                  <a:lnTo>
                    <a:pt x="300" y="53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2266850" y="4240741"/>
              <a:ext cx="83775" cy="134786"/>
            </a:xfrm>
            <a:custGeom>
              <a:avLst/>
              <a:gdLst/>
              <a:ahLst/>
              <a:cxnLst/>
              <a:rect l="l" t="t" r="r" b="b"/>
              <a:pathLst>
                <a:path w="2608" h="4196" extrusionOk="0">
                  <a:moveTo>
                    <a:pt x="222" y="0"/>
                  </a:moveTo>
                  <a:lnTo>
                    <a:pt x="74" y="38"/>
                  </a:lnTo>
                  <a:cubicBezTo>
                    <a:pt x="32" y="38"/>
                    <a:pt x="1" y="71"/>
                    <a:pt x="1" y="113"/>
                  </a:cubicBezTo>
                  <a:lnTo>
                    <a:pt x="1" y="4122"/>
                  </a:lnTo>
                  <a:cubicBezTo>
                    <a:pt x="1" y="4162"/>
                    <a:pt x="32" y="4195"/>
                    <a:pt x="74" y="4195"/>
                  </a:cubicBezTo>
                  <a:lnTo>
                    <a:pt x="2498" y="4195"/>
                  </a:lnTo>
                  <a:cubicBezTo>
                    <a:pt x="2538" y="4195"/>
                    <a:pt x="2573" y="4161"/>
                    <a:pt x="2569" y="4119"/>
                  </a:cubicBezTo>
                  <a:lnTo>
                    <a:pt x="2608" y="3971"/>
                  </a:lnTo>
                  <a:lnTo>
                    <a:pt x="2608" y="74"/>
                  </a:lnTo>
                  <a:cubicBezTo>
                    <a:pt x="2608" y="33"/>
                    <a:pt x="2574" y="0"/>
                    <a:pt x="2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2265693" y="4240741"/>
              <a:ext cx="84996" cy="135942"/>
            </a:xfrm>
            <a:custGeom>
              <a:avLst/>
              <a:gdLst/>
              <a:ahLst/>
              <a:cxnLst/>
              <a:rect l="l" t="t" r="r" b="b"/>
              <a:pathLst>
                <a:path w="2646" h="4232" extrusionOk="0">
                  <a:moveTo>
                    <a:pt x="74" y="0"/>
                  </a:moveTo>
                  <a:cubicBezTo>
                    <a:pt x="32" y="0"/>
                    <a:pt x="0" y="33"/>
                    <a:pt x="0" y="75"/>
                  </a:cubicBezTo>
                  <a:lnTo>
                    <a:pt x="0" y="4158"/>
                  </a:lnTo>
                  <a:cubicBezTo>
                    <a:pt x="0" y="4198"/>
                    <a:pt x="32" y="4232"/>
                    <a:pt x="74" y="4232"/>
                  </a:cubicBezTo>
                  <a:lnTo>
                    <a:pt x="2571" y="4232"/>
                  </a:lnTo>
                  <a:cubicBezTo>
                    <a:pt x="2613" y="4232"/>
                    <a:pt x="2645" y="4198"/>
                    <a:pt x="2645" y="4158"/>
                  </a:cubicBezTo>
                  <a:lnTo>
                    <a:pt x="2645" y="3971"/>
                  </a:lnTo>
                  <a:lnTo>
                    <a:pt x="335" y="3971"/>
                  </a:lnTo>
                  <a:cubicBezTo>
                    <a:pt x="293" y="3971"/>
                    <a:pt x="261" y="3938"/>
                    <a:pt x="261" y="3897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2279732" y="4354203"/>
              <a:ext cx="69095" cy="8994"/>
            </a:xfrm>
            <a:custGeom>
              <a:avLst/>
              <a:gdLst/>
              <a:ahLst/>
              <a:cxnLst/>
              <a:rect l="l" t="t" r="r" b="b"/>
              <a:pathLst>
                <a:path w="2151" h="280" extrusionOk="0">
                  <a:moveTo>
                    <a:pt x="140" y="0"/>
                  </a:moveTo>
                  <a:cubicBezTo>
                    <a:pt x="64" y="0"/>
                    <a:pt x="1" y="63"/>
                    <a:pt x="1" y="141"/>
                  </a:cubicBezTo>
                  <a:cubicBezTo>
                    <a:pt x="1" y="216"/>
                    <a:pt x="63" y="280"/>
                    <a:pt x="140" y="280"/>
                  </a:cubicBezTo>
                  <a:lnTo>
                    <a:pt x="2011" y="280"/>
                  </a:lnTo>
                  <a:cubicBezTo>
                    <a:pt x="2089" y="280"/>
                    <a:pt x="2150" y="217"/>
                    <a:pt x="2150" y="141"/>
                  </a:cubicBezTo>
                  <a:cubicBezTo>
                    <a:pt x="2150" y="64"/>
                    <a:pt x="2089" y="0"/>
                    <a:pt x="201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>
              <a:off x="2283651" y="4295609"/>
              <a:ext cx="33022" cy="32829"/>
            </a:xfrm>
            <a:custGeom>
              <a:avLst/>
              <a:gdLst/>
              <a:ahLst/>
              <a:cxnLst/>
              <a:rect l="l" t="t" r="r" b="b"/>
              <a:pathLst>
                <a:path w="1028" h="1022" extrusionOk="0">
                  <a:moveTo>
                    <a:pt x="514" y="1"/>
                  </a:moveTo>
                  <a:cubicBezTo>
                    <a:pt x="508" y="1"/>
                    <a:pt x="502" y="4"/>
                    <a:pt x="498" y="10"/>
                  </a:cubicBezTo>
                  <a:lnTo>
                    <a:pt x="492" y="19"/>
                  </a:lnTo>
                  <a:cubicBezTo>
                    <a:pt x="377" y="213"/>
                    <a:pt x="214" y="374"/>
                    <a:pt x="22" y="490"/>
                  </a:cubicBezTo>
                  <a:lnTo>
                    <a:pt x="13" y="495"/>
                  </a:lnTo>
                  <a:cubicBezTo>
                    <a:pt x="0" y="503"/>
                    <a:pt x="0" y="520"/>
                    <a:pt x="13" y="527"/>
                  </a:cubicBezTo>
                  <a:lnTo>
                    <a:pt x="22" y="533"/>
                  </a:lnTo>
                  <a:cubicBezTo>
                    <a:pt x="214" y="649"/>
                    <a:pt x="377" y="810"/>
                    <a:pt x="492" y="1004"/>
                  </a:cubicBezTo>
                  <a:lnTo>
                    <a:pt x="498" y="1012"/>
                  </a:lnTo>
                  <a:cubicBezTo>
                    <a:pt x="502" y="1019"/>
                    <a:pt x="508" y="1022"/>
                    <a:pt x="514" y="1022"/>
                  </a:cubicBezTo>
                  <a:cubicBezTo>
                    <a:pt x="520" y="1022"/>
                    <a:pt x="526" y="1019"/>
                    <a:pt x="530" y="1012"/>
                  </a:cubicBezTo>
                  <a:lnTo>
                    <a:pt x="536" y="1004"/>
                  </a:lnTo>
                  <a:cubicBezTo>
                    <a:pt x="652" y="810"/>
                    <a:pt x="812" y="649"/>
                    <a:pt x="1006" y="533"/>
                  </a:cubicBezTo>
                  <a:lnTo>
                    <a:pt x="1015" y="527"/>
                  </a:lnTo>
                  <a:cubicBezTo>
                    <a:pt x="1028" y="520"/>
                    <a:pt x="1028" y="503"/>
                    <a:pt x="1015" y="495"/>
                  </a:cubicBezTo>
                  <a:cubicBezTo>
                    <a:pt x="821" y="381"/>
                    <a:pt x="659" y="220"/>
                    <a:pt x="542" y="26"/>
                  </a:cubicBezTo>
                  <a:lnTo>
                    <a:pt x="530" y="10"/>
                  </a:lnTo>
                  <a:cubicBezTo>
                    <a:pt x="526" y="4"/>
                    <a:pt x="520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2308483" y="4258666"/>
              <a:ext cx="24124" cy="24028"/>
            </a:xfrm>
            <a:custGeom>
              <a:avLst/>
              <a:gdLst/>
              <a:ahLst/>
              <a:cxnLst/>
              <a:rect l="l" t="t" r="r" b="b"/>
              <a:pathLst>
                <a:path w="751" h="748" extrusionOk="0">
                  <a:moveTo>
                    <a:pt x="375" y="0"/>
                  </a:moveTo>
                  <a:cubicBezTo>
                    <a:pt x="371" y="0"/>
                    <a:pt x="366" y="2"/>
                    <a:pt x="364" y="7"/>
                  </a:cubicBezTo>
                  <a:lnTo>
                    <a:pt x="359" y="14"/>
                  </a:lnTo>
                  <a:cubicBezTo>
                    <a:pt x="275" y="156"/>
                    <a:pt x="157" y="273"/>
                    <a:pt x="16" y="358"/>
                  </a:cubicBezTo>
                  <a:lnTo>
                    <a:pt x="9" y="361"/>
                  </a:lnTo>
                  <a:cubicBezTo>
                    <a:pt x="0" y="367"/>
                    <a:pt x="0" y="380"/>
                    <a:pt x="9" y="386"/>
                  </a:cubicBezTo>
                  <a:lnTo>
                    <a:pt x="16" y="389"/>
                  </a:lnTo>
                  <a:cubicBezTo>
                    <a:pt x="157" y="474"/>
                    <a:pt x="275" y="592"/>
                    <a:pt x="359" y="733"/>
                  </a:cubicBezTo>
                  <a:lnTo>
                    <a:pt x="364" y="741"/>
                  </a:lnTo>
                  <a:cubicBezTo>
                    <a:pt x="366" y="745"/>
                    <a:pt x="371" y="747"/>
                    <a:pt x="375" y="747"/>
                  </a:cubicBezTo>
                  <a:cubicBezTo>
                    <a:pt x="379" y="747"/>
                    <a:pt x="384" y="745"/>
                    <a:pt x="387" y="741"/>
                  </a:cubicBezTo>
                  <a:lnTo>
                    <a:pt x="391" y="733"/>
                  </a:lnTo>
                  <a:cubicBezTo>
                    <a:pt x="475" y="592"/>
                    <a:pt x="592" y="474"/>
                    <a:pt x="734" y="389"/>
                  </a:cubicBezTo>
                  <a:lnTo>
                    <a:pt x="740" y="386"/>
                  </a:lnTo>
                  <a:cubicBezTo>
                    <a:pt x="750" y="380"/>
                    <a:pt x="750" y="367"/>
                    <a:pt x="741" y="361"/>
                  </a:cubicBezTo>
                  <a:cubicBezTo>
                    <a:pt x="599" y="279"/>
                    <a:pt x="481" y="162"/>
                    <a:pt x="394" y="20"/>
                  </a:cubicBezTo>
                  <a:lnTo>
                    <a:pt x="387" y="7"/>
                  </a:lnTo>
                  <a:cubicBezTo>
                    <a:pt x="384" y="2"/>
                    <a:pt x="379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2334150" y="4322721"/>
              <a:ext cx="122226" cy="101250"/>
            </a:xfrm>
            <a:custGeom>
              <a:avLst/>
              <a:gdLst/>
              <a:ahLst/>
              <a:cxnLst/>
              <a:rect l="l" t="t" r="r" b="b"/>
              <a:pathLst>
                <a:path w="3805" h="3152" extrusionOk="0">
                  <a:moveTo>
                    <a:pt x="280" y="0"/>
                  </a:moveTo>
                  <a:lnTo>
                    <a:pt x="261" y="18"/>
                  </a:lnTo>
                  <a:cubicBezTo>
                    <a:pt x="107" y="18"/>
                    <a:pt x="0" y="145"/>
                    <a:pt x="0" y="299"/>
                  </a:cubicBezTo>
                  <a:lnTo>
                    <a:pt x="0" y="2872"/>
                  </a:lnTo>
                  <a:cubicBezTo>
                    <a:pt x="0" y="3027"/>
                    <a:pt x="128" y="3152"/>
                    <a:pt x="281" y="3152"/>
                  </a:cubicBezTo>
                  <a:lnTo>
                    <a:pt x="3488" y="3134"/>
                  </a:lnTo>
                  <a:cubicBezTo>
                    <a:pt x="3643" y="3134"/>
                    <a:pt x="3786" y="3046"/>
                    <a:pt x="3786" y="2890"/>
                  </a:cubicBezTo>
                  <a:lnTo>
                    <a:pt x="3805" y="2872"/>
                  </a:lnTo>
                  <a:lnTo>
                    <a:pt x="3805" y="281"/>
                  </a:lnTo>
                  <a:cubicBezTo>
                    <a:pt x="3805" y="125"/>
                    <a:pt x="3677" y="0"/>
                    <a:pt x="3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2333507" y="4322753"/>
              <a:ext cx="122869" cy="101893"/>
            </a:xfrm>
            <a:custGeom>
              <a:avLst/>
              <a:gdLst/>
              <a:ahLst/>
              <a:cxnLst/>
              <a:rect l="l" t="t" r="r" b="b"/>
              <a:pathLst>
                <a:path w="3825" h="3172" extrusionOk="0">
                  <a:moveTo>
                    <a:pt x="281" y="1"/>
                  </a:moveTo>
                  <a:cubicBezTo>
                    <a:pt x="126" y="1"/>
                    <a:pt x="0" y="128"/>
                    <a:pt x="0" y="282"/>
                  </a:cubicBezTo>
                  <a:lnTo>
                    <a:pt x="0" y="2890"/>
                  </a:lnTo>
                  <a:cubicBezTo>
                    <a:pt x="0" y="3047"/>
                    <a:pt x="127" y="3171"/>
                    <a:pt x="281" y="3171"/>
                  </a:cubicBezTo>
                  <a:lnTo>
                    <a:pt x="3544" y="3171"/>
                  </a:lnTo>
                  <a:cubicBezTo>
                    <a:pt x="3699" y="3171"/>
                    <a:pt x="3825" y="3045"/>
                    <a:pt x="3825" y="2890"/>
                  </a:cubicBezTo>
                  <a:lnTo>
                    <a:pt x="3825" y="2873"/>
                  </a:lnTo>
                  <a:lnTo>
                    <a:pt x="3825" y="2871"/>
                  </a:lnTo>
                  <a:lnTo>
                    <a:pt x="447" y="2871"/>
                  </a:lnTo>
                  <a:cubicBezTo>
                    <a:pt x="366" y="2871"/>
                    <a:pt x="300" y="2806"/>
                    <a:pt x="300" y="2722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8" name="Google Shape;2048;p47"/>
          <p:cNvGrpSpPr/>
          <p:nvPr/>
        </p:nvGrpSpPr>
        <p:grpSpPr>
          <a:xfrm>
            <a:off x="895758" y="2027485"/>
            <a:ext cx="299484" cy="297684"/>
            <a:chOff x="2836796" y="3480977"/>
            <a:chExt cx="299484" cy="297684"/>
          </a:xfrm>
        </p:grpSpPr>
        <p:sp>
          <p:nvSpPr>
            <p:cNvPr id="2049" name="Google Shape;2049;p47"/>
            <p:cNvSpPr/>
            <p:nvPr/>
          </p:nvSpPr>
          <p:spPr>
            <a:xfrm>
              <a:off x="2952217" y="3581300"/>
              <a:ext cx="82780" cy="82715"/>
            </a:xfrm>
            <a:custGeom>
              <a:avLst/>
              <a:gdLst/>
              <a:ahLst/>
              <a:cxnLst/>
              <a:rect l="l" t="t" r="r" b="b"/>
              <a:pathLst>
                <a:path w="2577" h="2575" extrusionOk="0">
                  <a:moveTo>
                    <a:pt x="416" y="1"/>
                  </a:moveTo>
                  <a:lnTo>
                    <a:pt x="114" y="303"/>
                  </a:lnTo>
                  <a:lnTo>
                    <a:pt x="1" y="570"/>
                  </a:lnTo>
                  <a:lnTo>
                    <a:pt x="1990" y="2575"/>
                  </a:lnTo>
                  <a:lnTo>
                    <a:pt x="2274" y="2462"/>
                  </a:lnTo>
                  <a:lnTo>
                    <a:pt x="2576" y="2160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DD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2949519" y="3589685"/>
              <a:ext cx="77062" cy="77062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670" y="0"/>
                  </a:moveTo>
                  <a:lnTo>
                    <a:pt x="467" y="203"/>
                  </a:lnTo>
                  <a:cubicBezTo>
                    <a:pt x="453" y="217"/>
                    <a:pt x="434" y="225"/>
                    <a:pt x="415" y="225"/>
                  </a:cubicBezTo>
                  <a:cubicBezTo>
                    <a:pt x="396" y="225"/>
                    <a:pt x="377" y="217"/>
                    <a:pt x="363" y="203"/>
                  </a:cubicBezTo>
                  <a:lnTo>
                    <a:pt x="198" y="39"/>
                  </a:lnTo>
                  <a:lnTo>
                    <a:pt x="1" y="236"/>
                  </a:lnTo>
                  <a:lnTo>
                    <a:pt x="218" y="453"/>
                  </a:lnTo>
                  <a:lnTo>
                    <a:pt x="613" y="850"/>
                  </a:lnTo>
                  <a:lnTo>
                    <a:pt x="1550" y="1785"/>
                  </a:lnTo>
                  <a:lnTo>
                    <a:pt x="1945" y="2182"/>
                  </a:lnTo>
                  <a:lnTo>
                    <a:pt x="2162" y="2399"/>
                  </a:lnTo>
                  <a:lnTo>
                    <a:pt x="2359" y="2201"/>
                  </a:lnTo>
                  <a:lnTo>
                    <a:pt x="2197" y="2038"/>
                  </a:lnTo>
                  <a:cubicBezTo>
                    <a:pt x="2167" y="2008"/>
                    <a:pt x="2167" y="1960"/>
                    <a:pt x="2196" y="1931"/>
                  </a:cubicBezTo>
                  <a:lnTo>
                    <a:pt x="2398" y="1729"/>
                  </a:lnTo>
                  <a:lnTo>
                    <a:pt x="2002" y="1332"/>
                  </a:lnTo>
                  <a:lnTo>
                    <a:pt x="1066" y="397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D1C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2960795" y="3482584"/>
              <a:ext cx="175485" cy="173301"/>
            </a:xfrm>
            <a:custGeom>
              <a:avLst/>
              <a:gdLst/>
              <a:ahLst/>
              <a:cxnLst/>
              <a:rect l="l" t="t" r="r" b="b"/>
              <a:pathLst>
                <a:path w="5463" h="5395" extrusionOk="0">
                  <a:moveTo>
                    <a:pt x="3087" y="1"/>
                  </a:moveTo>
                  <a:cubicBezTo>
                    <a:pt x="2933" y="1"/>
                    <a:pt x="2681" y="163"/>
                    <a:pt x="2590" y="255"/>
                  </a:cubicBezTo>
                  <a:lnTo>
                    <a:pt x="116" y="2726"/>
                  </a:lnTo>
                  <a:cubicBezTo>
                    <a:pt x="0" y="2842"/>
                    <a:pt x="0" y="3029"/>
                    <a:pt x="116" y="3145"/>
                  </a:cubicBezTo>
                  <a:lnTo>
                    <a:pt x="469" y="3498"/>
                  </a:lnTo>
                  <a:cubicBezTo>
                    <a:pt x="505" y="3534"/>
                    <a:pt x="505" y="3593"/>
                    <a:pt x="469" y="3630"/>
                  </a:cubicBezTo>
                  <a:lnTo>
                    <a:pt x="116" y="3983"/>
                  </a:lnTo>
                  <a:lnTo>
                    <a:pt x="1389" y="5226"/>
                  </a:lnTo>
                  <a:lnTo>
                    <a:pt x="1600" y="5108"/>
                  </a:lnTo>
                  <a:lnTo>
                    <a:pt x="1753" y="4954"/>
                  </a:lnTo>
                  <a:cubicBezTo>
                    <a:pt x="1771" y="4936"/>
                    <a:pt x="1796" y="4927"/>
                    <a:pt x="1820" y="4927"/>
                  </a:cubicBezTo>
                  <a:cubicBezTo>
                    <a:pt x="1844" y="4927"/>
                    <a:pt x="1868" y="4936"/>
                    <a:pt x="1887" y="4954"/>
                  </a:cubicBezTo>
                  <a:lnTo>
                    <a:pt x="2238" y="5307"/>
                  </a:lnTo>
                  <a:cubicBezTo>
                    <a:pt x="2296" y="5365"/>
                    <a:pt x="2372" y="5394"/>
                    <a:pt x="2447" y="5394"/>
                  </a:cubicBezTo>
                  <a:cubicBezTo>
                    <a:pt x="2523" y="5394"/>
                    <a:pt x="2599" y="5365"/>
                    <a:pt x="2657" y="5307"/>
                  </a:cubicBezTo>
                  <a:lnTo>
                    <a:pt x="5346" y="2618"/>
                  </a:lnTo>
                  <a:cubicBezTo>
                    <a:pt x="5462" y="2502"/>
                    <a:pt x="5462" y="2317"/>
                    <a:pt x="5346" y="2201"/>
                  </a:cubicBezTo>
                  <a:lnTo>
                    <a:pt x="3185" y="39"/>
                  </a:lnTo>
                  <a:lnTo>
                    <a:pt x="3175" y="29"/>
                  </a:lnTo>
                  <a:cubicBezTo>
                    <a:pt x="3153" y="9"/>
                    <a:pt x="3123" y="1"/>
                    <a:pt x="3087" y="1"/>
                  </a:cubicBezTo>
                  <a:close/>
                </a:path>
              </a:pathLst>
            </a:custGeom>
            <a:solidFill>
              <a:srgbClr val="F7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2959542" y="3480977"/>
              <a:ext cx="103177" cy="173237"/>
            </a:xfrm>
            <a:custGeom>
              <a:avLst/>
              <a:gdLst/>
              <a:ahLst/>
              <a:cxnLst/>
              <a:rect l="l" t="t" r="r" b="b"/>
              <a:pathLst>
                <a:path w="3212" h="5393" extrusionOk="0">
                  <a:moveTo>
                    <a:pt x="3013" y="1"/>
                  </a:moveTo>
                  <a:cubicBezTo>
                    <a:pt x="2938" y="1"/>
                    <a:pt x="2862" y="30"/>
                    <a:pt x="2804" y="88"/>
                  </a:cubicBezTo>
                  <a:lnTo>
                    <a:pt x="115" y="2776"/>
                  </a:lnTo>
                  <a:cubicBezTo>
                    <a:pt x="0" y="2892"/>
                    <a:pt x="0" y="3079"/>
                    <a:pt x="115" y="3195"/>
                  </a:cubicBezTo>
                  <a:lnTo>
                    <a:pt x="468" y="3548"/>
                  </a:lnTo>
                  <a:cubicBezTo>
                    <a:pt x="504" y="3584"/>
                    <a:pt x="504" y="3643"/>
                    <a:pt x="468" y="3680"/>
                  </a:cubicBezTo>
                  <a:lnTo>
                    <a:pt x="81" y="4067"/>
                  </a:lnTo>
                  <a:lnTo>
                    <a:pt x="1406" y="5392"/>
                  </a:lnTo>
                  <a:lnTo>
                    <a:pt x="1639" y="5158"/>
                  </a:lnTo>
                  <a:lnTo>
                    <a:pt x="578" y="4098"/>
                  </a:lnTo>
                  <a:cubicBezTo>
                    <a:pt x="543" y="4060"/>
                    <a:pt x="543" y="4002"/>
                    <a:pt x="579" y="3966"/>
                  </a:cubicBezTo>
                  <a:lnTo>
                    <a:pt x="772" y="3772"/>
                  </a:lnTo>
                  <a:cubicBezTo>
                    <a:pt x="859" y="3685"/>
                    <a:pt x="859" y="3542"/>
                    <a:pt x="772" y="3455"/>
                  </a:cubicBezTo>
                  <a:lnTo>
                    <a:pt x="368" y="3051"/>
                  </a:lnTo>
                  <a:cubicBezTo>
                    <a:pt x="332" y="3015"/>
                    <a:pt x="332" y="2956"/>
                    <a:pt x="368" y="2920"/>
                  </a:cubicBezTo>
                  <a:lnTo>
                    <a:pt x="3201" y="88"/>
                  </a:lnTo>
                  <a:lnTo>
                    <a:pt x="3211" y="76"/>
                  </a:lnTo>
                  <a:cubicBezTo>
                    <a:pt x="3155" y="26"/>
                    <a:pt x="3084" y="1"/>
                    <a:pt x="301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3066451" y="3514001"/>
              <a:ext cx="8994" cy="8962"/>
            </a:xfrm>
            <a:custGeom>
              <a:avLst/>
              <a:gdLst/>
              <a:ahLst/>
              <a:cxnLst/>
              <a:rect l="l" t="t" r="r" b="b"/>
              <a:pathLst>
                <a:path w="280" h="279" extrusionOk="0">
                  <a:moveTo>
                    <a:pt x="141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7"/>
                    <a:pt x="64" y="279"/>
                    <a:pt x="141" y="279"/>
                  </a:cubicBezTo>
                  <a:cubicBezTo>
                    <a:pt x="217" y="279"/>
                    <a:pt x="280" y="217"/>
                    <a:pt x="280" y="140"/>
                  </a:cubicBezTo>
                  <a:cubicBezTo>
                    <a:pt x="280" y="63"/>
                    <a:pt x="217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3079879" y="3527461"/>
              <a:ext cx="9026" cy="8962"/>
            </a:xfrm>
            <a:custGeom>
              <a:avLst/>
              <a:gdLst/>
              <a:ahLst/>
              <a:cxnLst/>
              <a:rect l="l" t="t" r="r" b="b"/>
              <a:pathLst>
                <a:path w="281" h="279" extrusionOk="0">
                  <a:moveTo>
                    <a:pt x="141" y="0"/>
                  </a:moveTo>
                  <a:cubicBezTo>
                    <a:pt x="63" y="0"/>
                    <a:pt x="1" y="63"/>
                    <a:pt x="1" y="139"/>
                  </a:cubicBezTo>
                  <a:cubicBezTo>
                    <a:pt x="1" y="216"/>
                    <a:pt x="63" y="278"/>
                    <a:pt x="141" y="278"/>
                  </a:cubicBezTo>
                  <a:cubicBezTo>
                    <a:pt x="218" y="278"/>
                    <a:pt x="280" y="216"/>
                    <a:pt x="280" y="139"/>
                  </a:cubicBezTo>
                  <a:cubicBezTo>
                    <a:pt x="280" y="63"/>
                    <a:pt x="218" y="0"/>
                    <a:pt x="1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3093339" y="3540856"/>
              <a:ext cx="8994" cy="8994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39" y="0"/>
                  </a:moveTo>
                  <a:cubicBezTo>
                    <a:pt x="62" y="0"/>
                    <a:pt x="0" y="62"/>
                    <a:pt x="0" y="141"/>
                  </a:cubicBezTo>
                  <a:cubicBezTo>
                    <a:pt x="0" y="217"/>
                    <a:pt x="62" y="280"/>
                    <a:pt x="139" y="280"/>
                  </a:cubicBezTo>
                  <a:cubicBezTo>
                    <a:pt x="216" y="280"/>
                    <a:pt x="279" y="217"/>
                    <a:pt x="279" y="141"/>
                  </a:cubicBezTo>
                  <a:cubicBezTo>
                    <a:pt x="279" y="62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2840297" y="3595596"/>
              <a:ext cx="182841" cy="181910"/>
            </a:xfrm>
            <a:custGeom>
              <a:avLst/>
              <a:gdLst/>
              <a:ahLst/>
              <a:cxnLst/>
              <a:rect l="l" t="t" r="r" b="b"/>
              <a:pathLst>
                <a:path w="5692" h="5663" extrusionOk="0">
                  <a:moveTo>
                    <a:pt x="3315" y="1"/>
                  </a:moveTo>
                  <a:cubicBezTo>
                    <a:pt x="3177" y="1"/>
                    <a:pt x="2962" y="148"/>
                    <a:pt x="2875" y="235"/>
                  </a:cubicBezTo>
                  <a:lnTo>
                    <a:pt x="109" y="3044"/>
                  </a:lnTo>
                  <a:cubicBezTo>
                    <a:pt x="0" y="3156"/>
                    <a:pt x="0" y="3333"/>
                    <a:pt x="109" y="3441"/>
                  </a:cubicBezTo>
                  <a:lnTo>
                    <a:pt x="2170" y="5513"/>
                  </a:lnTo>
                  <a:cubicBezTo>
                    <a:pt x="2246" y="5590"/>
                    <a:pt x="2360" y="5662"/>
                    <a:pt x="2460" y="5662"/>
                  </a:cubicBezTo>
                  <a:cubicBezTo>
                    <a:pt x="2504" y="5662"/>
                    <a:pt x="2545" y="5648"/>
                    <a:pt x="2579" y="5614"/>
                  </a:cubicBezTo>
                  <a:lnTo>
                    <a:pt x="5583" y="2610"/>
                  </a:lnTo>
                  <a:cubicBezTo>
                    <a:pt x="5691" y="2500"/>
                    <a:pt x="5691" y="2324"/>
                    <a:pt x="5583" y="2215"/>
                  </a:cubicBezTo>
                  <a:lnTo>
                    <a:pt x="3401" y="32"/>
                  </a:lnTo>
                  <a:cubicBezTo>
                    <a:pt x="3379" y="10"/>
                    <a:pt x="3349" y="1"/>
                    <a:pt x="3315" y="1"/>
                  </a:cubicBezTo>
                  <a:close/>
                </a:path>
              </a:pathLst>
            </a:custGeom>
            <a:solidFill>
              <a:srgbClr val="F7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2836796" y="3594021"/>
              <a:ext cx="112750" cy="184640"/>
            </a:xfrm>
            <a:custGeom>
              <a:avLst/>
              <a:gdLst/>
              <a:ahLst/>
              <a:cxnLst/>
              <a:rect l="l" t="t" r="r" b="b"/>
              <a:pathLst>
                <a:path w="3510" h="5748" extrusionOk="0">
                  <a:moveTo>
                    <a:pt x="3312" y="1"/>
                  </a:moveTo>
                  <a:cubicBezTo>
                    <a:pt x="3240" y="1"/>
                    <a:pt x="3168" y="28"/>
                    <a:pt x="3113" y="82"/>
                  </a:cubicBezTo>
                  <a:lnTo>
                    <a:pt x="109" y="3086"/>
                  </a:lnTo>
                  <a:cubicBezTo>
                    <a:pt x="1" y="3195"/>
                    <a:pt x="1" y="3373"/>
                    <a:pt x="109" y="3483"/>
                  </a:cubicBezTo>
                  <a:lnTo>
                    <a:pt x="2291" y="5666"/>
                  </a:lnTo>
                  <a:cubicBezTo>
                    <a:pt x="2345" y="5720"/>
                    <a:pt x="2417" y="5747"/>
                    <a:pt x="2489" y="5747"/>
                  </a:cubicBezTo>
                  <a:cubicBezTo>
                    <a:pt x="2561" y="5747"/>
                    <a:pt x="2633" y="5720"/>
                    <a:pt x="2688" y="5666"/>
                  </a:cubicBezTo>
                  <a:lnTo>
                    <a:pt x="373" y="3351"/>
                  </a:lnTo>
                  <a:cubicBezTo>
                    <a:pt x="335" y="3315"/>
                    <a:pt x="335" y="3256"/>
                    <a:pt x="373" y="3219"/>
                  </a:cubicBezTo>
                  <a:lnTo>
                    <a:pt x="3510" y="82"/>
                  </a:lnTo>
                  <a:cubicBezTo>
                    <a:pt x="3456" y="28"/>
                    <a:pt x="3384" y="1"/>
                    <a:pt x="331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2986173" y="3520393"/>
              <a:ext cx="111818" cy="109441"/>
            </a:xfrm>
            <a:custGeom>
              <a:avLst/>
              <a:gdLst/>
              <a:ahLst/>
              <a:cxnLst/>
              <a:rect l="l" t="t" r="r" b="b"/>
              <a:pathLst>
                <a:path w="3481" h="3407" extrusionOk="0">
                  <a:moveTo>
                    <a:pt x="1768" y="1"/>
                  </a:moveTo>
                  <a:cubicBezTo>
                    <a:pt x="1744" y="1"/>
                    <a:pt x="1720" y="10"/>
                    <a:pt x="1702" y="28"/>
                  </a:cubicBezTo>
                  <a:lnTo>
                    <a:pt x="37" y="1693"/>
                  </a:lnTo>
                  <a:cubicBezTo>
                    <a:pt x="1" y="1729"/>
                    <a:pt x="1" y="1788"/>
                    <a:pt x="37" y="1824"/>
                  </a:cubicBezTo>
                  <a:lnTo>
                    <a:pt x="1592" y="3379"/>
                  </a:lnTo>
                  <a:cubicBezTo>
                    <a:pt x="1610" y="3397"/>
                    <a:pt x="1633" y="3406"/>
                    <a:pt x="1657" y="3406"/>
                  </a:cubicBezTo>
                  <a:cubicBezTo>
                    <a:pt x="1681" y="3406"/>
                    <a:pt x="1705" y="3397"/>
                    <a:pt x="1723" y="3379"/>
                  </a:cubicBezTo>
                  <a:lnTo>
                    <a:pt x="1857" y="3304"/>
                  </a:lnTo>
                  <a:lnTo>
                    <a:pt x="3445" y="1714"/>
                  </a:lnTo>
                  <a:cubicBezTo>
                    <a:pt x="3481" y="1678"/>
                    <a:pt x="3481" y="1619"/>
                    <a:pt x="3445" y="1582"/>
                  </a:cubicBezTo>
                  <a:lnTo>
                    <a:pt x="1967" y="104"/>
                  </a:lnTo>
                  <a:lnTo>
                    <a:pt x="1835" y="28"/>
                  </a:lnTo>
                  <a:cubicBezTo>
                    <a:pt x="1817" y="10"/>
                    <a:pt x="1792" y="1"/>
                    <a:pt x="1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2984374" y="3518530"/>
              <a:ext cx="64984" cy="113071"/>
            </a:xfrm>
            <a:custGeom>
              <a:avLst/>
              <a:gdLst/>
              <a:ahLst/>
              <a:cxnLst/>
              <a:rect l="l" t="t" r="r" b="b"/>
              <a:pathLst>
                <a:path w="2023" h="3520" extrusionOk="0">
                  <a:moveTo>
                    <a:pt x="1824" y="1"/>
                  </a:moveTo>
                  <a:cubicBezTo>
                    <a:pt x="1800" y="1"/>
                    <a:pt x="1776" y="10"/>
                    <a:pt x="1758" y="28"/>
                  </a:cubicBezTo>
                  <a:lnTo>
                    <a:pt x="36" y="1749"/>
                  </a:lnTo>
                  <a:cubicBezTo>
                    <a:pt x="0" y="1785"/>
                    <a:pt x="0" y="1845"/>
                    <a:pt x="36" y="1881"/>
                  </a:cubicBezTo>
                  <a:lnTo>
                    <a:pt x="1648" y="3492"/>
                  </a:lnTo>
                  <a:cubicBezTo>
                    <a:pt x="1666" y="3510"/>
                    <a:pt x="1690" y="3519"/>
                    <a:pt x="1713" y="3519"/>
                  </a:cubicBezTo>
                  <a:cubicBezTo>
                    <a:pt x="1737" y="3519"/>
                    <a:pt x="1761" y="3510"/>
                    <a:pt x="1779" y="3492"/>
                  </a:cubicBezTo>
                  <a:lnTo>
                    <a:pt x="1911" y="3359"/>
                  </a:lnTo>
                  <a:lnTo>
                    <a:pt x="406" y="1856"/>
                  </a:lnTo>
                  <a:cubicBezTo>
                    <a:pt x="385" y="1834"/>
                    <a:pt x="385" y="1798"/>
                    <a:pt x="406" y="1777"/>
                  </a:cubicBezTo>
                  <a:lnTo>
                    <a:pt x="2023" y="160"/>
                  </a:lnTo>
                  <a:lnTo>
                    <a:pt x="1889" y="28"/>
                  </a:lnTo>
                  <a:cubicBezTo>
                    <a:pt x="1871" y="10"/>
                    <a:pt x="1847" y="1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2985209" y="3605939"/>
              <a:ext cx="25570" cy="24702"/>
            </a:xfrm>
            <a:custGeom>
              <a:avLst/>
              <a:gdLst/>
              <a:ahLst/>
              <a:cxnLst/>
              <a:rect l="l" t="t" r="r" b="b"/>
              <a:pathLst>
                <a:path w="796" h="769" extrusionOk="0">
                  <a:moveTo>
                    <a:pt x="153" y="0"/>
                  </a:moveTo>
                  <a:cubicBezTo>
                    <a:pt x="117" y="0"/>
                    <a:pt x="81" y="14"/>
                    <a:pt x="54" y="41"/>
                  </a:cubicBezTo>
                  <a:cubicBezTo>
                    <a:pt x="0" y="95"/>
                    <a:pt x="0" y="185"/>
                    <a:pt x="54" y="238"/>
                  </a:cubicBezTo>
                  <a:lnTo>
                    <a:pt x="543" y="728"/>
                  </a:lnTo>
                  <a:cubicBezTo>
                    <a:pt x="571" y="754"/>
                    <a:pt x="607" y="768"/>
                    <a:pt x="643" y="768"/>
                  </a:cubicBezTo>
                  <a:cubicBezTo>
                    <a:pt x="678" y="768"/>
                    <a:pt x="714" y="754"/>
                    <a:pt x="740" y="728"/>
                  </a:cubicBezTo>
                  <a:cubicBezTo>
                    <a:pt x="795" y="673"/>
                    <a:pt x="795" y="584"/>
                    <a:pt x="740" y="529"/>
                  </a:cubicBezTo>
                  <a:lnTo>
                    <a:pt x="252" y="41"/>
                  </a:lnTo>
                  <a:cubicBezTo>
                    <a:pt x="225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2951543" y="3643332"/>
              <a:ext cx="23321" cy="17218"/>
            </a:xfrm>
            <a:custGeom>
              <a:avLst/>
              <a:gdLst/>
              <a:ahLst/>
              <a:cxnLst/>
              <a:rect l="l" t="t" r="r" b="b"/>
              <a:pathLst>
                <a:path w="726" h="536" extrusionOk="0">
                  <a:moveTo>
                    <a:pt x="303" y="1"/>
                  </a:moveTo>
                  <a:cubicBezTo>
                    <a:pt x="303" y="1"/>
                    <a:pt x="0" y="199"/>
                    <a:pt x="213" y="465"/>
                  </a:cubicBezTo>
                  <a:cubicBezTo>
                    <a:pt x="259" y="524"/>
                    <a:pt x="358" y="536"/>
                    <a:pt x="433" y="536"/>
                  </a:cubicBezTo>
                  <a:cubicBezTo>
                    <a:pt x="490" y="536"/>
                    <a:pt x="533" y="529"/>
                    <a:pt x="533" y="529"/>
                  </a:cubicBezTo>
                  <a:cubicBezTo>
                    <a:pt x="562" y="516"/>
                    <a:pt x="586" y="499"/>
                    <a:pt x="611" y="476"/>
                  </a:cubicBezTo>
                  <a:cubicBezTo>
                    <a:pt x="725" y="360"/>
                    <a:pt x="725" y="173"/>
                    <a:pt x="611" y="57"/>
                  </a:cubicBezTo>
                  <a:cubicBezTo>
                    <a:pt x="586" y="33"/>
                    <a:pt x="562" y="15"/>
                    <a:pt x="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2953984" y="3642368"/>
              <a:ext cx="14680" cy="19017"/>
            </a:xfrm>
            <a:custGeom>
              <a:avLst/>
              <a:gdLst/>
              <a:ahLst/>
              <a:cxnLst/>
              <a:rect l="l" t="t" r="r" b="b"/>
              <a:pathLst>
                <a:path w="457" h="592" extrusionOk="0">
                  <a:moveTo>
                    <a:pt x="326" y="0"/>
                  </a:moveTo>
                  <a:cubicBezTo>
                    <a:pt x="251" y="0"/>
                    <a:pt x="175" y="29"/>
                    <a:pt x="117" y="87"/>
                  </a:cubicBezTo>
                  <a:cubicBezTo>
                    <a:pt x="1" y="203"/>
                    <a:pt x="1" y="388"/>
                    <a:pt x="117" y="506"/>
                  </a:cubicBezTo>
                  <a:cubicBezTo>
                    <a:pt x="175" y="563"/>
                    <a:pt x="250" y="591"/>
                    <a:pt x="326" y="591"/>
                  </a:cubicBezTo>
                  <a:cubicBezTo>
                    <a:pt x="371" y="591"/>
                    <a:pt x="416" y="581"/>
                    <a:pt x="457" y="561"/>
                  </a:cubicBezTo>
                  <a:cubicBezTo>
                    <a:pt x="429" y="546"/>
                    <a:pt x="402" y="529"/>
                    <a:pt x="379" y="506"/>
                  </a:cubicBezTo>
                  <a:cubicBezTo>
                    <a:pt x="263" y="390"/>
                    <a:pt x="263" y="203"/>
                    <a:pt x="379" y="87"/>
                  </a:cubicBezTo>
                  <a:cubicBezTo>
                    <a:pt x="402" y="63"/>
                    <a:pt x="428" y="45"/>
                    <a:pt x="457" y="31"/>
                  </a:cubicBezTo>
                  <a:cubicBezTo>
                    <a:pt x="416" y="10"/>
                    <a:pt x="371" y="0"/>
                    <a:pt x="3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7"/>
            <p:cNvSpPr/>
            <p:nvPr/>
          </p:nvSpPr>
          <p:spPr>
            <a:xfrm>
              <a:off x="2938179" y="3612686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0"/>
                  </a:moveTo>
                  <a:cubicBezTo>
                    <a:pt x="118" y="0"/>
                    <a:pt x="82" y="14"/>
                    <a:pt x="54" y="41"/>
                  </a:cubicBezTo>
                  <a:cubicBezTo>
                    <a:pt x="1" y="95"/>
                    <a:pt x="1" y="185"/>
                    <a:pt x="54" y="238"/>
                  </a:cubicBezTo>
                  <a:lnTo>
                    <a:pt x="390" y="573"/>
                  </a:lnTo>
                  <a:cubicBezTo>
                    <a:pt x="416" y="600"/>
                    <a:pt x="452" y="615"/>
                    <a:pt x="489" y="615"/>
                  </a:cubicBezTo>
                  <a:cubicBezTo>
                    <a:pt x="525" y="615"/>
                    <a:pt x="561" y="600"/>
                    <a:pt x="587" y="573"/>
                  </a:cubicBezTo>
                  <a:cubicBezTo>
                    <a:pt x="641" y="519"/>
                    <a:pt x="641" y="431"/>
                    <a:pt x="587" y="376"/>
                  </a:cubicBezTo>
                  <a:lnTo>
                    <a:pt x="251" y="41"/>
                  </a:lnTo>
                  <a:cubicBezTo>
                    <a:pt x="224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7"/>
            <p:cNvSpPr/>
            <p:nvPr/>
          </p:nvSpPr>
          <p:spPr>
            <a:xfrm>
              <a:off x="2924751" y="3626113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0"/>
                  </a:moveTo>
                  <a:cubicBezTo>
                    <a:pt x="117" y="0"/>
                    <a:pt x="81" y="14"/>
                    <a:pt x="54" y="42"/>
                  </a:cubicBezTo>
                  <a:cubicBezTo>
                    <a:pt x="0" y="95"/>
                    <a:pt x="0" y="184"/>
                    <a:pt x="54" y="239"/>
                  </a:cubicBezTo>
                  <a:lnTo>
                    <a:pt x="390" y="573"/>
                  </a:lnTo>
                  <a:cubicBezTo>
                    <a:pt x="416" y="600"/>
                    <a:pt x="452" y="615"/>
                    <a:pt x="488" y="615"/>
                  </a:cubicBezTo>
                  <a:cubicBezTo>
                    <a:pt x="524" y="615"/>
                    <a:pt x="561" y="600"/>
                    <a:pt x="587" y="573"/>
                  </a:cubicBezTo>
                  <a:cubicBezTo>
                    <a:pt x="640" y="519"/>
                    <a:pt x="640" y="430"/>
                    <a:pt x="587" y="376"/>
                  </a:cubicBezTo>
                  <a:lnTo>
                    <a:pt x="252" y="42"/>
                  </a:lnTo>
                  <a:cubicBezTo>
                    <a:pt x="225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7"/>
            <p:cNvSpPr/>
            <p:nvPr/>
          </p:nvSpPr>
          <p:spPr>
            <a:xfrm>
              <a:off x="2983378" y="3657852"/>
              <a:ext cx="20655" cy="19755"/>
            </a:xfrm>
            <a:custGeom>
              <a:avLst/>
              <a:gdLst/>
              <a:ahLst/>
              <a:cxnLst/>
              <a:rect l="l" t="t" r="r" b="b"/>
              <a:pathLst>
                <a:path w="643" h="615" extrusionOk="0">
                  <a:moveTo>
                    <a:pt x="154" y="1"/>
                  </a:moveTo>
                  <a:cubicBezTo>
                    <a:pt x="118" y="1"/>
                    <a:pt x="83" y="14"/>
                    <a:pt x="56" y="41"/>
                  </a:cubicBezTo>
                  <a:cubicBezTo>
                    <a:pt x="1" y="96"/>
                    <a:pt x="1" y="184"/>
                    <a:pt x="56" y="238"/>
                  </a:cubicBezTo>
                  <a:lnTo>
                    <a:pt x="390" y="574"/>
                  </a:lnTo>
                  <a:cubicBezTo>
                    <a:pt x="418" y="600"/>
                    <a:pt x="454" y="614"/>
                    <a:pt x="490" y="614"/>
                  </a:cubicBezTo>
                  <a:cubicBezTo>
                    <a:pt x="526" y="614"/>
                    <a:pt x="562" y="603"/>
                    <a:pt x="587" y="574"/>
                  </a:cubicBezTo>
                  <a:cubicBezTo>
                    <a:pt x="642" y="519"/>
                    <a:pt x="642" y="430"/>
                    <a:pt x="587" y="375"/>
                  </a:cubicBezTo>
                  <a:lnTo>
                    <a:pt x="253" y="41"/>
                  </a:lnTo>
                  <a:cubicBezTo>
                    <a:pt x="226" y="14"/>
                    <a:pt x="190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7"/>
            <p:cNvSpPr/>
            <p:nvPr/>
          </p:nvSpPr>
          <p:spPr>
            <a:xfrm>
              <a:off x="2969982" y="3671280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0"/>
                  </a:moveTo>
                  <a:cubicBezTo>
                    <a:pt x="118" y="0"/>
                    <a:pt x="82" y="14"/>
                    <a:pt x="54" y="41"/>
                  </a:cubicBezTo>
                  <a:cubicBezTo>
                    <a:pt x="1" y="95"/>
                    <a:pt x="1" y="185"/>
                    <a:pt x="54" y="238"/>
                  </a:cubicBezTo>
                  <a:lnTo>
                    <a:pt x="389" y="573"/>
                  </a:lnTo>
                  <a:cubicBezTo>
                    <a:pt x="416" y="600"/>
                    <a:pt x="453" y="615"/>
                    <a:pt x="489" y="615"/>
                  </a:cubicBezTo>
                  <a:cubicBezTo>
                    <a:pt x="525" y="615"/>
                    <a:pt x="561" y="602"/>
                    <a:pt x="586" y="573"/>
                  </a:cubicBezTo>
                  <a:cubicBezTo>
                    <a:pt x="641" y="519"/>
                    <a:pt x="641" y="431"/>
                    <a:pt x="586" y="376"/>
                  </a:cubicBezTo>
                  <a:lnTo>
                    <a:pt x="251" y="41"/>
                  </a:lnTo>
                  <a:cubicBezTo>
                    <a:pt x="225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7"/>
            <p:cNvSpPr/>
            <p:nvPr/>
          </p:nvSpPr>
          <p:spPr>
            <a:xfrm>
              <a:off x="2932140" y="3663891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1"/>
                  </a:moveTo>
                  <a:cubicBezTo>
                    <a:pt x="117" y="1"/>
                    <a:pt x="82" y="14"/>
                    <a:pt x="54" y="41"/>
                  </a:cubicBezTo>
                  <a:cubicBezTo>
                    <a:pt x="0" y="96"/>
                    <a:pt x="0" y="184"/>
                    <a:pt x="54" y="238"/>
                  </a:cubicBezTo>
                  <a:lnTo>
                    <a:pt x="390" y="574"/>
                  </a:lnTo>
                  <a:cubicBezTo>
                    <a:pt x="416" y="600"/>
                    <a:pt x="452" y="614"/>
                    <a:pt x="488" y="614"/>
                  </a:cubicBezTo>
                  <a:cubicBezTo>
                    <a:pt x="525" y="614"/>
                    <a:pt x="561" y="603"/>
                    <a:pt x="587" y="574"/>
                  </a:cubicBezTo>
                  <a:cubicBezTo>
                    <a:pt x="640" y="519"/>
                    <a:pt x="640" y="431"/>
                    <a:pt x="587" y="376"/>
                  </a:cubicBezTo>
                  <a:lnTo>
                    <a:pt x="252" y="41"/>
                  </a:lnTo>
                  <a:cubicBezTo>
                    <a:pt x="225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7"/>
            <p:cNvSpPr/>
            <p:nvPr/>
          </p:nvSpPr>
          <p:spPr>
            <a:xfrm>
              <a:off x="2909589" y="3641340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1"/>
                  </a:moveTo>
                  <a:cubicBezTo>
                    <a:pt x="117" y="1"/>
                    <a:pt x="81" y="14"/>
                    <a:pt x="54" y="41"/>
                  </a:cubicBezTo>
                  <a:cubicBezTo>
                    <a:pt x="0" y="96"/>
                    <a:pt x="0" y="184"/>
                    <a:pt x="54" y="238"/>
                  </a:cubicBezTo>
                  <a:lnTo>
                    <a:pt x="390" y="574"/>
                  </a:lnTo>
                  <a:cubicBezTo>
                    <a:pt x="416" y="600"/>
                    <a:pt x="452" y="614"/>
                    <a:pt x="488" y="614"/>
                  </a:cubicBezTo>
                  <a:cubicBezTo>
                    <a:pt x="523" y="614"/>
                    <a:pt x="559" y="600"/>
                    <a:pt x="587" y="574"/>
                  </a:cubicBezTo>
                  <a:cubicBezTo>
                    <a:pt x="640" y="519"/>
                    <a:pt x="640" y="430"/>
                    <a:pt x="587" y="375"/>
                  </a:cubicBezTo>
                  <a:lnTo>
                    <a:pt x="252" y="41"/>
                  </a:lnTo>
                  <a:cubicBezTo>
                    <a:pt x="225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7"/>
            <p:cNvSpPr/>
            <p:nvPr/>
          </p:nvSpPr>
          <p:spPr>
            <a:xfrm>
              <a:off x="2954755" y="3686506"/>
              <a:ext cx="20558" cy="19787"/>
            </a:xfrm>
            <a:custGeom>
              <a:avLst/>
              <a:gdLst/>
              <a:ahLst/>
              <a:cxnLst/>
              <a:rect l="l" t="t" r="r" b="b"/>
              <a:pathLst>
                <a:path w="640" h="616" extrusionOk="0">
                  <a:moveTo>
                    <a:pt x="153" y="1"/>
                  </a:moveTo>
                  <a:cubicBezTo>
                    <a:pt x="117" y="1"/>
                    <a:pt x="82" y="14"/>
                    <a:pt x="55" y="41"/>
                  </a:cubicBezTo>
                  <a:cubicBezTo>
                    <a:pt x="0" y="96"/>
                    <a:pt x="0" y="184"/>
                    <a:pt x="55" y="239"/>
                  </a:cubicBezTo>
                  <a:lnTo>
                    <a:pt x="389" y="573"/>
                  </a:lnTo>
                  <a:cubicBezTo>
                    <a:pt x="417" y="601"/>
                    <a:pt x="453" y="615"/>
                    <a:pt x="489" y="615"/>
                  </a:cubicBezTo>
                  <a:cubicBezTo>
                    <a:pt x="526" y="615"/>
                    <a:pt x="562" y="602"/>
                    <a:pt x="586" y="573"/>
                  </a:cubicBezTo>
                  <a:cubicBezTo>
                    <a:pt x="640" y="518"/>
                    <a:pt x="640" y="430"/>
                    <a:pt x="586" y="377"/>
                  </a:cubicBezTo>
                  <a:lnTo>
                    <a:pt x="252" y="41"/>
                  </a:lnTo>
                  <a:cubicBezTo>
                    <a:pt x="224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7"/>
            <p:cNvSpPr/>
            <p:nvPr/>
          </p:nvSpPr>
          <p:spPr>
            <a:xfrm>
              <a:off x="2918712" y="3677319"/>
              <a:ext cx="20558" cy="19755"/>
            </a:xfrm>
            <a:custGeom>
              <a:avLst/>
              <a:gdLst/>
              <a:ahLst/>
              <a:cxnLst/>
              <a:rect l="l" t="t" r="r" b="b"/>
              <a:pathLst>
                <a:path w="640" h="615" extrusionOk="0">
                  <a:moveTo>
                    <a:pt x="153" y="0"/>
                  </a:moveTo>
                  <a:cubicBezTo>
                    <a:pt x="117" y="0"/>
                    <a:pt x="82" y="14"/>
                    <a:pt x="55" y="42"/>
                  </a:cubicBezTo>
                  <a:cubicBezTo>
                    <a:pt x="0" y="95"/>
                    <a:pt x="0" y="185"/>
                    <a:pt x="55" y="238"/>
                  </a:cubicBezTo>
                  <a:lnTo>
                    <a:pt x="390" y="573"/>
                  </a:lnTo>
                  <a:cubicBezTo>
                    <a:pt x="417" y="600"/>
                    <a:pt x="453" y="615"/>
                    <a:pt x="489" y="615"/>
                  </a:cubicBezTo>
                  <a:cubicBezTo>
                    <a:pt x="526" y="615"/>
                    <a:pt x="562" y="602"/>
                    <a:pt x="586" y="573"/>
                  </a:cubicBezTo>
                  <a:cubicBezTo>
                    <a:pt x="640" y="519"/>
                    <a:pt x="640" y="431"/>
                    <a:pt x="586" y="376"/>
                  </a:cubicBezTo>
                  <a:lnTo>
                    <a:pt x="252" y="42"/>
                  </a:lnTo>
                  <a:cubicBezTo>
                    <a:pt x="225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7"/>
            <p:cNvSpPr/>
            <p:nvPr/>
          </p:nvSpPr>
          <p:spPr>
            <a:xfrm>
              <a:off x="2896161" y="3654768"/>
              <a:ext cx="20558" cy="19755"/>
            </a:xfrm>
            <a:custGeom>
              <a:avLst/>
              <a:gdLst/>
              <a:ahLst/>
              <a:cxnLst/>
              <a:rect l="l" t="t" r="r" b="b"/>
              <a:pathLst>
                <a:path w="640" h="615" extrusionOk="0">
                  <a:moveTo>
                    <a:pt x="153" y="0"/>
                  </a:moveTo>
                  <a:cubicBezTo>
                    <a:pt x="117" y="0"/>
                    <a:pt x="82" y="14"/>
                    <a:pt x="55" y="41"/>
                  </a:cubicBezTo>
                  <a:cubicBezTo>
                    <a:pt x="0" y="95"/>
                    <a:pt x="0" y="185"/>
                    <a:pt x="55" y="238"/>
                  </a:cubicBezTo>
                  <a:lnTo>
                    <a:pt x="389" y="573"/>
                  </a:lnTo>
                  <a:cubicBezTo>
                    <a:pt x="417" y="600"/>
                    <a:pt x="453" y="615"/>
                    <a:pt x="489" y="615"/>
                  </a:cubicBezTo>
                  <a:cubicBezTo>
                    <a:pt x="523" y="615"/>
                    <a:pt x="559" y="600"/>
                    <a:pt x="586" y="573"/>
                  </a:cubicBezTo>
                  <a:cubicBezTo>
                    <a:pt x="640" y="519"/>
                    <a:pt x="640" y="431"/>
                    <a:pt x="586" y="376"/>
                  </a:cubicBezTo>
                  <a:lnTo>
                    <a:pt x="252" y="41"/>
                  </a:lnTo>
                  <a:cubicBezTo>
                    <a:pt x="224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7"/>
            <p:cNvSpPr/>
            <p:nvPr/>
          </p:nvSpPr>
          <p:spPr>
            <a:xfrm>
              <a:off x="2941295" y="3699934"/>
              <a:ext cx="20623" cy="1975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154" y="1"/>
                  </a:moveTo>
                  <a:cubicBezTo>
                    <a:pt x="118" y="1"/>
                    <a:pt x="82" y="14"/>
                    <a:pt x="56" y="41"/>
                  </a:cubicBezTo>
                  <a:cubicBezTo>
                    <a:pt x="1" y="96"/>
                    <a:pt x="1" y="184"/>
                    <a:pt x="56" y="238"/>
                  </a:cubicBezTo>
                  <a:lnTo>
                    <a:pt x="390" y="574"/>
                  </a:lnTo>
                  <a:cubicBezTo>
                    <a:pt x="418" y="600"/>
                    <a:pt x="454" y="614"/>
                    <a:pt x="490" y="614"/>
                  </a:cubicBezTo>
                  <a:cubicBezTo>
                    <a:pt x="526" y="614"/>
                    <a:pt x="562" y="603"/>
                    <a:pt x="587" y="574"/>
                  </a:cubicBezTo>
                  <a:cubicBezTo>
                    <a:pt x="642" y="519"/>
                    <a:pt x="642" y="430"/>
                    <a:pt x="587" y="375"/>
                  </a:cubicBezTo>
                  <a:lnTo>
                    <a:pt x="253" y="41"/>
                  </a:lnTo>
                  <a:cubicBezTo>
                    <a:pt x="225" y="14"/>
                    <a:pt x="189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7"/>
            <p:cNvSpPr/>
            <p:nvPr/>
          </p:nvSpPr>
          <p:spPr>
            <a:xfrm>
              <a:off x="2905348" y="3690811"/>
              <a:ext cx="20591" cy="19723"/>
            </a:xfrm>
            <a:custGeom>
              <a:avLst/>
              <a:gdLst/>
              <a:ahLst/>
              <a:cxnLst/>
              <a:rect l="l" t="t" r="r" b="b"/>
              <a:pathLst>
                <a:path w="641" h="614" extrusionOk="0">
                  <a:moveTo>
                    <a:pt x="153" y="0"/>
                  </a:moveTo>
                  <a:cubicBezTo>
                    <a:pt x="118" y="0"/>
                    <a:pt x="82" y="14"/>
                    <a:pt x="54" y="41"/>
                  </a:cubicBezTo>
                  <a:cubicBezTo>
                    <a:pt x="1" y="95"/>
                    <a:pt x="1" y="185"/>
                    <a:pt x="54" y="238"/>
                  </a:cubicBezTo>
                  <a:lnTo>
                    <a:pt x="387" y="571"/>
                  </a:lnTo>
                  <a:cubicBezTo>
                    <a:pt x="415" y="599"/>
                    <a:pt x="451" y="613"/>
                    <a:pt x="487" y="613"/>
                  </a:cubicBezTo>
                  <a:cubicBezTo>
                    <a:pt x="523" y="613"/>
                    <a:pt x="559" y="600"/>
                    <a:pt x="586" y="573"/>
                  </a:cubicBezTo>
                  <a:cubicBezTo>
                    <a:pt x="641" y="519"/>
                    <a:pt x="641" y="431"/>
                    <a:pt x="586" y="376"/>
                  </a:cubicBezTo>
                  <a:lnTo>
                    <a:pt x="251" y="41"/>
                  </a:lnTo>
                  <a:cubicBezTo>
                    <a:pt x="224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7"/>
            <p:cNvSpPr/>
            <p:nvPr/>
          </p:nvSpPr>
          <p:spPr>
            <a:xfrm>
              <a:off x="2882701" y="3668196"/>
              <a:ext cx="20623" cy="19787"/>
            </a:xfrm>
            <a:custGeom>
              <a:avLst/>
              <a:gdLst/>
              <a:ahLst/>
              <a:cxnLst/>
              <a:rect l="l" t="t" r="r" b="b"/>
              <a:pathLst>
                <a:path w="642" h="616" extrusionOk="0">
                  <a:moveTo>
                    <a:pt x="154" y="1"/>
                  </a:moveTo>
                  <a:cubicBezTo>
                    <a:pt x="118" y="1"/>
                    <a:pt x="82" y="14"/>
                    <a:pt x="56" y="42"/>
                  </a:cubicBezTo>
                  <a:cubicBezTo>
                    <a:pt x="1" y="95"/>
                    <a:pt x="1" y="184"/>
                    <a:pt x="56" y="239"/>
                  </a:cubicBezTo>
                  <a:lnTo>
                    <a:pt x="390" y="573"/>
                  </a:lnTo>
                  <a:cubicBezTo>
                    <a:pt x="418" y="601"/>
                    <a:pt x="454" y="615"/>
                    <a:pt x="490" y="615"/>
                  </a:cubicBezTo>
                  <a:cubicBezTo>
                    <a:pt x="525" y="615"/>
                    <a:pt x="561" y="601"/>
                    <a:pt x="587" y="573"/>
                  </a:cubicBezTo>
                  <a:cubicBezTo>
                    <a:pt x="642" y="520"/>
                    <a:pt x="642" y="430"/>
                    <a:pt x="587" y="376"/>
                  </a:cubicBezTo>
                  <a:lnTo>
                    <a:pt x="253" y="42"/>
                  </a:lnTo>
                  <a:cubicBezTo>
                    <a:pt x="226" y="14"/>
                    <a:pt x="190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7"/>
            <p:cNvSpPr/>
            <p:nvPr/>
          </p:nvSpPr>
          <p:spPr>
            <a:xfrm>
              <a:off x="2927899" y="3713362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0"/>
                  </a:moveTo>
                  <a:cubicBezTo>
                    <a:pt x="118" y="0"/>
                    <a:pt x="82" y="14"/>
                    <a:pt x="54" y="41"/>
                  </a:cubicBezTo>
                  <a:cubicBezTo>
                    <a:pt x="1" y="95"/>
                    <a:pt x="1" y="185"/>
                    <a:pt x="54" y="238"/>
                  </a:cubicBezTo>
                  <a:lnTo>
                    <a:pt x="389" y="573"/>
                  </a:lnTo>
                  <a:cubicBezTo>
                    <a:pt x="416" y="600"/>
                    <a:pt x="452" y="615"/>
                    <a:pt x="489" y="615"/>
                  </a:cubicBezTo>
                  <a:cubicBezTo>
                    <a:pt x="525" y="615"/>
                    <a:pt x="561" y="602"/>
                    <a:pt x="587" y="573"/>
                  </a:cubicBezTo>
                  <a:cubicBezTo>
                    <a:pt x="641" y="519"/>
                    <a:pt x="641" y="431"/>
                    <a:pt x="587" y="376"/>
                  </a:cubicBezTo>
                  <a:lnTo>
                    <a:pt x="251" y="41"/>
                  </a:lnTo>
                  <a:cubicBezTo>
                    <a:pt x="224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7"/>
            <p:cNvSpPr/>
            <p:nvPr/>
          </p:nvSpPr>
          <p:spPr>
            <a:xfrm>
              <a:off x="2891856" y="3704175"/>
              <a:ext cx="20591" cy="19787"/>
            </a:xfrm>
            <a:custGeom>
              <a:avLst/>
              <a:gdLst/>
              <a:ahLst/>
              <a:cxnLst/>
              <a:rect l="l" t="t" r="r" b="b"/>
              <a:pathLst>
                <a:path w="641" h="616" extrusionOk="0">
                  <a:moveTo>
                    <a:pt x="153" y="1"/>
                  </a:moveTo>
                  <a:cubicBezTo>
                    <a:pt x="118" y="1"/>
                    <a:pt x="82" y="14"/>
                    <a:pt x="54" y="41"/>
                  </a:cubicBezTo>
                  <a:cubicBezTo>
                    <a:pt x="1" y="96"/>
                    <a:pt x="1" y="184"/>
                    <a:pt x="54" y="239"/>
                  </a:cubicBezTo>
                  <a:lnTo>
                    <a:pt x="389" y="574"/>
                  </a:lnTo>
                  <a:cubicBezTo>
                    <a:pt x="416" y="601"/>
                    <a:pt x="453" y="616"/>
                    <a:pt x="489" y="616"/>
                  </a:cubicBezTo>
                  <a:cubicBezTo>
                    <a:pt x="525" y="616"/>
                    <a:pt x="561" y="602"/>
                    <a:pt x="587" y="574"/>
                  </a:cubicBezTo>
                  <a:cubicBezTo>
                    <a:pt x="641" y="519"/>
                    <a:pt x="641" y="430"/>
                    <a:pt x="587" y="377"/>
                  </a:cubicBezTo>
                  <a:lnTo>
                    <a:pt x="251" y="41"/>
                  </a:lnTo>
                  <a:cubicBezTo>
                    <a:pt x="224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7"/>
            <p:cNvSpPr/>
            <p:nvPr/>
          </p:nvSpPr>
          <p:spPr>
            <a:xfrm>
              <a:off x="2869209" y="3681624"/>
              <a:ext cx="20655" cy="19787"/>
            </a:xfrm>
            <a:custGeom>
              <a:avLst/>
              <a:gdLst/>
              <a:ahLst/>
              <a:cxnLst/>
              <a:rect l="l" t="t" r="r" b="b"/>
              <a:pathLst>
                <a:path w="643" h="616" extrusionOk="0">
                  <a:moveTo>
                    <a:pt x="154" y="1"/>
                  </a:moveTo>
                  <a:cubicBezTo>
                    <a:pt x="118" y="1"/>
                    <a:pt x="83" y="14"/>
                    <a:pt x="56" y="41"/>
                  </a:cubicBezTo>
                  <a:cubicBezTo>
                    <a:pt x="1" y="96"/>
                    <a:pt x="1" y="184"/>
                    <a:pt x="56" y="239"/>
                  </a:cubicBezTo>
                  <a:lnTo>
                    <a:pt x="390" y="573"/>
                  </a:lnTo>
                  <a:cubicBezTo>
                    <a:pt x="418" y="601"/>
                    <a:pt x="454" y="615"/>
                    <a:pt x="490" y="615"/>
                  </a:cubicBezTo>
                  <a:cubicBezTo>
                    <a:pt x="526" y="615"/>
                    <a:pt x="563" y="601"/>
                    <a:pt x="587" y="573"/>
                  </a:cubicBezTo>
                  <a:cubicBezTo>
                    <a:pt x="642" y="518"/>
                    <a:pt x="642" y="430"/>
                    <a:pt x="587" y="377"/>
                  </a:cubicBezTo>
                  <a:lnTo>
                    <a:pt x="253" y="41"/>
                  </a:lnTo>
                  <a:cubicBezTo>
                    <a:pt x="225" y="14"/>
                    <a:pt x="189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7"/>
            <p:cNvSpPr/>
            <p:nvPr/>
          </p:nvSpPr>
          <p:spPr>
            <a:xfrm>
              <a:off x="2914472" y="3726790"/>
              <a:ext cx="20591" cy="19787"/>
            </a:xfrm>
            <a:custGeom>
              <a:avLst/>
              <a:gdLst/>
              <a:ahLst/>
              <a:cxnLst/>
              <a:rect l="l" t="t" r="r" b="b"/>
              <a:pathLst>
                <a:path w="641" h="616" extrusionOk="0">
                  <a:moveTo>
                    <a:pt x="153" y="1"/>
                  </a:moveTo>
                  <a:cubicBezTo>
                    <a:pt x="117" y="1"/>
                    <a:pt x="81" y="14"/>
                    <a:pt x="54" y="42"/>
                  </a:cubicBezTo>
                  <a:cubicBezTo>
                    <a:pt x="0" y="95"/>
                    <a:pt x="0" y="184"/>
                    <a:pt x="54" y="239"/>
                  </a:cubicBezTo>
                  <a:lnTo>
                    <a:pt x="390" y="573"/>
                  </a:lnTo>
                  <a:cubicBezTo>
                    <a:pt x="416" y="601"/>
                    <a:pt x="452" y="615"/>
                    <a:pt x="488" y="615"/>
                  </a:cubicBezTo>
                  <a:cubicBezTo>
                    <a:pt x="524" y="615"/>
                    <a:pt x="561" y="602"/>
                    <a:pt x="587" y="573"/>
                  </a:cubicBezTo>
                  <a:cubicBezTo>
                    <a:pt x="640" y="520"/>
                    <a:pt x="640" y="430"/>
                    <a:pt x="587" y="376"/>
                  </a:cubicBezTo>
                  <a:lnTo>
                    <a:pt x="251" y="42"/>
                  </a:lnTo>
                  <a:cubicBezTo>
                    <a:pt x="224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7"/>
            <p:cNvSpPr/>
            <p:nvPr/>
          </p:nvSpPr>
          <p:spPr>
            <a:xfrm>
              <a:off x="2870847" y="3709603"/>
              <a:ext cx="8994" cy="8962"/>
            </a:xfrm>
            <a:custGeom>
              <a:avLst/>
              <a:gdLst/>
              <a:ahLst/>
              <a:cxnLst/>
              <a:rect l="l" t="t" r="r" b="b"/>
              <a:pathLst>
                <a:path w="280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6"/>
                    <a:pt x="63" y="279"/>
                    <a:pt x="139" y="279"/>
                  </a:cubicBezTo>
                  <a:cubicBezTo>
                    <a:pt x="218" y="279"/>
                    <a:pt x="280" y="216"/>
                    <a:pt x="280" y="140"/>
                  </a:cubicBezTo>
                  <a:cubicBezTo>
                    <a:pt x="280" y="63"/>
                    <a:pt x="218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7"/>
            <p:cNvSpPr/>
            <p:nvPr/>
          </p:nvSpPr>
          <p:spPr>
            <a:xfrm>
              <a:off x="2884275" y="3723063"/>
              <a:ext cx="8962" cy="8930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140" y="0"/>
                  </a:moveTo>
                  <a:cubicBezTo>
                    <a:pt x="63" y="0"/>
                    <a:pt x="1" y="62"/>
                    <a:pt x="1" y="139"/>
                  </a:cubicBezTo>
                  <a:cubicBezTo>
                    <a:pt x="1" y="216"/>
                    <a:pt x="63" y="278"/>
                    <a:pt x="140" y="278"/>
                  </a:cubicBezTo>
                  <a:cubicBezTo>
                    <a:pt x="217" y="278"/>
                    <a:pt x="279" y="216"/>
                    <a:pt x="279" y="139"/>
                  </a:cubicBezTo>
                  <a:cubicBezTo>
                    <a:pt x="279" y="62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7"/>
            <p:cNvSpPr/>
            <p:nvPr/>
          </p:nvSpPr>
          <p:spPr>
            <a:xfrm>
              <a:off x="2897735" y="3736491"/>
              <a:ext cx="8962" cy="8962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139" y="0"/>
                  </a:moveTo>
                  <a:cubicBezTo>
                    <a:pt x="62" y="0"/>
                    <a:pt x="0" y="63"/>
                    <a:pt x="0" y="139"/>
                  </a:cubicBezTo>
                  <a:cubicBezTo>
                    <a:pt x="0" y="216"/>
                    <a:pt x="62" y="278"/>
                    <a:pt x="139" y="278"/>
                  </a:cubicBezTo>
                  <a:cubicBezTo>
                    <a:pt x="216" y="278"/>
                    <a:pt x="278" y="216"/>
                    <a:pt x="278" y="139"/>
                  </a:cubicBezTo>
                  <a:cubicBezTo>
                    <a:pt x="278" y="63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2" name="Google Shape;2082;p47"/>
          <p:cNvGrpSpPr/>
          <p:nvPr/>
        </p:nvGrpSpPr>
        <p:grpSpPr>
          <a:xfrm>
            <a:off x="4922045" y="2027517"/>
            <a:ext cx="251616" cy="297627"/>
            <a:chOff x="2225795" y="3481009"/>
            <a:chExt cx="251616" cy="297627"/>
          </a:xfrm>
        </p:grpSpPr>
        <p:sp>
          <p:nvSpPr>
            <p:cNvPr id="2083" name="Google Shape;2083;p47"/>
            <p:cNvSpPr/>
            <p:nvPr/>
          </p:nvSpPr>
          <p:spPr>
            <a:xfrm>
              <a:off x="2242018" y="3750754"/>
              <a:ext cx="220392" cy="26726"/>
            </a:xfrm>
            <a:custGeom>
              <a:avLst/>
              <a:gdLst/>
              <a:ahLst/>
              <a:cxnLst/>
              <a:rect l="l" t="t" r="r" b="b"/>
              <a:pathLst>
                <a:path w="6861" h="832" extrusionOk="0">
                  <a:moveTo>
                    <a:pt x="0" y="1"/>
                  </a:moveTo>
                  <a:lnTo>
                    <a:pt x="0" y="645"/>
                  </a:lnTo>
                  <a:cubicBezTo>
                    <a:pt x="0" y="748"/>
                    <a:pt x="83" y="832"/>
                    <a:pt x="187" y="832"/>
                  </a:cubicBezTo>
                  <a:lnTo>
                    <a:pt x="6636" y="832"/>
                  </a:lnTo>
                  <a:cubicBezTo>
                    <a:pt x="6739" y="832"/>
                    <a:pt x="6822" y="746"/>
                    <a:pt x="6822" y="645"/>
                  </a:cubicBezTo>
                  <a:lnTo>
                    <a:pt x="6861" y="589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7"/>
            <p:cNvSpPr/>
            <p:nvPr/>
          </p:nvSpPr>
          <p:spPr>
            <a:xfrm>
              <a:off x="2240701" y="3750754"/>
              <a:ext cx="221613" cy="27882"/>
            </a:xfrm>
            <a:custGeom>
              <a:avLst/>
              <a:gdLst/>
              <a:ahLst/>
              <a:cxnLst/>
              <a:rect l="l" t="t" r="r" b="b"/>
              <a:pathLst>
                <a:path w="6899" h="868" extrusionOk="0">
                  <a:moveTo>
                    <a:pt x="1" y="1"/>
                  </a:moveTo>
                  <a:lnTo>
                    <a:pt x="1" y="681"/>
                  </a:lnTo>
                  <a:cubicBezTo>
                    <a:pt x="1" y="784"/>
                    <a:pt x="85" y="868"/>
                    <a:pt x="188" y="868"/>
                  </a:cubicBezTo>
                  <a:lnTo>
                    <a:pt x="6714" y="868"/>
                  </a:lnTo>
                  <a:cubicBezTo>
                    <a:pt x="6816" y="868"/>
                    <a:pt x="6899" y="784"/>
                    <a:pt x="6899" y="681"/>
                  </a:cubicBezTo>
                  <a:lnTo>
                    <a:pt x="6899" y="587"/>
                  </a:lnTo>
                  <a:lnTo>
                    <a:pt x="338" y="587"/>
                  </a:lnTo>
                  <a:lnTo>
                    <a:pt x="338" y="589"/>
                  </a:lnTo>
                  <a:cubicBezTo>
                    <a:pt x="308" y="589"/>
                    <a:pt x="282" y="564"/>
                    <a:pt x="282" y="534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7"/>
            <p:cNvSpPr/>
            <p:nvPr/>
          </p:nvSpPr>
          <p:spPr>
            <a:xfrm>
              <a:off x="2243753" y="3531926"/>
              <a:ext cx="218561" cy="168322"/>
            </a:xfrm>
            <a:custGeom>
              <a:avLst/>
              <a:gdLst/>
              <a:ahLst/>
              <a:cxnLst/>
              <a:rect l="l" t="t" r="r" b="b"/>
              <a:pathLst>
                <a:path w="6804" h="5240" extrusionOk="0">
                  <a:moveTo>
                    <a:pt x="0" y="0"/>
                  </a:moveTo>
                  <a:lnTo>
                    <a:pt x="0" y="5239"/>
                  </a:lnTo>
                  <a:lnTo>
                    <a:pt x="6730" y="5239"/>
                  </a:lnTo>
                  <a:lnTo>
                    <a:pt x="6804" y="4958"/>
                  </a:lnTo>
                  <a:lnTo>
                    <a:pt x="6804" y="0"/>
                  </a:lnTo>
                  <a:close/>
                </a:path>
              </a:pathLst>
            </a:custGeom>
            <a:solidFill>
              <a:srgbClr val="8E7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7"/>
            <p:cNvSpPr/>
            <p:nvPr/>
          </p:nvSpPr>
          <p:spPr>
            <a:xfrm>
              <a:off x="2240701" y="3531926"/>
              <a:ext cx="221613" cy="171245"/>
            </a:xfrm>
            <a:custGeom>
              <a:avLst/>
              <a:gdLst/>
              <a:ahLst/>
              <a:cxnLst/>
              <a:rect l="l" t="t" r="r" b="b"/>
              <a:pathLst>
                <a:path w="6899" h="5331" extrusionOk="0">
                  <a:moveTo>
                    <a:pt x="1" y="0"/>
                  </a:moveTo>
                  <a:lnTo>
                    <a:pt x="1" y="5330"/>
                  </a:lnTo>
                  <a:lnTo>
                    <a:pt x="6899" y="5330"/>
                  </a:lnTo>
                  <a:lnTo>
                    <a:pt x="6899" y="4958"/>
                  </a:lnTo>
                  <a:lnTo>
                    <a:pt x="374" y="4958"/>
                  </a:lnTo>
                  <a:cubicBezTo>
                    <a:pt x="324" y="4958"/>
                    <a:pt x="282" y="4916"/>
                    <a:pt x="282" y="486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7"/>
            <p:cNvSpPr/>
            <p:nvPr/>
          </p:nvSpPr>
          <p:spPr>
            <a:xfrm>
              <a:off x="2259911" y="3553353"/>
              <a:ext cx="184512" cy="89975"/>
            </a:xfrm>
            <a:custGeom>
              <a:avLst/>
              <a:gdLst/>
              <a:ahLst/>
              <a:cxnLst/>
              <a:rect l="l" t="t" r="r" b="b"/>
              <a:pathLst>
                <a:path w="5744" h="2801" extrusionOk="0">
                  <a:moveTo>
                    <a:pt x="243" y="1"/>
                  </a:moveTo>
                  <a:lnTo>
                    <a:pt x="95" y="38"/>
                  </a:lnTo>
                  <a:cubicBezTo>
                    <a:pt x="43" y="38"/>
                    <a:pt x="1" y="82"/>
                    <a:pt x="1" y="132"/>
                  </a:cubicBezTo>
                  <a:lnTo>
                    <a:pt x="1" y="2706"/>
                  </a:lnTo>
                  <a:cubicBezTo>
                    <a:pt x="1" y="2758"/>
                    <a:pt x="44" y="2800"/>
                    <a:pt x="95" y="2800"/>
                  </a:cubicBezTo>
                  <a:lnTo>
                    <a:pt x="5603" y="2782"/>
                  </a:lnTo>
                  <a:cubicBezTo>
                    <a:pt x="5655" y="2782"/>
                    <a:pt x="5697" y="2741"/>
                    <a:pt x="5697" y="2686"/>
                  </a:cubicBezTo>
                  <a:lnTo>
                    <a:pt x="5744" y="2275"/>
                  </a:lnTo>
                  <a:lnTo>
                    <a:pt x="5744" y="1138"/>
                  </a:lnTo>
                  <a:lnTo>
                    <a:pt x="5670" y="827"/>
                  </a:lnTo>
                  <a:lnTo>
                    <a:pt x="5744" y="580"/>
                  </a:lnTo>
                  <a:lnTo>
                    <a:pt x="5744" y="95"/>
                  </a:lnTo>
                  <a:cubicBezTo>
                    <a:pt x="5744" y="43"/>
                    <a:pt x="5700" y="1"/>
                    <a:pt x="5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7"/>
            <p:cNvSpPr/>
            <p:nvPr/>
          </p:nvSpPr>
          <p:spPr>
            <a:xfrm>
              <a:off x="2258722" y="3553417"/>
              <a:ext cx="127912" cy="91099"/>
            </a:xfrm>
            <a:custGeom>
              <a:avLst/>
              <a:gdLst/>
              <a:ahLst/>
              <a:cxnLst/>
              <a:rect l="l" t="t" r="r" b="b"/>
              <a:pathLst>
                <a:path w="3982" h="2836" extrusionOk="0">
                  <a:moveTo>
                    <a:pt x="94" y="0"/>
                  </a:moveTo>
                  <a:cubicBezTo>
                    <a:pt x="44" y="0"/>
                    <a:pt x="0" y="42"/>
                    <a:pt x="0" y="94"/>
                  </a:cubicBezTo>
                  <a:lnTo>
                    <a:pt x="0" y="1698"/>
                  </a:lnTo>
                  <a:lnTo>
                    <a:pt x="74" y="1996"/>
                  </a:lnTo>
                  <a:lnTo>
                    <a:pt x="0" y="2257"/>
                  </a:lnTo>
                  <a:lnTo>
                    <a:pt x="0" y="2742"/>
                  </a:lnTo>
                  <a:cubicBezTo>
                    <a:pt x="0" y="2793"/>
                    <a:pt x="41" y="2836"/>
                    <a:pt x="94" y="2836"/>
                  </a:cubicBezTo>
                  <a:lnTo>
                    <a:pt x="3916" y="2836"/>
                  </a:lnTo>
                  <a:cubicBezTo>
                    <a:pt x="3916" y="2836"/>
                    <a:pt x="3981" y="2726"/>
                    <a:pt x="3981" y="2675"/>
                  </a:cubicBezTo>
                  <a:lnTo>
                    <a:pt x="3916" y="2558"/>
                  </a:lnTo>
                  <a:lnTo>
                    <a:pt x="374" y="2558"/>
                  </a:lnTo>
                  <a:lnTo>
                    <a:pt x="374" y="2555"/>
                  </a:lnTo>
                  <a:cubicBezTo>
                    <a:pt x="323" y="2555"/>
                    <a:pt x="280" y="2515"/>
                    <a:pt x="280" y="2461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7"/>
            <p:cNvSpPr/>
            <p:nvPr/>
          </p:nvSpPr>
          <p:spPr>
            <a:xfrm>
              <a:off x="2260586" y="3607963"/>
              <a:ext cx="48505" cy="16158"/>
            </a:xfrm>
            <a:custGeom>
              <a:avLst/>
              <a:gdLst/>
              <a:ahLst/>
              <a:cxnLst/>
              <a:rect l="l" t="t" r="r" b="b"/>
              <a:pathLst>
                <a:path w="1510" h="503" extrusionOk="0">
                  <a:moveTo>
                    <a:pt x="224" y="0"/>
                  </a:moveTo>
                  <a:lnTo>
                    <a:pt x="0" y="57"/>
                  </a:lnTo>
                  <a:lnTo>
                    <a:pt x="0" y="502"/>
                  </a:lnTo>
                  <a:lnTo>
                    <a:pt x="1361" y="502"/>
                  </a:lnTo>
                  <a:cubicBezTo>
                    <a:pt x="1412" y="502"/>
                    <a:pt x="1452" y="462"/>
                    <a:pt x="1455" y="411"/>
                  </a:cubicBezTo>
                  <a:lnTo>
                    <a:pt x="1510" y="281"/>
                  </a:lnTo>
                  <a:lnTo>
                    <a:pt x="1510" y="94"/>
                  </a:lnTo>
                  <a:cubicBezTo>
                    <a:pt x="1510" y="42"/>
                    <a:pt x="1467" y="0"/>
                    <a:pt x="1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7"/>
            <p:cNvSpPr/>
            <p:nvPr/>
          </p:nvSpPr>
          <p:spPr>
            <a:xfrm>
              <a:off x="2258722" y="3607963"/>
              <a:ext cx="50336" cy="17956"/>
            </a:xfrm>
            <a:custGeom>
              <a:avLst/>
              <a:gdLst/>
              <a:ahLst/>
              <a:cxnLst/>
              <a:rect l="l" t="t" r="r" b="b"/>
              <a:pathLst>
                <a:path w="156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472" y="559"/>
                  </a:lnTo>
                  <a:cubicBezTo>
                    <a:pt x="1523" y="559"/>
                    <a:pt x="1567" y="517"/>
                    <a:pt x="1567" y="465"/>
                  </a:cubicBezTo>
                  <a:lnTo>
                    <a:pt x="1567" y="278"/>
                  </a:lnTo>
                  <a:lnTo>
                    <a:pt x="374" y="278"/>
                  </a:lnTo>
                  <a:cubicBezTo>
                    <a:pt x="372" y="278"/>
                    <a:pt x="370" y="278"/>
                    <a:pt x="369" y="278"/>
                  </a:cubicBezTo>
                  <a:cubicBezTo>
                    <a:pt x="319" y="278"/>
                    <a:pt x="280" y="237"/>
                    <a:pt x="280" y="18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2298235" y="3571920"/>
              <a:ext cx="49147" cy="16864"/>
            </a:xfrm>
            <a:custGeom>
              <a:avLst/>
              <a:gdLst/>
              <a:ahLst/>
              <a:cxnLst/>
              <a:rect l="l" t="t" r="r" b="b"/>
              <a:pathLst>
                <a:path w="1530" h="525" extrusionOk="0">
                  <a:moveTo>
                    <a:pt x="242" y="0"/>
                  </a:moveTo>
                  <a:lnTo>
                    <a:pt x="95" y="38"/>
                  </a:lnTo>
                  <a:cubicBezTo>
                    <a:pt x="41" y="38"/>
                    <a:pt x="1" y="81"/>
                    <a:pt x="1" y="132"/>
                  </a:cubicBezTo>
                  <a:lnTo>
                    <a:pt x="1" y="430"/>
                  </a:lnTo>
                  <a:cubicBezTo>
                    <a:pt x="1" y="484"/>
                    <a:pt x="44" y="524"/>
                    <a:pt x="95" y="524"/>
                  </a:cubicBezTo>
                  <a:lnTo>
                    <a:pt x="1399" y="524"/>
                  </a:lnTo>
                  <a:cubicBezTo>
                    <a:pt x="1451" y="524"/>
                    <a:pt x="1493" y="484"/>
                    <a:pt x="1492" y="429"/>
                  </a:cubicBezTo>
                  <a:lnTo>
                    <a:pt x="1529" y="281"/>
                  </a:lnTo>
                  <a:lnTo>
                    <a:pt x="1529" y="94"/>
                  </a:lnTo>
                  <a:cubicBezTo>
                    <a:pt x="1529" y="42"/>
                    <a:pt x="1486" y="0"/>
                    <a:pt x="1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2296982" y="3572017"/>
              <a:ext cx="50400" cy="18053"/>
            </a:xfrm>
            <a:custGeom>
              <a:avLst/>
              <a:gdLst/>
              <a:ahLst/>
              <a:cxnLst/>
              <a:rect l="l" t="t" r="r" b="b"/>
              <a:pathLst>
                <a:path w="1569" h="562" extrusionOk="0">
                  <a:moveTo>
                    <a:pt x="95" y="0"/>
                  </a:moveTo>
                  <a:cubicBezTo>
                    <a:pt x="44" y="0"/>
                    <a:pt x="1" y="42"/>
                    <a:pt x="1" y="94"/>
                  </a:cubicBezTo>
                  <a:lnTo>
                    <a:pt x="1" y="468"/>
                  </a:lnTo>
                  <a:cubicBezTo>
                    <a:pt x="1" y="518"/>
                    <a:pt x="43" y="562"/>
                    <a:pt x="95" y="562"/>
                  </a:cubicBezTo>
                  <a:lnTo>
                    <a:pt x="1474" y="562"/>
                  </a:lnTo>
                  <a:cubicBezTo>
                    <a:pt x="1525" y="562"/>
                    <a:pt x="1568" y="520"/>
                    <a:pt x="1568" y="468"/>
                  </a:cubicBezTo>
                  <a:lnTo>
                    <a:pt x="1568" y="281"/>
                  </a:lnTo>
                  <a:lnTo>
                    <a:pt x="376" y="281"/>
                  </a:lnTo>
                  <a:cubicBezTo>
                    <a:pt x="325" y="281"/>
                    <a:pt x="281" y="239"/>
                    <a:pt x="281" y="187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2427631" y="3571920"/>
              <a:ext cx="16800" cy="16864"/>
            </a:xfrm>
            <a:custGeom>
              <a:avLst/>
              <a:gdLst/>
              <a:ahLst/>
              <a:cxnLst/>
              <a:rect l="l" t="t" r="r" b="b"/>
              <a:pathLst>
                <a:path w="523" h="525" extrusionOk="0">
                  <a:moveTo>
                    <a:pt x="242" y="0"/>
                  </a:moveTo>
                  <a:lnTo>
                    <a:pt x="94" y="38"/>
                  </a:lnTo>
                  <a:cubicBezTo>
                    <a:pt x="42" y="38"/>
                    <a:pt x="0" y="81"/>
                    <a:pt x="0" y="132"/>
                  </a:cubicBezTo>
                  <a:lnTo>
                    <a:pt x="0" y="430"/>
                  </a:lnTo>
                  <a:cubicBezTo>
                    <a:pt x="0" y="484"/>
                    <a:pt x="43" y="524"/>
                    <a:pt x="94" y="524"/>
                  </a:cubicBezTo>
                  <a:lnTo>
                    <a:pt x="485" y="524"/>
                  </a:lnTo>
                  <a:lnTo>
                    <a:pt x="523" y="281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2426346" y="3572017"/>
              <a:ext cx="18053" cy="18053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95" y="0"/>
                  </a:moveTo>
                  <a:cubicBezTo>
                    <a:pt x="43" y="0"/>
                    <a:pt x="1" y="42"/>
                    <a:pt x="1" y="94"/>
                  </a:cubicBezTo>
                  <a:lnTo>
                    <a:pt x="1" y="468"/>
                  </a:lnTo>
                  <a:cubicBezTo>
                    <a:pt x="1" y="518"/>
                    <a:pt x="41" y="562"/>
                    <a:pt x="95" y="562"/>
                  </a:cubicBezTo>
                  <a:lnTo>
                    <a:pt x="561" y="562"/>
                  </a:lnTo>
                  <a:lnTo>
                    <a:pt x="561" y="281"/>
                  </a:lnTo>
                  <a:lnTo>
                    <a:pt x="374" y="281"/>
                  </a:lnTo>
                  <a:cubicBezTo>
                    <a:pt x="324" y="281"/>
                    <a:pt x="280" y="239"/>
                    <a:pt x="280" y="18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2385709" y="3626499"/>
              <a:ext cx="58720" cy="16832"/>
            </a:xfrm>
            <a:custGeom>
              <a:avLst/>
              <a:gdLst/>
              <a:ahLst/>
              <a:cxnLst/>
              <a:rect l="l" t="t" r="r" b="b"/>
              <a:pathLst>
                <a:path w="1828" h="524" extrusionOk="0">
                  <a:moveTo>
                    <a:pt x="242" y="1"/>
                  </a:moveTo>
                  <a:lnTo>
                    <a:pt x="95" y="38"/>
                  </a:lnTo>
                  <a:cubicBezTo>
                    <a:pt x="43" y="38"/>
                    <a:pt x="1" y="82"/>
                    <a:pt x="1" y="132"/>
                  </a:cubicBezTo>
                  <a:lnTo>
                    <a:pt x="1" y="523"/>
                  </a:lnTo>
                  <a:lnTo>
                    <a:pt x="1696" y="523"/>
                  </a:lnTo>
                  <a:cubicBezTo>
                    <a:pt x="1748" y="523"/>
                    <a:pt x="1790" y="481"/>
                    <a:pt x="1790" y="429"/>
                  </a:cubicBezTo>
                  <a:lnTo>
                    <a:pt x="1828" y="280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2384520" y="3626499"/>
              <a:ext cx="59908" cy="18021"/>
            </a:xfrm>
            <a:custGeom>
              <a:avLst/>
              <a:gdLst/>
              <a:ahLst/>
              <a:cxnLst/>
              <a:rect l="l" t="t" r="r" b="b"/>
              <a:pathLst>
                <a:path w="1865" h="561" extrusionOk="0">
                  <a:moveTo>
                    <a:pt x="94" y="1"/>
                  </a:moveTo>
                  <a:cubicBezTo>
                    <a:pt x="42" y="1"/>
                    <a:pt x="0" y="41"/>
                    <a:pt x="0" y="95"/>
                  </a:cubicBezTo>
                  <a:lnTo>
                    <a:pt x="0" y="561"/>
                  </a:lnTo>
                  <a:lnTo>
                    <a:pt x="1771" y="561"/>
                  </a:lnTo>
                  <a:cubicBezTo>
                    <a:pt x="1821" y="561"/>
                    <a:pt x="1865" y="519"/>
                    <a:pt x="1865" y="467"/>
                  </a:cubicBezTo>
                  <a:lnTo>
                    <a:pt x="1865" y="280"/>
                  </a:lnTo>
                  <a:lnTo>
                    <a:pt x="374" y="280"/>
                  </a:lnTo>
                  <a:cubicBezTo>
                    <a:pt x="321" y="280"/>
                    <a:pt x="279" y="240"/>
                    <a:pt x="279" y="186"/>
                  </a:cubicBezTo>
                  <a:lnTo>
                    <a:pt x="27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2366820" y="3590552"/>
              <a:ext cx="16832" cy="16832"/>
            </a:xfrm>
            <a:custGeom>
              <a:avLst/>
              <a:gdLst/>
              <a:ahLst/>
              <a:cxnLst/>
              <a:rect l="l" t="t" r="r" b="b"/>
              <a:pathLst>
                <a:path w="524" h="524" extrusionOk="0">
                  <a:moveTo>
                    <a:pt x="243" y="1"/>
                  </a:moveTo>
                  <a:cubicBezTo>
                    <a:pt x="214" y="1"/>
                    <a:pt x="189" y="5"/>
                    <a:pt x="162" y="14"/>
                  </a:cubicBezTo>
                  <a:cubicBezTo>
                    <a:pt x="47" y="50"/>
                    <a:pt x="1" y="282"/>
                    <a:pt x="1" y="282"/>
                  </a:cubicBezTo>
                  <a:cubicBezTo>
                    <a:pt x="1" y="435"/>
                    <a:pt x="89" y="523"/>
                    <a:pt x="243" y="523"/>
                  </a:cubicBezTo>
                  <a:cubicBezTo>
                    <a:pt x="243" y="523"/>
                    <a:pt x="476" y="477"/>
                    <a:pt x="511" y="363"/>
                  </a:cubicBezTo>
                  <a:cubicBezTo>
                    <a:pt x="519" y="338"/>
                    <a:pt x="524" y="310"/>
                    <a:pt x="524" y="282"/>
                  </a:cubicBezTo>
                  <a:cubicBezTo>
                    <a:pt x="524" y="125"/>
                    <a:pt x="39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2365567" y="3590938"/>
              <a:ext cx="17667" cy="17603"/>
            </a:xfrm>
            <a:custGeom>
              <a:avLst/>
              <a:gdLst/>
              <a:ahLst/>
              <a:cxnLst/>
              <a:rect l="l" t="t" r="r" b="b"/>
              <a:pathLst>
                <a:path w="550" h="54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6" y="34"/>
                    <a:pt x="1" y="141"/>
                    <a:pt x="1" y="268"/>
                  </a:cubicBezTo>
                  <a:cubicBezTo>
                    <a:pt x="1" y="422"/>
                    <a:pt x="127" y="547"/>
                    <a:pt x="282" y="547"/>
                  </a:cubicBezTo>
                  <a:cubicBezTo>
                    <a:pt x="409" y="547"/>
                    <a:pt x="515" y="465"/>
                    <a:pt x="550" y="349"/>
                  </a:cubicBezTo>
                  <a:lnTo>
                    <a:pt x="550" y="349"/>
                  </a:lnTo>
                  <a:cubicBezTo>
                    <a:pt x="525" y="358"/>
                    <a:pt x="497" y="362"/>
                    <a:pt x="468" y="362"/>
                  </a:cubicBezTo>
                  <a:cubicBezTo>
                    <a:pt x="315" y="362"/>
                    <a:pt x="188" y="236"/>
                    <a:pt x="188" y="81"/>
                  </a:cubicBezTo>
                  <a:cubicBezTo>
                    <a:pt x="188" y="52"/>
                    <a:pt x="192" y="25"/>
                    <a:pt x="20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2268841" y="3663955"/>
              <a:ext cx="40828" cy="19177"/>
            </a:xfrm>
            <a:custGeom>
              <a:avLst/>
              <a:gdLst/>
              <a:ahLst/>
              <a:cxnLst/>
              <a:rect l="l" t="t" r="r" b="b"/>
              <a:pathLst>
                <a:path w="1271" h="597" extrusionOk="0">
                  <a:moveTo>
                    <a:pt x="244" y="0"/>
                  </a:moveTo>
                  <a:lnTo>
                    <a:pt x="95" y="17"/>
                  </a:lnTo>
                  <a:cubicBezTo>
                    <a:pt x="44" y="17"/>
                    <a:pt x="1" y="59"/>
                    <a:pt x="1" y="112"/>
                  </a:cubicBezTo>
                  <a:lnTo>
                    <a:pt x="1" y="597"/>
                  </a:lnTo>
                  <a:lnTo>
                    <a:pt x="1231" y="597"/>
                  </a:lnTo>
                  <a:lnTo>
                    <a:pt x="1270" y="316"/>
                  </a:lnTo>
                  <a:lnTo>
                    <a:pt x="1270" y="91"/>
                  </a:lnTo>
                  <a:cubicBezTo>
                    <a:pt x="1270" y="41"/>
                    <a:pt x="1228" y="0"/>
                    <a:pt x="1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2267653" y="3663955"/>
              <a:ext cx="41920" cy="21554"/>
            </a:xfrm>
            <a:custGeom>
              <a:avLst/>
              <a:gdLst/>
              <a:ahLst/>
              <a:cxnLst/>
              <a:rect l="l" t="t" r="r" b="b"/>
              <a:pathLst>
                <a:path w="1305" h="671" extrusionOk="0">
                  <a:moveTo>
                    <a:pt x="94" y="0"/>
                  </a:moveTo>
                  <a:cubicBezTo>
                    <a:pt x="44" y="0"/>
                    <a:pt x="0" y="41"/>
                    <a:pt x="0" y="94"/>
                  </a:cubicBezTo>
                  <a:lnTo>
                    <a:pt x="0" y="670"/>
                  </a:lnTo>
                  <a:lnTo>
                    <a:pt x="1304" y="670"/>
                  </a:lnTo>
                  <a:lnTo>
                    <a:pt x="1304" y="316"/>
                  </a:lnTo>
                  <a:lnTo>
                    <a:pt x="374" y="316"/>
                  </a:lnTo>
                  <a:cubicBezTo>
                    <a:pt x="323" y="316"/>
                    <a:pt x="281" y="275"/>
                    <a:pt x="281" y="224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2394639" y="3663955"/>
              <a:ext cx="40828" cy="19209"/>
            </a:xfrm>
            <a:custGeom>
              <a:avLst/>
              <a:gdLst/>
              <a:ahLst/>
              <a:cxnLst/>
              <a:rect l="l" t="t" r="r" b="b"/>
              <a:pathLst>
                <a:path w="1271" h="598" extrusionOk="0">
                  <a:moveTo>
                    <a:pt x="244" y="0"/>
                  </a:moveTo>
                  <a:lnTo>
                    <a:pt x="95" y="38"/>
                  </a:lnTo>
                  <a:cubicBezTo>
                    <a:pt x="44" y="38"/>
                    <a:pt x="1" y="80"/>
                    <a:pt x="1" y="132"/>
                  </a:cubicBezTo>
                  <a:lnTo>
                    <a:pt x="1" y="598"/>
                  </a:lnTo>
                  <a:lnTo>
                    <a:pt x="1231" y="598"/>
                  </a:lnTo>
                  <a:lnTo>
                    <a:pt x="1270" y="319"/>
                  </a:lnTo>
                  <a:lnTo>
                    <a:pt x="1270" y="94"/>
                  </a:lnTo>
                  <a:cubicBezTo>
                    <a:pt x="1267" y="41"/>
                    <a:pt x="1227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2393451" y="3663955"/>
              <a:ext cx="41920" cy="21554"/>
            </a:xfrm>
            <a:custGeom>
              <a:avLst/>
              <a:gdLst/>
              <a:ahLst/>
              <a:cxnLst/>
              <a:rect l="l" t="t" r="r" b="b"/>
              <a:pathLst>
                <a:path w="1305" h="671" extrusionOk="0">
                  <a:moveTo>
                    <a:pt x="94" y="0"/>
                  </a:moveTo>
                  <a:cubicBezTo>
                    <a:pt x="43" y="0"/>
                    <a:pt x="0" y="41"/>
                    <a:pt x="0" y="94"/>
                  </a:cubicBezTo>
                  <a:lnTo>
                    <a:pt x="0" y="670"/>
                  </a:lnTo>
                  <a:lnTo>
                    <a:pt x="1304" y="670"/>
                  </a:lnTo>
                  <a:lnTo>
                    <a:pt x="1304" y="316"/>
                  </a:lnTo>
                  <a:lnTo>
                    <a:pt x="374" y="316"/>
                  </a:lnTo>
                  <a:cubicBezTo>
                    <a:pt x="323" y="316"/>
                    <a:pt x="281" y="275"/>
                    <a:pt x="281" y="224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2259911" y="3683101"/>
              <a:ext cx="58720" cy="17153"/>
            </a:xfrm>
            <a:custGeom>
              <a:avLst/>
              <a:gdLst/>
              <a:ahLst/>
              <a:cxnLst/>
              <a:rect l="l" t="t" r="r" b="b"/>
              <a:pathLst>
                <a:path w="1828" h="534" extrusionOk="0">
                  <a:moveTo>
                    <a:pt x="243" y="1"/>
                  </a:moveTo>
                  <a:lnTo>
                    <a:pt x="95" y="38"/>
                  </a:lnTo>
                  <a:cubicBezTo>
                    <a:pt x="44" y="38"/>
                    <a:pt x="1" y="80"/>
                    <a:pt x="1" y="132"/>
                  </a:cubicBezTo>
                  <a:lnTo>
                    <a:pt x="1" y="533"/>
                  </a:lnTo>
                  <a:lnTo>
                    <a:pt x="1790" y="533"/>
                  </a:lnTo>
                  <a:lnTo>
                    <a:pt x="1828" y="252"/>
                  </a:lnTo>
                  <a:lnTo>
                    <a:pt x="1828" y="93"/>
                  </a:lnTo>
                  <a:cubicBezTo>
                    <a:pt x="1826" y="42"/>
                    <a:pt x="1784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2258722" y="3683101"/>
              <a:ext cx="59876" cy="19530"/>
            </a:xfrm>
            <a:custGeom>
              <a:avLst/>
              <a:gdLst/>
              <a:ahLst/>
              <a:cxnLst/>
              <a:rect l="l" t="t" r="r" b="b"/>
              <a:pathLst>
                <a:path w="1864" h="608" extrusionOk="0">
                  <a:moveTo>
                    <a:pt x="94" y="1"/>
                  </a:moveTo>
                  <a:cubicBezTo>
                    <a:pt x="42" y="1"/>
                    <a:pt x="0" y="42"/>
                    <a:pt x="0" y="95"/>
                  </a:cubicBezTo>
                  <a:lnTo>
                    <a:pt x="0" y="607"/>
                  </a:lnTo>
                  <a:lnTo>
                    <a:pt x="1863" y="607"/>
                  </a:lnTo>
                  <a:lnTo>
                    <a:pt x="1863" y="252"/>
                  </a:lnTo>
                  <a:lnTo>
                    <a:pt x="372" y="252"/>
                  </a:lnTo>
                  <a:cubicBezTo>
                    <a:pt x="322" y="252"/>
                    <a:pt x="280" y="210"/>
                    <a:pt x="280" y="160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2385677" y="3683101"/>
              <a:ext cx="58720" cy="17153"/>
            </a:xfrm>
            <a:custGeom>
              <a:avLst/>
              <a:gdLst/>
              <a:ahLst/>
              <a:cxnLst/>
              <a:rect l="l" t="t" r="r" b="b"/>
              <a:pathLst>
                <a:path w="1828" h="534" extrusionOk="0">
                  <a:moveTo>
                    <a:pt x="242" y="1"/>
                  </a:moveTo>
                  <a:lnTo>
                    <a:pt x="94" y="38"/>
                  </a:lnTo>
                  <a:cubicBezTo>
                    <a:pt x="44" y="38"/>
                    <a:pt x="0" y="80"/>
                    <a:pt x="0" y="132"/>
                  </a:cubicBezTo>
                  <a:lnTo>
                    <a:pt x="0" y="533"/>
                  </a:lnTo>
                  <a:lnTo>
                    <a:pt x="1790" y="533"/>
                  </a:lnTo>
                  <a:lnTo>
                    <a:pt x="1827" y="252"/>
                  </a:lnTo>
                  <a:lnTo>
                    <a:pt x="1827" y="93"/>
                  </a:lnTo>
                  <a:cubicBezTo>
                    <a:pt x="1827" y="42"/>
                    <a:pt x="178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2384424" y="3683101"/>
              <a:ext cx="59908" cy="19530"/>
            </a:xfrm>
            <a:custGeom>
              <a:avLst/>
              <a:gdLst/>
              <a:ahLst/>
              <a:cxnLst/>
              <a:rect l="l" t="t" r="r" b="b"/>
              <a:pathLst>
                <a:path w="1865" h="608" extrusionOk="0">
                  <a:moveTo>
                    <a:pt x="94" y="1"/>
                  </a:moveTo>
                  <a:cubicBezTo>
                    <a:pt x="44" y="1"/>
                    <a:pt x="0" y="42"/>
                    <a:pt x="0" y="95"/>
                  </a:cubicBezTo>
                  <a:lnTo>
                    <a:pt x="0" y="607"/>
                  </a:lnTo>
                  <a:lnTo>
                    <a:pt x="1865" y="607"/>
                  </a:lnTo>
                  <a:lnTo>
                    <a:pt x="1865" y="252"/>
                  </a:lnTo>
                  <a:lnTo>
                    <a:pt x="374" y="252"/>
                  </a:lnTo>
                  <a:cubicBezTo>
                    <a:pt x="323" y="252"/>
                    <a:pt x="281" y="210"/>
                    <a:pt x="281" y="160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7"/>
            <p:cNvSpPr/>
            <p:nvPr/>
          </p:nvSpPr>
          <p:spPr>
            <a:xfrm>
              <a:off x="2346453" y="3643749"/>
              <a:ext cx="12592" cy="44458"/>
            </a:xfrm>
            <a:custGeom>
              <a:avLst/>
              <a:gdLst/>
              <a:ahLst/>
              <a:cxnLst/>
              <a:rect l="l" t="t" r="r" b="b"/>
              <a:pathLst>
                <a:path w="392" h="1384" extrusionOk="0">
                  <a:moveTo>
                    <a:pt x="1" y="1"/>
                  </a:moveTo>
                  <a:lnTo>
                    <a:pt x="1" y="1383"/>
                  </a:lnTo>
                  <a:lnTo>
                    <a:pt x="318" y="1383"/>
                  </a:lnTo>
                  <a:lnTo>
                    <a:pt x="392" y="1082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7"/>
            <p:cNvSpPr/>
            <p:nvPr/>
          </p:nvSpPr>
          <p:spPr>
            <a:xfrm>
              <a:off x="2344108" y="3643717"/>
              <a:ext cx="14937" cy="49822"/>
            </a:xfrm>
            <a:custGeom>
              <a:avLst/>
              <a:gdLst/>
              <a:ahLst/>
              <a:cxnLst/>
              <a:rect l="l" t="t" r="r" b="b"/>
              <a:pathLst>
                <a:path w="465" h="1551" extrusionOk="0">
                  <a:moveTo>
                    <a:pt x="0" y="0"/>
                  </a:moveTo>
                  <a:lnTo>
                    <a:pt x="0" y="1082"/>
                  </a:lnTo>
                  <a:lnTo>
                    <a:pt x="0" y="1551"/>
                  </a:lnTo>
                  <a:lnTo>
                    <a:pt x="465" y="1551"/>
                  </a:lnTo>
                  <a:lnTo>
                    <a:pt x="465" y="1083"/>
                  </a:lnTo>
                  <a:cubicBezTo>
                    <a:pt x="395" y="1044"/>
                    <a:pt x="317" y="1021"/>
                    <a:pt x="232" y="1021"/>
                  </a:cubicBezTo>
                  <a:cubicBezTo>
                    <a:pt x="217" y="1021"/>
                    <a:pt x="204" y="1008"/>
                    <a:pt x="204" y="993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2337716" y="3627527"/>
              <a:ext cx="28814" cy="28782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31" y="1"/>
                  </a:moveTo>
                  <a:cubicBezTo>
                    <a:pt x="374" y="1"/>
                    <a:pt x="322" y="9"/>
                    <a:pt x="271" y="28"/>
                  </a:cubicBezTo>
                  <a:cubicBezTo>
                    <a:pt x="92" y="93"/>
                    <a:pt x="1" y="425"/>
                    <a:pt x="1" y="465"/>
                  </a:cubicBezTo>
                  <a:cubicBezTo>
                    <a:pt x="1" y="723"/>
                    <a:pt x="173" y="895"/>
                    <a:pt x="431" y="895"/>
                  </a:cubicBezTo>
                  <a:cubicBezTo>
                    <a:pt x="477" y="895"/>
                    <a:pt x="803" y="804"/>
                    <a:pt x="868" y="625"/>
                  </a:cubicBezTo>
                  <a:cubicBezTo>
                    <a:pt x="888" y="577"/>
                    <a:pt x="897" y="522"/>
                    <a:pt x="897" y="468"/>
                  </a:cubicBezTo>
                  <a:cubicBezTo>
                    <a:pt x="897" y="210"/>
                    <a:pt x="690" y="1"/>
                    <a:pt x="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7"/>
            <p:cNvSpPr/>
            <p:nvPr/>
          </p:nvSpPr>
          <p:spPr>
            <a:xfrm>
              <a:off x="2336527" y="3628426"/>
              <a:ext cx="29071" cy="29071"/>
            </a:xfrm>
            <a:custGeom>
              <a:avLst/>
              <a:gdLst/>
              <a:ahLst/>
              <a:cxnLst/>
              <a:rect l="l" t="t" r="r" b="b"/>
              <a:pathLst>
                <a:path w="905" h="905" extrusionOk="0">
                  <a:moveTo>
                    <a:pt x="308" y="0"/>
                  </a:moveTo>
                  <a:lnTo>
                    <a:pt x="308" y="0"/>
                  </a:lnTo>
                  <a:cubicBezTo>
                    <a:pt x="129" y="65"/>
                    <a:pt x="0" y="237"/>
                    <a:pt x="0" y="437"/>
                  </a:cubicBezTo>
                  <a:cubicBezTo>
                    <a:pt x="0" y="695"/>
                    <a:pt x="209" y="905"/>
                    <a:pt x="468" y="905"/>
                  </a:cubicBezTo>
                  <a:cubicBezTo>
                    <a:pt x="669" y="905"/>
                    <a:pt x="840" y="776"/>
                    <a:pt x="905" y="597"/>
                  </a:cubicBezTo>
                  <a:lnTo>
                    <a:pt x="905" y="597"/>
                  </a:lnTo>
                  <a:cubicBezTo>
                    <a:pt x="859" y="615"/>
                    <a:pt x="804" y="625"/>
                    <a:pt x="749" y="625"/>
                  </a:cubicBezTo>
                  <a:cubicBezTo>
                    <a:pt x="491" y="625"/>
                    <a:pt x="281" y="418"/>
                    <a:pt x="281" y="159"/>
                  </a:cubicBezTo>
                  <a:cubicBezTo>
                    <a:pt x="281" y="103"/>
                    <a:pt x="290" y="51"/>
                    <a:pt x="30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7"/>
            <p:cNvSpPr/>
            <p:nvPr/>
          </p:nvSpPr>
          <p:spPr>
            <a:xfrm>
              <a:off x="2338840" y="3683101"/>
              <a:ext cx="27144" cy="17057"/>
            </a:xfrm>
            <a:custGeom>
              <a:avLst/>
              <a:gdLst/>
              <a:ahLst/>
              <a:cxnLst/>
              <a:rect l="l" t="t" r="r" b="b"/>
              <a:pathLst>
                <a:path w="845" h="531" extrusionOk="0">
                  <a:moveTo>
                    <a:pt x="397" y="1"/>
                  </a:moveTo>
                  <a:cubicBezTo>
                    <a:pt x="341" y="1"/>
                    <a:pt x="289" y="9"/>
                    <a:pt x="238" y="28"/>
                  </a:cubicBezTo>
                  <a:cubicBezTo>
                    <a:pt x="58" y="93"/>
                    <a:pt x="0" y="442"/>
                    <a:pt x="0" y="530"/>
                  </a:cubicBezTo>
                  <a:lnTo>
                    <a:pt x="779" y="509"/>
                  </a:lnTo>
                  <a:cubicBezTo>
                    <a:pt x="779" y="432"/>
                    <a:pt x="844" y="316"/>
                    <a:pt x="811" y="251"/>
                  </a:cubicBezTo>
                  <a:cubicBezTo>
                    <a:pt x="732" y="102"/>
                    <a:pt x="577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>
              <a:off x="2336591" y="3684001"/>
              <a:ext cx="29938" cy="18535"/>
            </a:xfrm>
            <a:custGeom>
              <a:avLst/>
              <a:gdLst/>
              <a:ahLst/>
              <a:cxnLst/>
              <a:rect l="l" t="t" r="r" b="b"/>
              <a:pathLst>
                <a:path w="932" h="577" extrusionOk="0">
                  <a:moveTo>
                    <a:pt x="308" y="0"/>
                  </a:moveTo>
                  <a:lnTo>
                    <a:pt x="308" y="0"/>
                  </a:lnTo>
                  <a:cubicBezTo>
                    <a:pt x="128" y="65"/>
                    <a:pt x="1" y="237"/>
                    <a:pt x="1" y="437"/>
                  </a:cubicBezTo>
                  <a:lnTo>
                    <a:pt x="1" y="576"/>
                  </a:lnTo>
                  <a:lnTo>
                    <a:pt x="932" y="576"/>
                  </a:lnTo>
                  <a:lnTo>
                    <a:pt x="932" y="437"/>
                  </a:lnTo>
                  <a:cubicBezTo>
                    <a:pt x="932" y="359"/>
                    <a:pt x="914" y="287"/>
                    <a:pt x="880" y="224"/>
                  </a:cubicBezTo>
                  <a:lnTo>
                    <a:pt x="346" y="224"/>
                  </a:lnTo>
                  <a:cubicBezTo>
                    <a:pt x="309" y="224"/>
                    <a:pt x="280" y="195"/>
                    <a:pt x="280" y="159"/>
                  </a:cubicBezTo>
                  <a:cubicBezTo>
                    <a:pt x="280" y="103"/>
                    <a:pt x="291" y="51"/>
                    <a:pt x="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7"/>
            <p:cNvSpPr/>
            <p:nvPr/>
          </p:nvSpPr>
          <p:spPr>
            <a:xfrm>
              <a:off x="2226984" y="3700127"/>
              <a:ext cx="250427" cy="53034"/>
            </a:xfrm>
            <a:custGeom>
              <a:avLst/>
              <a:gdLst/>
              <a:ahLst/>
              <a:cxnLst/>
              <a:rect l="l" t="t" r="r" b="b"/>
              <a:pathLst>
                <a:path w="7796" h="1651" extrusionOk="0">
                  <a:moveTo>
                    <a:pt x="244" y="0"/>
                  </a:moveTo>
                  <a:cubicBezTo>
                    <a:pt x="88" y="0"/>
                    <a:pt x="20" y="181"/>
                    <a:pt x="20" y="336"/>
                  </a:cubicBezTo>
                  <a:lnTo>
                    <a:pt x="1" y="1371"/>
                  </a:lnTo>
                  <a:cubicBezTo>
                    <a:pt x="1" y="1526"/>
                    <a:pt x="128" y="1651"/>
                    <a:pt x="282" y="1651"/>
                  </a:cubicBezTo>
                  <a:lnTo>
                    <a:pt x="7459" y="1633"/>
                  </a:lnTo>
                  <a:cubicBezTo>
                    <a:pt x="7613" y="1633"/>
                    <a:pt x="7794" y="1564"/>
                    <a:pt x="7795" y="1409"/>
                  </a:cubicBezTo>
                  <a:lnTo>
                    <a:pt x="7795" y="281"/>
                  </a:lnTo>
                  <a:cubicBezTo>
                    <a:pt x="7795" y="126"/>
                    <a:pt x="7669" y="0"/>
                    <a:pt x="7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7"/>
            <p:cNvSpPr/>
            <p:nvPr/>
          </p:nvSpPr>
          <p:spPr>
            <a:xfrm>
              <a:off x="2225795" y="3700223"/>
              <a:ext cx="251616" cy="54255"/>
            </a:xfrm>
            <a:custGeom>
              <a:avLst/>
              <a:gdLst/>
              <a:ahLst/>
              <a:cxnLst/>
              <a:rect l="l" t="t" r="r" b="b"/>
              <a:pathLst>
                <a:path w="7833" h="1689" extrusionOk="0">
                  <a:moveTo>
                    <a:pt x="281" y="0"/>
                  </a:moveTo>
                  <a:cubicBezTo>
                    <a:pt x="128" y="0"/>
                    <a:pt x="0" y="125"/>
                    <a:pt x="0" y="280"/>
                  </a:cubicBezTo>
                  <a:lnTo>
                    <a:pt x="0" y="1407"/>
                  </a:lnTo>
                  <a:cubicBezTo>
                    <a:pt x="0" y="1561"/>
                    <a:pt x="125" y="1688"/>
                    <a:pt x="281" y="1688"/>
                  </a:cubicBezTo>
                  <a:lnTo>
                    <a:pt x="7551" y="1688"/>
                  </a:lnTo>
                  <a:cubicBezTo>
                    <a:pt x="7706" y="1688"/>
                    <a:pt x="7832" y="1564"/>
                    <a:pt x="7832" y="1407"/>
                  </a:cubicBezTo>
                  <a:lnTo>
                    <a:pt x="375" y="1407"/>
                  </a:lnTo>
                  <a:cubicBezTo>
                    <a:pt x="325" y="1407"/>
                    <a:pt x="281" y="1365"/>
                    <a:pt x="281" y="131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2266207" y="3713844"/>
              <a:ext cx="9059" cy="26951"/>
            </a:xfrm>
            <a:custGeom>
              <a:avLst/>
              <a:gdLst/>
              <a:ahLst/>
              <a:cxnLst/>
              <a:rect l="l" t="t" r="r" b="b"/>
              <a:pathLst>
                <a:path w="282" h="839" extrusionOk="0">
                  <a:moveTo>
                    <a:pt x="139" y="0"/>
                  </a:moveTo>
                  <a:cubicBezTo>
                    <a:pt x="64" y="0"/>
                    <a:pt x="0" y="63"/>
                    <a:pt x="0" y="141"/>
                  </a:cubicBezTo>
                  <a:lnTo>
                    <a:pt x="0" y="700"/>
                  </a:lnTo>
                  <a:cubicBezTo>
                    <a:pt x="0" y="775"/>
                    <a:pt x="61" y="839"/>
                    <a:pt x="139" y="839"/>
                  </a:cubicBezTo>
                  <a:cubicBezTo>
                    <a:pt x="217" y="839"/>
                    <a:pt x="281" y="775"/>
                    <a:pt x="278" y="700"/>
                  </a:cubicBezTo>
                  <a:lnTo>
                    <a:pt x="278" y="141"/>
                  </a:lnTo>
                  <a:cubicBezTo>
                    <a:pt x="278" y="64"/>
                    <a:pt x="217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2284165" y="3713844"/>
              <a:ext cx="9026" cy="26951"/>
            </a:xfrm>
            <a:custGeom>
              <a:avLst/>
              <a:gdLst/>
              <a:ahLst/>
              <a:cxnLst/>
              <a:rect l="l" t="t" r="r" b="b"/>
              <a:pathLst>
                <a:path w="281" h="839" extrusionOk="0">
                  <a:moveTo>
                    <a:pt x="139" y="0"/>
                  </a:moveTo>
                  <a:cubicBezTo>
                    <a:pt x="64" y="0"/>
                    <a:pt x="0" y="63"/>
                    <a:pt x="0" y="141"/>
                  </a:cubicBezTo>
                  <a:lnTo>
                    <a:pt x="0" y="700"/>
                  </a:lnTo>
                  <a:cubicBezTo>
                    <a:pt x="0" y="775"/>
                    <a:pt x="62" y="839"/>
                    <a:pt x="139" y="839"/>
                  </a:cubicBezTo>
                  <a:cubicBezTo>
                    <a:pt x="217" y="839"/>
                    <a:pt x="281" y="775"/>
                    <a:pt x="279" y="700"/>
                  </a:cubicBezTo>
                  <a:lnTo>
                    <a:pt x="279" y="141"/>
                  </a:lnTo>
                  <a:cubicBezTo>
                    <a:pt x="279" y="64"/>
                    <a:pt x="217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2302090" y="3713844"/>
              <a:ext cx="9059" cy="26951"/>
            </a:xfrm>
            <a:custGeom>
              <a:avLst/>
              <a:gdLst/>
              <a:ahLst/>
              <a:cxnLst/>
              <a:rect l="l" t="t" r="r" b="b"/>
              <a:pathLst>
                <a:path w="282" h="839" extrusionOk="0">
                  <a:moveTo>
                    <a:pt x="141" y="0"/>
                  </a:moveTo>
                  <a:cubicBezTo>
                    <a:pt x="65" y="0"/>
                    <a:pt x="1" y="63"/>
                    <a:pt x="1" y="141"/>
                  </a:cubicBezTo>
                  <a:lnTo>
                    <a:pt x="1" y="700"/>
                  </a:lnTo>
                  <a:cubicBezTo>
                    <a:pt x="1" y="775"/>
                    <a:pt x="63" y="839"/>
                    <a:pt x="141" y="839"/>
                  </a:cubicBezTo>
                  <a:cubicBezTo>
                    <a:pt x="218" y="839"/>
                    <a:pt x="282" y="775"/>
                    <a:pt x="280" y="700"/>
                  </a:cubicBezTo>
                  <a:lnTo>
                    <a:pt x="280" y="141"/>
                  </a:lnTo>
                  <a:cubicBezTo>
                    <a:pt x="280" y="64"/>
                    <a:pt x="217" y="0"/>
                    <a:pt x="1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2406557" y="3718245"/>
              <a:ext cx="16864" cy="16864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43" y="1"/>
                  </a:moveTo>
                  <a:cubicBezTo>
                    <a:pt x="215" y="1"/>
                    <a:pt x="187" y="5"/>
                    <a:pt x="162" y="14"/>
                  </a:cubicBezTo>
                  <a:cubicBezTo>
                    <a:pt x="162" y="14"/>
                    <a:pt x="0" y="156"/>
                    <a:pt x="0" y="282"/>
                  </a:cubicBezTo>
                  <a:cubicBezTo>
                    <a:pt x="0" y="435"/>
                    <a:pt x="90" y="525"/>
                    <a:pt x="243" y="525"/>
                  </a:cubicBezTo>
                  <a:cubicBezTo>
                    <a:pt x="369" y="525"/>
                    <a:pt x="511" y="363"/>
                    <a:pt x="511" y="363"/>
                  </a:cubicBezTo>
                  <a:cubicBezTo>
                    <a:pt x="520" y="337"/>
                    <a:pt x="524" y="309"/>
                    <a:pt x="524" y="282"/>
                  </a:cubicBezTo>
                  <a:cubicBezTo>
                    <a:pt x="524" y="128"/>
                    <a:pt x="400" y="1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2405433" y="3718630"/>
              <a:ext cx="17603" cy="17667"/>
            </a:xfrm>
            <a:custGeom>
              <a:avLst/>
              <a:gdLst/>
              <a:ahLst/>
              <a:cxnLst/>
              <a:rect l="l" t="t" r="r" b="b"/>
              <a:pathLst>
                <a:path w="548" h="550" extrusionOk="0">
                  <a:moveTo>
                    <a:pt x="199" y="0"/>
                  </a:moveTo>
                  <a:lnTo>
                    <a:pt x="199" y="0"/>
                  </a:lnTo>
                  <a:cubicBezTo>
                    <a:pt x="84" y="35"/>
                    <a:pt x="1" y="141"/>
                    <a:pt x="1" y="268"/>
                  </a:cubicBezTo>
                  <a:cubicBezTo>
                    <a:pt x="1" y="422"/>
                    <a:pt x="125" y="549"/>
                    <a:pt x="280" y="549"/>
                  </a:cubicBezTo>
                  <a:cubicBezTo>
                    <a:pt x="407" y="549"/>
                    <a:pt x="513" y="465"/>
                    <a:pt x="548" y="349"/>
                  </a:cubicBezTo>
                  <a:lnTo>
                    <a:pt x="548" y="349"/>
                  </a:lnTo>
                  <a:cubicBezTo>
                    <a:pt x="522" y="358"/>
                    <a:pt x="494" y="362"/>
                    <a:pt x="467" y="362"/>
                  </a:cubicBezTo>
                  <a:cubicBezTo>
                    <a:pt x="313" y="362"/>
                    <a:pt x="186" y="238"/>
                    <a:pt x="186" y="82"/>
                  </a:cubicBezTo>
                  <a:cubicBezTo>
                    <a:pt x="186" y="53"/>
                    <a:pt x="190" y="25"/>
                    <a:pt x="19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2227498" y="3481009"/>
              <a:ext cx="249849" cy="52745"/>
            </a:xfrm>
            <a:custGeom>
              <a:avLst/>
              <a:gdLst/>
              <a:ahLst/>
              <a:cxnLst/>
              <a:rect l="l" t="t" r="r" b="b"/>
              <a:pathLst>
                <a:path w="7778" h="1642" extrusionOk="0">
                  <a:moveTo>
                    <a:pt x="225" y="0"/>
                  </a:moveTo>
                  <a:cubicBezTo>
                    <a:pt x="70" y="0"/>
                    <a:pt x="1" y="256"/>
                    <a:pt x="1" y="411"/>
                  </a:cubicBezTo>
                  <a:lnTo>
                    <a:pt x="1" y="1342"/>
                  </a:lnTo>
                  <a:cubicBezTo>
                    <a:pt x="1" y="1498"/>
                    <a:pt x="128" y="1623"/>
                    <a:pt x="282" y="1623"/>
                  </a:cubicBezTo>
                  <a:lnTo>
                    <a:pt x="7310" y="1642"/>
                  </a:lnTo>
                  <a:cubicBezTo>
                    <a:pt x="7466" y="1642"/>
                    <a:pt x="7778" y="1552"/>
                    <a:pt x="7778" y="1398"/>
                  </a:cubicBezTo>
                  <a:lnTo>
                    <a:pt x="7778" y="281"/>
                  </a:lnTo>
                  <a:cubicBezTo>
                    <a:pt x="7778" y="125"/>
                    <a:pt x="7650" y="0"/>
                    <a:pt x="7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2225795" y="3481009"/>
              <a:ext cx="251616" cy="53966"/>
            </a:xfrm>
            <a:custGeom>
              <a:avLst/>
              <a:gdLst/>
              <a:ahLst/>
              <a:cxnLst/>
              <a:rect l="l" t="t" r="r" b="b"/>
              <a:pathLst>
                <a:path w="7833" h="1680" extrusionOk="0">
                  <a:moveTo>
                    <a:pt x="281" y="0"/>
                  </a:moveTo>
                  <a:cubicBezTo>
                    <a:pt x="128" y="0"/>
                    <a:pt x="0" y="125"/>
                    <a:pt x="0" y="281"/>
                  </a:cubicBezTo>
                  <a:lnTo>
                    <a:pt x="0" y="1398"/>
                  </a:lnTo>
                  <a:cubicBezTo>
                    <a:pt x="0" y="1552"/>
                    <a:pt x="125" y="1679"/>
                    <a:pt x="281" y="1679"/>
                  </a:cubicBezTo>
                  <a:lnTo>
                    <a:pt x="7551" y="1679"/>
                  </a:lnTo>
                  <a:cubicBezTo>
                    <a:pt x="7706" y="1679"/>
                    <a:pt x="7832" y="1555"/>
                    <a:pt x="7832" y="1398"/>
                  </a:cubicBezTo>
                  <a:lnTo>
                    <a:pt x="375" y="1398"/>
                  </a:lnTo>
                  <a:cubicBezTo>
                    <a:pt x="325" y="1398"/>
                    <a:pt x="281" y="1357"/>
                    <a:pt x="281" y="1304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2245005" y="3498902"/>
              <a:ext cx="214450" cy="16864"/>
            </a:xfrm>
            <a:custGeom>
              <a:avLst/>
              <a:gdLst/>
              <a:ahLst/>
              <a:cxnLst/>
              <a:rect l="l" t="t" r="r" b="b"/>
              <a:pathLst>
                <a:path w="6676" h="525" extrusionOk="0">
                  <a:moveTo>
                    <a:pt x="242" y="0"/>
                  </a:moveTo>
                  <a:lnTo>
                    <a:pt x="94" y="38"/>
                  </a:lnTo>
                  <a:cubicBezTo>
                    <a:pt x="41" y="38"/>
                    <a:pt x="0" y="81"/>
                    <a:pt x="0" y="132"/>
                  </a:cubicBezTo>
                  <a:lnTo>
                    <a:pt x="0" y="430"/>
                  </a:lnTo>
                  <a:cubicBezTo>
                    <a:pt x="0" y="484"/>
                    <a:pt x="44" y="524"/>
                    <a:pt x="94" y="524"/>
                  </a:cubicBezTo>
                  <a:lnTo>
                    <a:pt x="6543" y="524"/>
                  </a:lnTo>
                  <a:cubicBezTo>
                    <a:pt x="6593" y="524"/>
                    <a:pt x="6635" y="484"/>
                    <a:pt x="6636" y="429"/>
                  </a:cubicBezTo>
                  <a:lnTo>
                    <a:pt x="6675" y="281"/>
                  </a:lnTo>
                  <a:lnTo>
                    <a:pt x="6675" y="95"/>
                  </a:lnTo>
                  <a:cubicBezTo>
                    <a:pt x="6675" y="42"/>
                    <a:pt x="6632" y="0"/>
                    <a:pt x="6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2243753" y="3498935"/>
              <a:ext cx="215703" cy="18085"/>
            </a:xfrm>
            <a:custGeom>
              <a:avLst/>
              <a:gdLst/>
              <a:ahLst/>
              <a:cxnLst/>
              <a:rect l="l" t="t" r="r" b="b"/>
              <a:pathLst>
                <a:path w="6715" h="563" extrusionOk="0">
                  <a:moveTo>
                    <a:pt x="94" y="1"/>
                  </a:moveTo>
                  <a:cubicBezTo>
                    <a:pt x="43" y="1"/>
                    <a:pt x="0" y="43"/>
                    <a:pt x="0" y="95"/>
                  </a:cubicBezTo>
                  <a:lnTo>
                    <a:pt x="0" y="468"/>
                  </a:lnTo>
                  <a:cubicBezTo>
                    <a:pt x="0" y="519"/>
                    <a:pt x="42" y="563"/>
                    <a:pt x="94" y="563"/>
                  </a:cubicBezTo>
                  <a:lnTo>
                    <a:pt x="6620" y="563"/>
                  </a:lnTo>
                  <a:cubicBezTo>
                    <a:pt x="6671" y="563"/>
                    <a:pt x="6714" y="521"/>
                    <a:pt x="6714" y="468"/>
                  </a:cubicBezTo>
                  <a:lnTo>
                    <a:pt x="6714" y="282"/>
                  </a:lnTo>
                  <a:lnTo>
                    <a:pt x="337" y="282"/>
                  </a:lnTo>
                  <a:cubicBezTo>
                    <a:pt x="307" y="282"/>
                    <a:pt x="281" y="256"/>
                    <a:pt x="281" y="225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4"/>
          <p:cNvSpPr/>
          <p:nvPr/>
        </p:nvSpPr>
        <p:spPr>
          <a:xfrm>
            <a:off x="720000" y="1649100"/>
            <a:ext cx="2305500" cy="137451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44"/>
          <p:cNvGrpSpPr/>
          <p:nvPr/>
        </p:nvGrpSpPr>
        <p:grpSpPr>
          <a:xfrm>
            <a:off x="720025" y="1431000"/>
            <a:ext cx="2305500" cy="218100"/>
            <a:chOff x="1290777" y="1427521"/>
            <a:chExt cx="2305500" cy="218100"/>
          </a:xfrm>
        </p:grpSpPr>
        <p:sp>
          <p:nvSpPr>
            <p:cNvPr id="1871" name="Google Shape;187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44"/>
          <p:cNvSpPr/>
          <p:nvPr/>
        </p:nvSpPr>
        <p:spPr>
          <a:xfrm>
            <a:off x="4486503" y="1649100"/>
            <a:ext cx="2305500" cy="137451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2" name="Google Shape;1882;p44"/>
          <p:cNvGrpSpPr/>
          <p:nvPr/>
        </p:nvGrpSpPr>
        <p:grpSpPr>
          <a:xfrm>
            <a:off x="4486528" y="1431000"/>
            <a:ext cx="2305500" cy="218100"/>
            <a:chOff x="1290777" y="1427521"/>
            <a:chExt cx="2305500" cy="218100"/>
          </a:xfrm>
        </p:grpSpPr>
        <p:sp>
          <p:nvSpPr>
            <p:cNvPr id="1883" name="Google Shape;1883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4"/>
          <p:cNvSpPr/>
          <p:nvPr/>
        </p:nvSpPr>
        <p:spPr>
          <a:xfrm>
            <a:off x="2490927" y="3385425"/>
            <a:ext cx="2305500" cy="135116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44"/>
          <p:cNvGrpSpPr/>
          <p:nvPr/>
        </p:nvGrpSpPr>
        <p:grpSpPr>
          <a:xfrm>
            <a:off x="2490952" y="3167325"/>
            <a:ext cx="2305500" cy="218100"/>
            <a:chOff x="1290777" y="1427521"/>
            <a:chExt cx="2305500" cy="218100"/>
          </a:xfrm>
        </p:grpSpPr>
        <p:sp>
          <p:nvSpPr>
            <p:cNvPr id="1889" name="Google Shape;1889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44"/>
          <p:cNvSpPr/>
          <p:nvPr/>
        </p:nvSpPr>
        <p:spPr>
          <a:xfrm>
            <a:off x="6118537" y="3339125"/>
            <a:ext cx="2305500" cy="139746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0" name="Google Shape;1900;p44"/>
          <p:cNvGrpSpPr/>
          <p:nvPr/>
        </p:nvGrpSpPr>
        <p:grpSpPr>
          <a:xfrm>
            <a:off x="6118562" y="3121025"/>
            <a:ext cx="2305500" cy="218100"/>
            <a:chOff x="1290777" y="1427521"/>
            <a:chExt cx="2305500" cy="218100"/>
          </a:xfrm>
        </p:grpSpPr>
        <p:sp>
          <p:nvSpPr>
            <p:cNvPr id="1901" name="Google Shape;190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Technologies</a:t>
            </a:r>
            <a:r>
              <a:rPr lang="en-IN" dirty="0"/>
              <a:t> Used</a:t>
            </a:r>
            <a:endParaRPr dirty="0"/>
          </a:p>
        </p:txBody>
      </p:sp>
      <p:sp>
        <p:nvSpPr>
          <p:cNvPr id="1906" name="Google Shape;1906;p44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Python Programming Language:</a:t>
            </a:r>
            <a:endParaRPr sz="1200" dirty="0"/>
          </a:p>
        </p:txBody>
      </p:sp>
      <p:sp>
        <p:nvSpPr>
          <p:cNvPr id="1907" name="Google Shape;1907;p44"/>
          <p:cNvSpPr txBox="1">
            <a:spLocks noGrp="1"/>
          </p:cNvSpPr>
          <p:nvPr>
            <p:ph type="subTitle" idx="1"/>
          </p:nvPr>
        </p:nvSpPr>
        <p:spPr>
          <a:xfrm>
            <a:off x="720000" y="2163000"/>
            <a:ext cx="2305500" cy="86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Used for </a:t>
            </a:r>
            <a:r>
              <a:rPr lang="en-US" sz="1200" b="1" dirty="0"/>
              <a:t>logic implementation, game mechanics</a:t>
            </a:r>
            <a:r>
              <a:rPr lang="en-US" sz="1200" dirty="0"/>
              <a:t>, and interface design.</a:t>
            </a:r>
            <a:endParaRPr sz="1200" dirty="0"/>
          </a:p>
        </p:txBody>
      </p:sp>
      <p:sp>
        <p:nvSpPr>
          <p:cNvPr id="1910" name="Google Shape;1910;p44"/>
          <p:cNvSpPr txBox="1">
            <a:spLocks noGrp="1"/>
          </p:cNvSpPr>
          <p:nvPr>
            <p:ph type="title" idx="5"/>
          </p:nvPr>
        </p:nvSpPr>
        <p:spPr>
          <a:xfrm>
            <a:off x="2490927" y="33716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/>
              <a:t>Winsound</a:t>
            </a:r>
            <a:r>
              <a:rPr lang="en-IN" sz="1400" dirty="0"/>
              <a:t> Module:</a:t>
            </a:r>
            <a:endParaRPr sz="1200" dirty="0"/>
          </a:p>
        </p:txBody>
      </p:sp>
      <p:sp>
        <p:nvSpPr>
          <p:cNvPr id="1911" name="Google Shape;1911;p44"/>
          <p:cNvSpPr txBox="1">
            <a:spLocks noGrp="1"/>
          </p:cNvSpPr>
          <p:nvPr>
            <p:ph type="subTitle" idx="6"/>
          </p:nvPr>
        </p:nvSpPr>
        <p:spPr>
          <a:xfrm>
            <a:off x="2490927" y="3899324"/>
            <a:ext cx="2305500" cy="837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Integrated to provide </a:t>
            </a:r>
            <a:r>
              <a:rPr lang="en-US" sz="1200" b="1" dirty="0"/>
              <a:t>sound feedback for correct and incorrect answers</a:t>
            </a:r>
            <a:r>
              <a:rPr lang="en-US" sz="1200" dirty="0"/>
              <a:t>.</a:t>
            </a:r>
            <a:endParaRPr sz="1050" dirty="0"/>
          </a:p>
        </p:txBody>
      </p:sp>
      <p:sp>
        <p:nvSpPr>
          <p:cNvPr id="1914" name="Google Shape;1914;p44"/>
          <p:cNvSpPr txBox="1">
            <a:spLocks noGrp="1"/>
          </p:cNvSpPr>
          <p:nvPr>
            <p:ph type="title" idx="9"/>
          </p:nvPr>
        </p:nvSpPr>
        <p:spPr>
          <a:xfrm>
            <a:off x="4486511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Turtle Module:</a:t>
            </a:r>
            <a:endParaRPr sz="1200" dirty="0"/>
          </a:p>
        </p:txBody>
      </p:sp>
      <p:sp>
        <p:nvSpPr>
          <p:cNvPr id="1915" name="Google Shape;1915;p44"/>
          <p:cNvSpPr txBox="1">
            <a:spLocks noGrp="1"/>
          </p:cNvSpPr>
          <p:nvPr>
            <p:ph type="subTitle" idx="13"/>
          </p:nvPr>
        </p:nvSpPr>
        <p:spPr>
          <a:xfrm>
            <a:off x="4486515" y="2166950"/>
            <a:ext cx="2305500" cy="85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Used for </a:t>
            </a:r>
            <a:r>
              <a:rPr lang="en-US" sz="1200" b="1" dirty="0"/>
              <a:t>creating graphics, UI elements, and interface components</a:t>
            </a:r>
            <a:r>
              <a:rPr lang="en-US" sz="1200" dirty="0"/>
              <a:t>.</a:t>
            </a:r>
            <a:endParaRPr sz="1050" dirty="0"/>
          </a:p>
        </p:txBody>
      </p:sp>
      <p:sp>
        <p:nvSpPr>
          <p:cNvPr id="1916" name="Google Shape;1916;p44"/>
          <p:cNvSpPr txBox="1">
            <a:spLocks noGrp="1"/>
          </p:cNvSpPr>
          <p:nvPr>
            <p:ph type="title" idx="14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400" b="1" dirty="0"/>
              <a:t>Game Logic and Algorithms:</a:t>
            </a:r>
            <a:endParaRPr lang="en-IN" sz="1400" dirty="0"/>
          </a:p>
        </p:txBody>
      </p:sp>
      <p:sp>
        <p:nvSpPr>
          <p:cNvPr id="1917" name="Google Shape;1917;p44"/>
          <p:cNvSpPr txBox="1">
            <a:spLocks noGrp="1"/>
          </p:cNvSpPr>
          <p:nvPr>
            <p:ph type="subTitle" idx="15"/>
          </p:nvPr>
        </p:nvSpPr>
        <p:spPr>
          <a:xfrm>
            <a:off x="6118550" y="3853025"/>
            <a:ext cx="2305500" cy="883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Dynamic quiz </a:t>
            </a:r>
            <a:r>
              <a:rPr lang="en-US" sz="1200" b="1" dirty="0"/>
              <a:t>generation, answer checking, and score management</a:t>
            </a:r>
            <a:endParaRPr sz="105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Project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1723" name="Google Shape;1723;p43"/>
          <p:cNvSpPr/>
          <p:nvPr/>
        </p:nvSpPr>
        <p:spPr>
          <a:xfrm>
            <a:off x="720000" y="3165799"/>
            <a:ext cx="1833900" cy="1150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4" name="Google Shape;1724;p43"/>
          <p:cNvGrpSpPr/>
          <p:nvPr/>
        </p:nvGrpSpPr>
        <p:grpSpPr>
          <a:xfrm>
            <a:off x="728250" y="2947650"/>
            <a:ext cx="1821000" cy="218100"/>
            <a:chOff x="1290775" y="1427529"/>
            <a:chExt cx="1821000" cy="218100"/>
          </a:xfrm>
        </p:grpSpPr>
        <p:sp>
          <p:nvSpPr>
            <p:cNvPr id="1725" name="Google Shape;1725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9" name="Google Shape;1729;p43"/>
          <p:cNvSpPr txBox="1"/>
          <p:nvPr/>
        </p:nvSpPr>
        <p:spPr>
          <a:xfrm>
            <a:off x="726430" y="3165775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673A9"/>
                </a:solidFill>
                <a:latin typeface="Zen Dots" panose="020B0604020202020204" charset="0"/>
              </a:rPr>
              <a:t>Screen Setup</a:t>
            </a:r>
            <a:endParaRPr sz="1200" dirty="0">
              <a:solidFill>
                <a:srgbClr val="F673A9"/>
              </a:solidFill>
              <a:latin typeface="Zen Dots" panose="020B0604020202020204" charset="0"/>
              <a:ea typeface="Zen Dots"/>
              <a:cs typeface="Zen Dots"/>
              <a:sym typeface="Zen Dots"/>
            </a:endParaRPr>
          </a:p>
        </p:txBody>
      </p:sp>
      <p:sp>
        <p:nvSpPr>
          <p:cNvPr id="1730" name="Google Shape;1730;p43"/>
          <p:cNvSpPr txBox="1"/>
          <p:nvPr/>
        </p:nvSpPr>
        <p:spPr>
          <a:xfrm>
            <a:off x="726425" y="3693498"/>
            <a:ext cx="1821000" cy="787061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/>
              <a:t>Initial setup of the game window using the </a:t>
            </a:r>
            <a:r>
              <a:rPr lang="en-US" sz="1100" b="1" dirty="0"/>
              <a:t>Turtle module</a:t>
            </a:r>
            <a:endParaRPr sz="11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31" name="Google Shape;1731;p43"/>
          <p:cNvSpPr/>
          <p:nvPr/>
        </p:nvSpPr>
        <p:spPr>
          <a:xfrm>
            <a:off x="2676700" y="3165799"/>
            <a:ext cx="1833900" cy="1150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2" name="Google Shape;1732;p43"/>
          <p:cNvGrpSpPr/>
          <p:nvPr/>
        </p:nvGrpSpPr>
        <p:grpSpPr>
          <a:xfrm>
            <a:off x="2684950" y="2947650"/>
            <a:ext cx="1821000" cy="218100"/>
            <a:chOff x="1290775" y="1427529"/>
            <a:chExt cx="1821000" cy="218100"/>
          </a:xfrm>
        </p:grpSpPr>
        <p:sp>
          <p:nvSpPr>
            <p:cNvPr id="1733" name="Google Shape;1733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 txBox="1"/>
          <p:nvPr/>
        </p:nvSpPr>
        <p:spPr>
          <a:xfrm>
            <a:off x="2683130" y="3165775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673A9"/>
                </a:solidFill>
                <a:latin typeface="Zen Dots" panose="020B0604020202020204" charset="0"/>
              </a:rPr>
              <a:t>UI Components</a:t>
            </a:r>
            <a:endParaRPr sz="1200" dirty="0">
              <a:solidFill>
                <a:srgbClr val="F673A9"/>
              </a:solidFill>
              <a:latin typeface="Zen Dots" panose="020B0604020202020204" charset="0"/>
              <a:ea typeface="Zen Dots"/>
              <a:cs typeface="Zen Dots"/>
              <a:sym typeface="Zen Dots"/>
            </a:endParaRPr>
          </a:p>
        </p:txBody>
      </p:sp>
      <p:sp>
        <p:nvSpPr>
          <p:cNvPr id="1738" name="Google Shape;1738;p43"/>
          <p:cNvSpPr txBox="1"/>
          <p:nvPr/>
        </p:nvSpPr>
        <p:spPr>
          <a:xfrm>
            <a:off x="2683125" y="3693499"/>
            <a:ext cx="1821000" cy="78706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/>
              <a:t>Level and Score Displays show game progress, while the Pen displays questions and feedback</a:t>
            </a:r>
            <a:endParaRPr sz="1100" b="1" dirty="0">
              <a:solidFill>
                <a:schemeClr val="lt1"/>
              </a:solidFill>
              <a:highlight>
                <a:srgbClr val="7EC8D4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39" name="Google Shape;1739;p43"/>
          <p:cNvSpPr/>
          <p:nvPr/>
        </p:nvSpPr>
        <p:spPr>
          <a:xfrm>
            <a:off x="4633400" y="3165799"/>
            <a:ext cx="1833900" cy="1150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0" name="Google Shape;1740;p43"/>
          <p:cNvGrpSpPr/>
          <p:nvPr/>
        </p:nvGrpSpPr>
        <p:grpSpPr>
          <a:xfrm>
            <a:off x="4641650" y="2947650"/>
            <a:ext cx="1821000" cy="218100"/>
            <a:chOff x="1290775" y="1427529"/>
            <a:chExt cx="1821000" cy="218100"/>
          </a:xfrm>
        </p:grpSpPr>
        <p:sp>
          <p:nvSpPr>
            <p:cNvPr id="1741" name="Google Shape;1741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5" name="Google Shape;1745;p43"/>
          <p:cNvSpPr txBox="1"/>
          <p:nvPr/>
        </p:nvSpPr>
        <p:spPr>
          <a:xfrm>
            <a:off x="4639830" y="3165775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673A9"/>
                </a:solidFill>
                <a:latin typeface="Zen Dots" panose="020B0604020202020204" charset="0"/>
              </a:rPr>
              <a:t>Sound Integration</a:t>
            </a:r>
            <a:endParaRPr sz="1200" dirty="0">
              <a:solidFill>
                <a:srgbClr val="F673A9"/>
              </a:solidFill>
              <a:latin typeface="Zen Dots" panose="020B0604020202020204" charset="0"/>
              <a:ea typeface="Zen Dots"/>
              <a:cs typeface="Zen Dots"/>
              <a:sym typeface="Zen Dots"/>
            </a:endParaRPr>
          </a:p>
        </p:txBody>
      </p:sp>
      <p:sp>
        <p:nvSpPr>
          <p:cNvPr id="1746" name="Google Shape;1746;p43"/>
          <p:cNvSpPr txBox="1"/>
          <p:nvPr/>
        </p:nvSpPr>
        <p:spPr>
          <a:xfrm>
            <a:off x="4639825" y="3693498"/>
            <a:ext cx="1821000" cy="787059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/>
              <a:t>Correct and incorrect answers trigger distinct beep sounds using the Win sound module</a:t>
            </a:r>
            <a:endParaRPr sz="1100" b="1" dirty="0">
              <a:solidFill>
                <a:schemeClr val="lt1"/>
              </a:solidFill>
              <a:highlight>
                <a:srgbClr val="7EC8D4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47" name="Google Shape;1747;p43"/>
          <p:cNvSpPr/>
          <p:nvPr/>
        </p:nvSpPr>
        <p:spPr>
          <a:xfrm>
            <a:off x="6590100" y="3165799"/>
            <a:ext cx="1833900" cy="1150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8" name="Google Shape;1748;p43"/>
          <p:cNvGrpSpPr/>
          <p:nvPr/>
        </p:nvGrpSpPr>
        <p:grpSpPr>
          <a:xfrm>
            <a:off x="6598350" y="2947650"/>
            <a:ext cx="1821000" cy="218100"/>
            <a:chOff x="1290775" y="1427529"/>
            <a:chExt cx="1821000" cy="218100"/>
          </a:xfrm>
        </p:grpSpPr>
        <p:sp>
          <p:nvSpPr>
            <p:cNvPr id="1749" name="Google Shape;1749;p43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43"/>
          <p:cNvSpPr txBox="1"/>
          <p:nvPr/>
        </p:nvSpPr>
        <p:spPr>
          <a:xfrm>
            <a:off x="6596530" y="3165775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F673A9"/>
                </a:solidFill>
                <a:latin typeface="Zen Dots" panose="020B0604020202020204" charset="0"/>
              </a:rPr>
              <a:t>Game Logic</a:t>
            </a:r>
            <a:endParaRPr sz="1200" dirty="0">
              <a:solidFill>
                <a:srgbClr val="F673A9"/>
              </a:solidFill>
              <a:latin typeface="Zen Dots" panose="020B0604020202020204" charset="0"/>
              <a:ea typeface="Zen Dots"/>
              <a:cs typeface="Zen Dots"/>
              <a:sym typeface="Zen Dots"/>
            </a:endParaRPr>
          </a:p>
        </p:txBody>
      </p:sp>
      <p:sp>
        <p:nvSpPr>
          <p:cNvPr id="1754" name="Google Shape;1754;p43"/>
          <p:cNvSpPr txBox="1"/>
          <p:nvPr/>
        </p:nvSpPr>
        <p:spPr>
          <a:xfrm>
            <a:off x="6596525" y="3693499"/>
            <a:ext cx="1821000" cy="787058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100" dirty="0">
                <a:latin typeface="+mj-lt"/>
              </a:rPr>
              <a:t>Dynamically generates quiz questions, checks answers, and handles scoring and level </a:t>
            </a:r>
          </a:p>
        </p:txBody>
      </p:sp>
      <p:grpSp>
        <p:nvGrpSpPr>
          <p:cNvPr id="1755" name="Google Shape;1755;p43"/>
          <p:cNvGrpSpPr/>
          <p:nvPr/>
        </p:nvGrpSpPr>
        <p:grpSpPr>
          <a:xfrm>
            <a:off x="1313254" y="1646135"/>
            <a:ext cx="650997" cy="759684"/>
            <a:chOff x="4876875" y="1427500"/>
            <a:chExt cx="1130400" cy="1319125"/>
          </a:xfrm>
        </p:grpSpPr>
        <p:sp>
          <p:nvSpPr>
            <p:cNvPr id="1756" name="Google Shape;1756;p4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43"/>
          <p:cNvGrpSpPr/>
          <p:nvPr/>
        </p:nvGrpSpPr>
        <p:grpSpPr>
          <a:xfrm>
            <a:off x="3269954" y="1646135"/>
            <a:ext cx="650997" cy="759684"/>
            <a:chOff x="4876875" y="1427500"/>
            <a:chExt cx="1130400" cy="1319125"/>
          </a:xfrm>
        </p:grpSpPr>
        <p:sp>
          <p:nvSpPr>
            <p:cNvPr id="1759" name="Google Shape;1759;p4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43"/>
          <p:cNvGrpSpPr/>
          <p:nvPr/>
        </p:nvGrpSpPr>
        <p:grpSpPr>
          <a:xfrm>
            <a:off x="5226654" y="1646135"/>
            <a:ext cx="650997" cy="759684"/>
            <a:chOff x="4876875" y="1427500"/>
            <a:chExt cx="1130400" cy="1319125"/>
          </a:xfrm>
        </p:grpSpPr>
        <p:sp>
          <p:nvSpPr>
            <p:cNvPr id="1762" name="Google Shape;1762;p4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43"/>
          <p:cNvGrpSpPr/>
          <p:nvPr/>
        </p:nvGrpSpPr>
        <p:grpSpPr>
          <a:xfrm>
            <a:off x="7183354" y="1646135"/>
            <a:ext cx="650997" cy="759684"/>
            <a:chOff x="4876875" y="1427500"/>
            <a:chExt cx="1130400" cy="1319125"/>
          </a:xfrm>
        </p:grpSpPr>
        <p:sp>
          <p:nvSpPr>
            <p:cNvPr id="1765" name="Google Shape;1765;p4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7" name="Google Shape;1767;p43"/>
          <p:cNvCxnSpPr>
            <a:stCxn id="1756" idx="2"/>
            <a:endCxn id="1725" idx="0"/>
          </p:cNvCxnSpPr>
          <p:nvPr/>
        </p:nvCxnSpPr>
        <p:spPr>
          <a:xfrm>
            <a:off x="1638753" y="2405819"/>
            <a:ext cx="0" cy="5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8" name="Google Shape;1768;p43"/>
          <p:cNvCxnSpPr>
            <a:stCxn id="1759" idx="2"/>
            <a:endCxn id="1733" idx="0"/>
          </p:cNvCxnSpPr>
          <p:nvPr/>
        </p:nvCxnSpPr>
        <p:spPr>
          <a:xfrm>
            <a:off x="3595453" y="2405819"/>
            <a:ext cx="0" cy="5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43"/>
          <p:cNvCxnSpPr>
            <a:stCxn id="1762" idx="2"/>
            <a:endCxn id="1741" idx="0"/>
          </p:cNvCxnSpPr>
          <p:nvPr/>
        </p:nvCxnSpPr>
        <p:spPr>
          <a:xfrm>
            <a:off x="5552153" y="2405819"/>
            <a:ext cx="0" cy="5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0" name="Google Shape;1770;p43"/>
          <p:cNvCxnSpPr>
            <a:stCxn id="1765" idx="2"/>
            <a:endCxn id="1749" idx="0"/>
          </p:cNvCxnSpPr>
          <p:nvPr/>
        </p:nvCxnSpPr>
        <p:spPr>
          <a:xfrm>
            <a:off x="7508853" y="2405819"/>
            <a:ext cx="0" cy="5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Google Shape;1771;p43"/>
          <p:cNvCxnSpPr>
            <a:stCxn id="1756" idx="3"/>
            <a:endCxn id="1759" idx="1"/>
          </p:cNvCxnSpPr>
          <p:nvPr/>
        </p:nvCxnSpPr>
        <p:spPr>
          <a:xfrm>
            <a:off x="1964252" y="2088786"/>
            <a:ext cx="130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" name="Google Shape;1772;p43"/>
          <p:cNvCxnSpPr>
            <a:stCxn id="1759" idx="3"/>
            <a:endCxn id="1762" idx="1"/>
          </p:cNvCxnSpPr>
          <p:nvPr/>
        </p:nvCxnSpPr>
        <p:spPr>
          <a:xfrm>
            <a:off x="3920952" y="2088786"/>
            <a:ext cx="130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3" name="Google Shape;1773;p43"/>
          <p:cNvCxnSpPr>
            <a:stCxn id="1762" idx="3"/>
            <a:endCxn id="1765" idx="1"/>
          </p:cNvCxnSpPr>
          <p:nvPr/>
        </p:nvCxnSpPr>
        <p:spPr>
          <a:xfrm>
            <a:off x="5877652" y="2088786"/>
            <a:ext cx="130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4" name="Google Shape;1774;p43"/>
          <p:cNvGrpSpPr/>
          <p:nvPr/>
        </p:nvGrpSpPr>
        <p:grpSpPr>
          <a:xfrm>
            <a:off x="7354746" y="1925276"/>
            <a:ext cx="326665" cy="326993"/>
            <a:chOff x="6026746" y="2831051"/>
            <a:chExt cx="326665" cy="326993"/>
          </a:xfrm>
        </p:grpSpPr>
        <p:sp>
          <p:nvSpPr>
            <p:cNvPr id="1775" name="Google Shape;1775;p43"/>
            <p:cNvSpPr/>
            <p:nvPr/>
          </p:nvSpPr>
          <p:spPr>
            <a:xfrm>
              <a:off x="6175932" y="2831051"/>
              <a:ext cx="177477" cy="177418"/>
            </a:xfrm>
            <a:custGeom>
              <a:avLst/>
              <a:gdLst/>
              <a:ahLst/>
              <a:cxnLst/>
              <a:rect l="l" t="t" r="r" b="b"/>
              <a:pathLst>
                <a:path w="4999" h="4997" extrusionOk="0">
                  <a:moveTo>
                    <a:pt x="2499" y="0"/>
                  </a:moveTo>
                  <a:cubicBezTo>
                    <a:pt x="1120" y="0"/>
                    <a:pt x="0" y="1118"/>
                    <a:pt x="0" y="2498"/>
                  </a:cubicBezTo>
                  <a:cubicBezTo>
                    <a:pt x="0" y="3878"/>
                    <a:pt x="1120" y="4996"/>
                    <a:pt x="2499" y="4996"/>
                  </a:cubicBezTo>
                  <a:cubicBezTo>
                    <a:pt x="3879" y="4996"/>
                    <a:pt x="4998" y="3878"/>
                    <a:pt x="4998" y="2498"/>
                  </a:cubicBezTo>
                  <a:cubicBezTo>
                    <a:pt x="4998" y="1118"/>
                    <a:pt x="3879" y="0"/>
                    <a:pt x="2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6224217" y="2836128"/>
              <a:ext cx="129194" cy="172341"/>
            </a:xfrm>
            <a:custGeom>
              <a:avLst/>
              <a:gdLst/>
              <a:ahLst/>
              <a:cxnLst/>
              <a:rect l="l" t="t" r="r" b="b"/>
              <a:pathLst>
                <a:path w="3639" h="4854" extrusionOk="0">
                  <a:moveTo>
                    <a:pt x="1975" y="1"/>
                  </a:moveTo>
                  <a:lnTo>
                    <a:pt x="1975" y="1"/>
                  </a:lnTo>
                  <a:cubicBezTo>
                    <a:pt x="2783" y="414"/>
                    <a:pt x="3336" y="1256"/>
                    <a:pt x="3336" y="2226"/>
                  </a:cubicBezTo>
                  <a:cubicBezTo>
                    <a:pt x="3336" y="3606"/>
                    <a:pt x="2216" y="4724"/>
                    <a:pt x="838" y="4724"/>
                  </a:cubicBezTo>
                  <a:cubicBezTo>
                    <a:pt x="544" y="4724"/>
                    <a:pt x="262" y="4673"/>
                    <a:pt x="0" y="4580"/>
                  </a:cubicBezTo>
                  <a:lnTo>
                    <a:pt x="0" y="4580"/>
                  </a:lnTo>
                  <a:cubicBezTo>
                    <a:pt x="343" y="4754"/>
                    <a:pt x="730" y="4853"/>
                    <a:pt x="1140" y="4853"/>
                  </a:cubicBezTo>
                  <a:cubicBezTo>
                    <a:pt x="2519" y="4853"/>
                    <a:pt x="3638" y="3735"/>
                    <a:pt x="3638" y="2355"/>
                  </a:cubicBezTo>
                  <a:cubicBezTo>
                    <a:pt x="3638" y="1269"/>
                    <a:pt x="2943" y="342"/>
                    <a:pt x="197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6026746" y="2965965"/>
              <a:ext cx="191252" cy="177028"/>
            </a:xfrm>
            <a:custGeom>
              <a:avLst/>
              <a:gdLst/>
              <a:ahLst/>
              <a:cxnLst/>
              <a:rect l="l" t="t" r="r" b="b"/>
              <a:pathLst>
                <a:path w="5387" h="4986" extrusionOk="0">
                  <a:moveTo>
                    <a:pt x="749" y="0"/>
                  </a:moveTo>
                  <a:cubicBezTo>
                    <a:pt x="474" y="481"/>
                    <a:pt x="232" y="1008"/>
                    <a:pt x="209" y="1575"/>
                  </a:cubicBezTo>
                  <a:cubicBezTo>
                    <a:pt x="195" y="1899"/>
                    <a:pt x="365" y="2195"/>
                    <a:pt x="293" y="2522"/>
                  </a:cubicBezTo>
                  <a:cubicBezTo>
                    <a:pt x="209" y="2894"/>
                    <a:pt x="29" y="3241"/>
                    <a:pt x="19" y="3630"/>
                  </a:cubicBezTo>
                  <a:cubicBezTo>
                    <a:pt x="1" y="4319"/>
                    <a:pt x="608" y="4961"/>
                    <a:pt x="1296" y="4985"/>
                  </a:cubicBezTo>
                  <a:lnTo>
                    <a:pt x="4092" y="4985"/>
                  </a:lnTo>
                  <a:cubicBezTo>
                    <a:pt x="4778" y="4961"/>
                    <a:pt x="5387" y="4319"/>
                    <a:pt x="5368" y="3630"/>
                  </a:cubicBezTo>
                  <a:cubicBezTo>
                    <a:pt x="5357" y="3241"/>
                    <a:pt x="5177" y="2894"/>
                    <a:pt x="5093" y="2522"/>
                  </a:cubicBezTo>
                  <a:cubicBezTo>
                    <a:pt x="5021" y="2194"/>
                    <a:pt x="5190" y="1899"/>
                    <a:pt x="5177" y="1575"/>
                  </a:cubicBezTo>
                  <a:cubicBezTo>
                    <a:pt x="5152" y="1008"/>
                    <a:pt x="4912" y="481"/>
                    <a:pt x="4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6157186" y="2965930"/>
              <a:ext cx="60780" cy="176957"/>
            </a:xfrm>
            <a:custGeom>
              <a:avLst/>
              <a:gdLst/>
              <a:ahLst/>
              <a:cxnLst/>
              <a:rect l="l" t="t" r="r" b="b"/>
              <a:pathLst>
                <a:path w="1712" h="4984" extrusionOk="0">
                  <a:moveTo>
                    <a:pt x="547" y="0"/>
                  </a:moveTo>
                  <a:cubicBezTo>
                    <a:pt x="822" y="479"/>
                    <a:pt x="1064" y="1007"/>
                    <a:pt x="1087" y="1573"/>
                  </a:cubicBezTo>
                  <a:cubicBezTo>
                    <a:pt x="1101" y="1897"/>
                    <a:pt x="931" y="2192"/>
                    <a:pt x="1003" y="2521"/>
                  </a:cubicBezTo>
                  <a:cubicBezTo>
                    <a:pt x="1087" y="2895"/>
                    <a:pt x="1267" y="3241"/>
                    <a:pt x="1277" y="3629"/>
                  </a:cubicBezTo>
                  <a:cubicBezTo>
                    <a:pt x="1295" y="4319"/>
                    <a:pt x="687" y="4960"/>
                    <a:pt x="0" y="4983"/>
                  </a:cubicBezTo>
                  <a:lnTo>
                    <a:pt x="416" y="4983"/>
                  </a:lnTo>
                  <a:cubicBezTo>
                    <a:pt x="1104" y="4960"/>
                    <a:pt x="1711" y="4319"/>
                    <a:pt x="1693" y="3629"/>
                  </a:cubicBezTo>
                  <a:cubicBezTo>
                    <a:pt x="1683" y="3242"/>
                    <a:pt x="1503" y="2895"/>
                    <a:pt x="1419" y="2521"/>
                  </a:cubicBezTo>
                  <a:cubicBezTo>
                    <a:pt x="1347" y="2195"/>
                    <a:pt x="1516" y="1897"/>
                    <a:pt x="1503" y="1573"/>
                  </a:cubicBezTo>
                  <a:cubicBezTo>
                    <a:pt x="1478" y="1007"/>
                    <a:pt x="1238" y="479"/>
                    <a:pt x="96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6048154" y="3083767"/>
              <a:ext cx="148436" cy="74276"/>
            </a:xfrm>
            <a:custGeom>
              <a:avLst/>
              <a:gdLst/>
              <a:ahLst/>
              <a:cxnLst/>
              <a:rect l="l" t="t" r="r" b="b"/>
              <a:pathLst>
                <a:path w="4181" h="2092" extrusionOk="0">
                  <a:moveTo>
                    <a:pt x="2091" y="1"/>
                  </a:moveTo>
                  <a:cubicBezTo>
                    <a:pt x="936" y="1"/>
                    <a:pt x="0" y="936"/>
                    <a:pt x="0" y="2092"/>
                  </a:cubicBezTo>
                  <a:lnTo>
                    <a:pt x="4181" y="2092"/>
                  </a:lnTo>
                  <a:cubicBezTo>
                    <a:pt x="4181" y="936"/>
                    <a:pt x="3245" y="1"/>
                    <a:pt x="2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6114866" y="3083767"/>
              <a:ext cx="81691" cy="74276"/>
            </a:xfrm>
            <a:custGeom>
              <a:avLst/>
              <a:gdLst/>
              <a:ahLst/>
              <a:cxnLst/>
              <a:rect l="l" t="t" r="r" b="b"/>
              <a:pathLst>
                <a:path w="2301" h="2092" extrusionOk="0">
                  <a:moveTo>
                    <a:pt x="209" y="1"/>
                  </a:moveTo>
                  <a:cubicBezTo>
                    <a:pt x="140" y="1"/>
                    <a:pt x="70" y="5"/>
                    <a:pt x="1" y="12"/>
                  </a:cubicBezTo>
                  <a:cubicBezTo>
                    <a:pt x="1057" y="116"/>
                    <a:pt x="1882" y="1008"/>
                    <a:pt x="1882" y="2092"/>
                  </a:cubicBezTo>
                  <a:lnTo>
                    <a:pt x="2300" y="2092"/>
                  </a:lnTo>
                  <a:cubicBezTo>
                    <a:pt x="2300" y="1513"/>
                    <a:pt x="2066" y="992"/>
                    <a:pt x="1687" y="612"/>
                  </a:cubicBezTo>
                  <a:cubicBezTo>
                    <a:pt x="1309" y="234"/>
                    <a:pt x="788" y="1"/>
                    <a:pt x="20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6106025" y="3047234"/>
              <a:ext cx="32804" cy="59719"/>
            </a:xfrm>
            <a:custGeom>
              <a:avLst/>
              <a:gdLst/>
              <a:ahLst/>
              <a:cxnLst/>
              <a:rect l="l" t="t" r="r" b="b"/>
              <a:pathLst>
                <a:path w="924" h="1682" extrusionOk="0">
                  <a:moveTo>
                    <a:pt x="1" y="1"/>
                  </a:moveTo>
                  <a:lnTo>
                    <a:pt x="1" y="1221"/>
                  </a:lnTo>
                  <a:cubicBezTo>
                    <a:pt x="1" y="1475"/>
                    <a:pt x="205" y="1682"/>
                    <a:pt x="461" y="1682"/>
                  </a:cubicBezTo>
                  <a:cubicBezTo>
                    <a:pt x="715" y="1682"/>
                    <a:pt x="922" y="1475"/>
                    <a:pt x="923" y="1221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6115647" y="3047198"/>
              <a:ext cx="23112" cy="59648"/>
            </a:xfrm>
            <a:custGeom>
              <a:avLst/>
              <a:gdLst/>
              <a:ahLst/>
              <a:cxnLst/>
              <a:rect l="l" t="t" r="r" b="b"/>
              <a:pathLst>
                <a:path w="651" h="1680" extrusionOk="0">
                  <a:moveTo>
                    <a:pt x="272" y="1"/>
                  </a:moveTo>
                  <a:lnTo>
                    <a:pt x="272" y="1219"/>
                  </a:lnTo>
                  <a:cubicBezTo>
                    <a:pt x="272" y="1406"/>
                    <a:pt x="162" y="1569"/>
                    <a:pt x="0" y="1641"/>
                  </a:cubicBezTo>
                  <a:cubicBezTo>
                    <a:pt x="58" y="1665"/>
                    <a:pt x="123" y="1680"/>
                    <a:pt x="190" y="1680"/>
                  </a:cubicBezTo>
                  <a:cubicBezTo>
                    <a:pt x="444" y="1680"/>
                    <a:pt x="651" y="1476"/>
                    <a:pt x="651" y="1219"/>
                  </a:cubicBezTo>
                  <a:lnTo>
                    <a:pt x="65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6257875" y="2851324"/>
              <a:ext cx="39372" cy="56630"/>
            </a:xfrm>
            <a:custGeom>
              <a:avLst/>
              <a:gdLst/>
              <a:ahLst/>
              <a:cxnLst/>
              <a:rect l="l" t="t" r="r" b="b"/>
              <a:pathLst>
                <a:path w="1109" h="1595" extrusionOk="0">
                  <a:moveTo>
                    <a:pt x="671" y="408"/>
                  </a:moveTo>
                  <a:lnTo>
                    <a:pt x="671" y="934"/>
                  </a:lnTo>
                  <a:lnTo>
                    <a:pt x="371" y="934"/>
                  </a:lnTo>
                  <a:cubicBezTo>
                    <a:pt x="484" y="731"/>
                    <a:pt x="596" y="534"/>
                    <a:pt x="671" y="408"/>
                  </a:cubicBezTo>
                  <a:close/>
                  <a:moveTo>
                    <a:pt x="732" y="1"/>
                  </a:moveTo>
                  <a:cubicBezTo>
                    <a:pt x="667" y="1"/>
                    <a:pt x="602" y="34"/>
                    <a:pt x="549" y="98"/>
                  </a:cubicBezTo>
                  <a:cubicBezTo>
                    <a:pt x="474" y="192"/>
                    <a:pt x="97" y="869"/>
                    <a:pt x="24" y="1003"/>
                  </a:cubicBezTo>
                  <a:cubicBezTo>
                    <a:pt x="1" y="1045"/>
                    <a:pt x="1" y="1095"/>
                    <a:pt x="27" y="1137"/>
                  </a:cubicBezTo>
                  <a:cubicBezTo>
                    <a:pt x="50" y="1179"/>
                    <a:pt x="94" y="1203"/>
                    <a:pt x="143" y="1203"/>
                  </a:cubicBezTo>
                  <a:lnTo>
                    <a:pt x="671" y="1203"/>
                  </a:lnTo>
                  <a:cubicBezTo>
                    <a:pt x="671" y="1294"/>
                    <a:pt x="671" y="1380"/>
                    <a:pt x="670" y="1459"/>
                  </a:cubicBezTo>
                  <a:cubicBezTo>
                    <a:pt x="670" y="1533"/>
                    <a:pt x="729" y="1595"/>
                    <a:pt x="805" y="1595"/>
                  </a:cubicBezTo>
                  <a:cubicBezTo>
                    <a:pt x="878" y="1595"/>
                    <a:pt x="940" y="1534"/>
                    <a:pt x="940" y="1459"/>
                  </a:cubicBezTo>
                  <a:cubicBezTo>
                    <a:pt x="940" y="1412"/>
                    <a:pt x="940" y="1318"/>
                    <a:pt x="942" y="1203"/>
                  </a:cubicBezTo>
                  <a:lnTo>
                    <a:pt x="973" y="1203"/>
                  </a:lnTo>
                  <a:cubicBezTo>
                    <a:pt x="1048" y="1203"/>
                    <a:pt x="1109" y="1143"/>
                    <a:pt x="1109" y="1069"/>
                  </a:cubicBezTo>
                  <a:cubicBezTo>
                    <a:pt x="1109" y="995"/>
                    <a:pt x="1048" y="934"/>
                    <a:pt x="973" y="934"/>
                  </a:cubicBezTo>
                  <a:lnTo>
                    <a:pt x="942" y="934"/>
                  </a:lnTo>
                  <a:cubicBezTo>
                    <a:pt x="943" y="613"/>
                    <a:pt x="943" y="265"/>
                    <a:pt x="937" y="216"/>
                  </a:cubicBezTo>
                  <a:cubicBezTo>
                    <a:pt x="929" y="117"/>
                    <a:pt x="870" y="35"/>
                    <a:pt x="786" y="9"/>
                  </a:cubicBezTo>
                  <a:cubicBezTo>
                    <a:pt x="768" y="4"/>
                    <a:pt x="750" y="1"/>
                    <a:pt x="73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6224821" y="2851004"/>
              <a:ext cx="35751" cy="57518"/>
            </a:xfrm>
            <a:custGeom>
              <a:avLst/>
              <a:gdLst/>
              <a:ahLst/>
              <a:cxnLst/>
              <a:rect l="l" t="t" r="r" b="b"/>
              <a:pathLst>
                <a:path w="1007" h="1620" extrusionOk="0">
                  <a:moveTo>
                    <a:pt x="478" y="1"/>
                  </a:moveTo>
                  <a:cubicBezTo>
                    <a:pt x="254" y="1"/>
                    <a:pt x="57" y="160"/>
                    <a:pt x="14" y="382"/>
                  </a:cubicBezTo>
                  <a:cubicBezTo>
                    <a:pt x="1" y="453"/>
                    <a:pt x="48" y="524"/>
                    <a:pt x="120" y="539"/>
                  </a:cubicBezTo>
                  <a:cubicBezTo>
                    <a:pt x="129" y="541"/>
                    <a:pt x="138" y="541"/>
                    <a:pt x="146" y="541"/>
                  </a:cubicBezTo>
                  <a:cubicBezTo>
                    <a:pt x="210" y="541"/>
                    <a:pt x="266" y="496"/>
                    <a:pt x="278" y="432"/>
                  </a:cubicBezTo>
                  <a:cubicBezTo>
                    <a:pt x="297" y="337"/>
                    <a:pt x="382" y="268"/>
                    <a:pt x="478" y="268"/>
                  </a:cubicBezTo>
                  <a:cubicBezTo>
                    <a:pt x="588" y="268"/>
                    <a:pt x="678" y="356"/>
                    <a:pt x="681" y="464"/>
                  </a:cubicBezTo>
                  <a:lnTo>
                    <a:pt x="678" y="499"/>
                  </a:lnTo>
                  <a:cubicBezTo>
                    <a:pt x="661" y="565"/>
                    <a:pt x="622" y="644"/>
                    <a:pt x="559" y="732"/>
                  </a:cubicBezTo>
                  <a:cubicBezTo>
                    <a:pt x="349" y="1032"/>
                    <a:pt x="225" y="1196"/>
                    <a:pt x="156" y="1284"/>
                  </a:cubicBezTo>
                  <a:cubicBezTo>
                    <a:pt x="74" y="1392"/>
                    <a:pt x="39" y="1435"/>
                    <a:pt x="63" y="1513"/>
                  </a:cubicBezTo>
                  <a:cubicBezTo>
                    <a:pt x="77" y="1558"/>
                    <a:pt x="110" y="1591"/>
                    <a:pt x="155" y="1607"/>
                  </a:cubicBezTo>
                  <a:cubicBezTo>
                    <a:pt x="172" y="1612"/>
                    <a:pt x="192" y="1620"/>
                    <a:pt x="444" y="1620"/>
                  </a:cubicBezTo>
                  <a:cubicBezTo>
                    <a:pt x="545" y="1620"/>
                    <a:pt x="683" y="1617"/>
                    <a:pt x="873" y="1615"/>
                  </a:cubicBezTo>
                  <a:cubicBezTo>
                    <a:pt x="946" y="1614"/>
                    <a:pt x="1007" y="1552"/>
                    <a:pt x="1005" y="1479"/>
                  </a:cubicBezTo>
                  <a:cubicBezTo>
                    <a:pt x="1004" y="1407"/>
                    <a:pt x="947" y="1346"/>
                    <a:pt x="873" y="1346"/>
                  </a:cubicBezTo>
                  <a:cubicBezTo>
                    <a:pt x="872" y="1346"/>
                    <a:pt x="870" y="1346"/>
                    <a:pt x="868" y="1346"/>
                  </a:cubicBezTo>
                  <a:cubicBezTo>
                    <a:pt x="723" y="1348"/>
                    <a:pt x="568" y="1349"/>
                    <a:pt x="445" y="1349"/>
                  </a:cubicBezTo>
                  <a:cubicBezTo>
                    <a:pt x="520" y="1250"/>
                    <a:pt x="628" y="1104"/>
                    <a:pt x="779" y="889"/>
                  </a:cubicBezTo>
                  <a:cubicBezTo>
                    <a:pt x="861" y="771"/>
                    <a:pt x="917" y="657"/>
                    <a:pt x="940" y="555"/>
                  </a:cubicBezTo>
                  <a:cubicBezTo>
                    <a:pt x="942" y="550"/>
                    <a:pt x="942" y="545"/>
                    <a:pt x="942" y="542"/>
                  </a:cubicBezTo>
                  <a:lnTo>
                    <a:pt x="949" y="491"/>
                  </a:lnTo>
                  <a:cubicBezTo>
                    <a:pt x="949" y="486"/>
                    <a:pt x="952" y="480"/>
                    <a:pt x="952" y="473"/>
                  </a:cubicBezTo>
                  <a:cubicBezTo>
                    <a:pt x="952" y="212"/>
                    <a:pt x="739" y="1"/>
                    <a:pt x="47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6214454" y="2915195"/>
              <a:ext cx="100366" cy="9622"/>
            </a:xfrm>
            <a:custGeom>
              <a:avLst/>
              <a:gdLst/>
              <a:ahLst/>
              <a:cxnLst/>
              <a:rect l="l" t="t" r="r" b="b"/>
              <a:pathLst>
                <a:path w="2827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5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2691" y="271"/>
                  </a:lnTo>
                  <a:cubicBezTo>
                    <a:pt x="2765" y="271"/>
                    <a:pt x="2827" y="209"/>
                    <a:pt x="2827" y="135"/>
                  </a:cubicBezTo>
                  <a:cubicBezTo>
                    <a:pt x="2827" y="62"/>
                    <a:pt x="2768" y="0"/>
                    <a:pt x="269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6243318" y="2931598"/>
              <a:ext cx="35893" cy="56986"/>
            </a:xfrm>
            <a:custGeom>
              <a:avLst/>
              <a:gdLst/>
              <a:ahLst/>
              <a:cxnLst/>
              <a:rect l="l" t="t" r="r" b="b"/>
              <a:pathLst>
                <a:path w="1011" h="1605" extrusionOk="0">
                  <a:moveTo>
                    <a:pt x="136" y="0"/>
                  </a:moveTo>
                  <a:cubicBezTo>
                    <a:pt x="61" y="0"/>
                    <a:pt x="1" y="62"/>
                    <a:pt x="1" y="135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664" y="271"/>
                  </a:lnTo>
                  <a:lnTo>
                    <a:pt x="160" y="1416"/>
                  </a:lnTo>
                  <a:cubicBezTo>
                    <a:pt x="130" y="1485"/>
                    <a:pt x="163" y="1564"/>
                    <a:pt x="229" y="1594"/>
                  </a:cubicBezTo>
                  <a:cubicBezTo>
                    <a:pt x="247" y="1602"/>
                    <a:pt x="265" y="1605"/>
                    <a:pt x="283" y="1605"/>
                  </a:cubicBezTo>
                  <a:cubicBezTo>
                    <a:pt x="334" y="1605"/>
                    <a:pt x="383" y="1574"/>
                    <a:pt x="406" y="1524"/>
                  </a:cubicBezTo>
                  <a:lnTo>
                    <a:pt x="993" y="187"/>
                  </a:lnTo>
                  <a:cubicBezTo>
                    <a:pt x="1011" y="145"/>
                    <a:pt x="1008" y="98"/>
                    <a:pt x="982" y="59"/>
                  </a:cubicBezTo>
                  <a:cubicBezTo>
                    <a:pt x="959" y="22"/>
                    <a:pt x="919" y="0"/>
                    <a:pt x="8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6035906" y="2868223"/>
              <a:ext cx="172897" cy="107687"/>
            </a:xfrm>
            <a:custGeom>
              <a:avLst/>
              <a:gdLst/>
              <a:ahLst/>
              <a:cxnLst/>
              <a:rect l="l" t="t" r="r" b="b"/>
              <a:pathLst>
                <a:path w="4870" h="3033" extrusionOk="0">
                  <a:moveTo>
                    <a:pt x="1681" y="1"/>
                  </a:moveTo>
                  <a:cubicBezTo>
                    <a:pt x="754" y="1"/>
                    <a:pt x="0" y="755"/>
                    <a:pt x="0" y="1681"/>
                  </a:cubicBezTo>
                  <a:lnTo>
                    <a:pt x="0" y="2897"/>
                  </a:lnTo>
                  <a:cubicBezTo>
                    <a:pt x="0" y="2971"/>
                    <a:pt x="62" y="3033"/>
                    <a:pt x="135" y="3033"/>
                  </a:cubicBezTo>
                  <a:cubicBezTo>
                    <a:pt x="209" y="3033"/>
                    <a:pt x="271" y="2971"/>
                    <a:pt x="271" y="2897"/>
                  </a:cubicBezTo>
                  <a:lnTo>
                    <a:pt x="271" y="1681"/>
                  </a:lnTo>
                  <a:cubicBezTo>
                    <a:pt x="271" y="904"/>
                    <a:pt x="902" y="271"/>
                    <a:pt x="1681" y="271"/>
                  </a:cubicBezTo>
                  <a:lnTo>
                    <a:pt x="3189" y="271"/>
                  </a:lnTo>
                  <a:cubicBezTo>
                    <a:pt x="3966" y="271"/>
                    <a:pt x="4599" y="904"/>
                    <a:pt x="4599" y="1681"/>
                  </a:cubicBezTo>
                  <a:lnTo>
                    <a:pt x="4599" y="2897"/>
                  </a:lnTo>
                  <a:cubicBezTo>
                    <a:pt x="4599" y="2971"/>
                    <a:pt x="4661" y="3033"/>
                    <a:pt x="4735" y="3033"/>
                  </a:cubicBezTo>
                  <a:cubicBezTo>
                    <a:pt x="4811" y="3033"/>
                    <a:pt x="4870" y="2971"/>
                    <a:pt x="4870" y="2897"/>
                  </a:cubicBezTo>
                  <a:lnTo>
                    <a:pt x="4870" y="1681"/>
                  </a:lnTo>
                  <a:cubicBezTo>
                    <a:pt x="4870" y="755"/>
                    <a:pt x="4116" y="1"/>
                    <a:pt x="3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6187258" y="2963516"/>
              <a:ext cx="30106" cy="40405"/>
            </a:xfrm>
            <a:custGeom>
              <a:avLst/>
              <a:gdLst/>
              <a:ahLst/>
              <a:cxnLst/>
              <a:rect l="l" t="t" r="r" b="b"/>
              <a:pathLst>
                <a:path w="848" h="1138" extrusionOk="0">
                  <a:moveTo>
                    <a:pt x="1" y="0"/>
                  </a:moveTo>
                  <a:lnTo>
                    <a:pt x="1" y="1137"/>
                  </a:lnTo>
                  <a:lnTo>
                    <a:pt x="279" y="1137"/>
                  </a:lnTo>
                  <a:cubicBezTo>
                    <a:pt x="592" y="1137"/>
                    <a:pt x="847" y="884"/>
                    <a:pt x="847" y="569"/>
                  </a:cubicBezTo>
                  <a:cubicBezTo>
                    <a:pt x="847" y="257"/>
                    <a:pt x="594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6027420" y="2963516"/>
              <a:ext cx="31917" cy="40405"/>
            </a:xfrm>
            <a:custGeom>
              <a:avLst/>
              <a:gdLst/>
              <a:ahLst/>
              <a:cxnLst/>
              <a:rect l="l" t="t" r="r" b="b"/>
              <a:pathLst>
                <a:path w="899" h="1138" extrusionOk="0">
                  <a:moveTo>
                    <a:pt x="569" y="0"/>
                  </a:moveTo>
                  <a:cubicBezTo>
                    <a:pt x="253" y="0"/>
                    <a:pt x="0" y="257"/>
                    <a:pt x="0" y="569"/>
                  </a:cubicBezTo>
                  <a:cubicBezTo>
                    <a:pt x="0" y="884"/>
                    <a:pt x="255" y="1137"/>
                    <a:pt x="569" y="1137"/>
                  </a:cubicBezTo>
                  <a:lnTo>
                    <a:pt x="898" y="1137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6056214" y="2922580"/>
              <a:ext cx="132353" cy="141771"/>
            </a:xfrm>
            <a:custGeom>
              <a:avLst/>
              <a:gdLst/>
              <a:ahLst/>
              <a:cxnLst/>
              <a:rect l="l" t="t" r="r" b="b"/>
              <a:pathLst>
                <a:path w="3728" h="3993" extrusionOk="0">
                  <a:moveTo>
                    <a:pt x="1864" y="1"/>
                  </a:moveTo>
                  <a:lnTo>
                    <a:pt x="1" y="988"/>
                  </a:lnTo>
                  <a:lnTo>
                    <a:pt x="1" y="2129"/>
                  </a:lnTo>
                  <a:cubicBezTo>
                    <a:pt x="1" y="3158"/>
                    <a:pt x="834" y="3993"/>
                    <a:pt x="1864" y="3993"/>
                  </a:cubicBezTo>
                  <a:cubicBezTo>
                    <a:pt x="2893" y="3993"/>
                    <a:pt x="3728" y="3158"/>
                    <a:pt x="3728" y="2129"/>
                  </a:cubicBezTo>
                  <a:lnTo>
                    <a:pt x="3728" y="988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6115540" y="2950344"/>
              <a:ext cx="73029" cy="113971"/>
            </a:xfrm>
            <a:custGeom>
              <a:avLst/>
              <a:gdLst/>
              <a:ahLst/>
              <a:cxnLst/>
              <a:rect l="l" t="t" r="r" b="b"/>
              <a:pathLst>
                <a:path w="2057" h="3210" extrusionOk="0">
                  <a:moveTo>
                    <a:pt x="1671" y="0"/>
                  </a:moveTo>
                  <a:lnTo>
                    <a:pt x="1671" y="1344"/>
                  </a:lnTo>
                  <a:cubicBezTo>
                    <a:pt x="1671" y="2310"/>
                    <a:pt x="939" y="3103"/>
                    <a:pt x="1" y="3199"/>
                  </a:cubicBezTo>
                  <a:cubicBezTo>
                    <a:pt x="62" y="3205"/>
                    <a:pt x="129" y="3209"/>
                    <a:pt x="193" y="3209"/>
                  </a:cubicBezTo>
                  <a:cubicBezTo>
                    <a:pt x="1222" y="3209"/>
                    <a:pt x="2057" y="2373"/>
                    <a:pt x="2057" y="1344"/>
                  </a:cubicBezTo>
                  <a:lnTo>
                    <a:pt x="2057" y="204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6087741" y="2978995"/>
              <a:ext cx="9586" cy="19031"/>
            </a:xfrm>
            <a:custGeom>
              <a:avLst/>
              <a:gdLst/>
              <a:ahLst/>
              <a:cxnLst/>
              <a:rect l="l" t="t" r="r" b="b"/>
              <a:pathLst>
                <a:path w="270" h="536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lnTo>
                    <a:pt x="1" y="402"/>
                  </a:lnTo>
                  <a:cubicBezTo>
                    <a:pt x="1" y="475"/>
                    <a:pt x="61" y="536"/>
                    <a:pt x="136" y="536"/>
                  </a:cubicBezTo>
                  <a:cubicBezTo>
                    <a:pt x="211" y="536"/>
                    <a:pt x="270" y="475"/>
                    <a:pt x="270" y="402"/>
                  </a:cubicBezTo>
                  <a:lnTo>
                    <a:pt x="270" y="136"/>
                  </a:lnTo>
                  <a:cubicBezTo>
                    <a:pt x="270" y="61"/>
                    <a:pt x="209" y="0"/>
                    <a:pt x="136" y="0"/>
                  </a:cubicBezTo>
                  <a:close/>
                </a:path>
              </a:pathLst>
            </a:custGeom>
            <a:solidFill>
              <a:srgbClr val="918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6147316" y="2978995"/>
              <a:ext cx="9657" cy="19031"/>
            </a:xfrm>
            <a:custGeom>
              <a:avLst/>
              <a:gdLst/>
              <a:ahLst/>
              <a:cxnLst/>
              <a:rect l="l" t="t" r="r" b="b"/>
              <a:pathLst>
                <a:path w="272" h="536" extrusionOk="0">
                  <a:moveTo>
                    <a:pt x="136" y="0"/>
                  </a:moveTo>
                  <a:cubicBezTo>
                    <a:pt x="62" y="0"/>
                    <a:pt x="1" y="61"/>
                    <a:pt x="1" y="136"/>
                  </a:cubicBezTo>
                  <a:lnTo>
                    <a:pt x="1" y="402"/>
                  </a:lnTo>
                  <a:cubicBezTo>
                    <a:pt x="1" y="475"/>
                    <a:pt x="62" y="536"/>
                    <a:pt x="136" y="536"/>
                  </a:cubicBezTo>
                  <a:cubicBezTo>
                    <a:pt x="209" y="536"/>
                    <a:pt x="271" y="475"/>
                    <a:pt x="271" y="402"/>
                  </a:cubicBezTo>
                  <a:lnTo>
                    <a:pt x="271" y="136"/>
                  </a:lnTo>
                  <a:cubicBezTo>
                    <a:pt x="271" y="61"/>
                    <a:pt x="209" y="0"/>
                    <a:pt x="136" y="0"/>
                  </a:cubicBezTo>
                  <a:close/>
                </a:path>
              </a:pathLst>
            </a:custGeom>
            <a:solidFill>
              <a:srgbClr val="918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6141565" y="2999126"/>
              <a:ext cx="61135" cy="40511"/>
            </a:xfrm>
            <a:custGeom>
              <a:avLst/>
              <a:gdLst/>
              <a:ahLst/>
              <a:cxnLst/>
              <a:rect l="l" t="t" r="r" b="b"/>
              <a:pathLst>
                <a:path w="1722" h="1141" extrusionOk="0">
                  <a:moveTo>
                    <a:pt x="1586" y="0"/>
                  </a:moveTo>
                  <a:cubicBezTo>
                    <a:pt x="1512" y="0"/>
                    <a:pt x="1451" y="61"/>
                    <a:pt x="1451" y="134"/>
                  </a:cubicBezTo>
                  <a:lnTo>
                    <a:pt x="1451" y="642"/>
                  </a:lnTo>
                  <a:cubicBezTo>
                    <a:pt x="1451" y="757"/>
                    <a:pt x="1364" y="857"/>
                    <a:pt x="1249" y="871"/>
                  </a:cubicBezTo>
                  <a:lnTo>
                    <a:pt x="134" y="871"/>
                  </a:lnTo>
                  <a:cubicBezTo>
                    <a:pt x="60" y="871"/>
                    <a:pt x="0" y="931"/>
                    <a:pt x="0" y="1005"/>
                  </a:cubicBezTo>
                  <a:cubicBezTo>
                    <a:pt x="0" y="1080"/>
                    <a:pt x="60" y="1140"/>
                    <a:pt x="134" y="1140"/>
                  </a:cubicBezTo>
                  <a:lnTo>
                    <a:pt x="1271" y="1140"/>
                  </a:lnTo>
                  <a:cubicBezTo>
                    <a:pt x="1528" y="1113"/>
                    <a:pt x="1721" y="900"/>
                    <a:pt x="1721" y="642"/>
                  </a:cubicBezTo>
                  <a:lnTo>
                    <a:pt x="1721" y="134"/>
                  </a:lnTo>
                  <a:cubicBezTo>
                    <a:pt x="1721" y="61"/>
                    <a:pt x="1659" y="0"/>
                    <a:pt x="1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6056214" y="2888248"/>
              <a:ext cx="132353" cy="77720"/>
            </a:xfrm>
            <a:custGeom>
              <a:avLst/>
              <a:gdLst/>
              <a:ahLst/>
              <a:cxnLst/>
              <a:rect l="l" t="t" r="r" b="b"/>
              <a:pathLst>
                <a:path w="3728" h="2189" extrusionOk="0">
                  <a:moveTo>
                    <a:pt x="1864" y="1"/>
                  </a:moveTo>
                  <a:cubicBezTo>
                    <a:pt x="834" y="1"/>
                    <a:pt x="1" y="835"/>
                    <a:pt x="1" y="1864"/>
                  </a:cubicBezTo>
                  <a:lnTo>
                    <a:pt x="1" y="2188"/>
                  </a:lnTo>
                  <a:cubicBezTo>
                    <a:pt x="1" y="2188"/>
                    <a:pt x="1" y="2188"/>
                    <a:pt x="3" y="2188"/>
                  </a:cubicBezTo>
                  <a:cubicBezTo>
                    <a:pt x="53" y="2188"/>
                    <a:pt x="1224" y="2178"/>
                    <a:pt x="1864" y="1289"/>
                  </a:cubicBezTo>
                  <a:cubicBezTo>
                    <a:pt x="2506" y="2178"/>
                    <a:pt x="3676" y="2188"/>
                    <a:pt x="3726" y="2188"/>
                  </a:cubicBezTo>
                  <a:cubicBezTo>
                    <a:pt x="3727" y="2188"/>
                    <a:pt x="3728" y="2188"/>
                    <a:pt x="3728" y="2188"/>
                  </a:cubicBezTo>
                  <a:lnTo>
                    <a:pt x="3728" y="1864"/>
                  </a:lnTo>
                  <a:cubicBezTo>
                    <a:pt x="3728" y="835"/>
                    <a:pt x="2893" y="1"/>
                    <a:pt x="1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6107623" y="2888212"/>
              <a:ext cx="80946" cy="77756"/>
            </a:xfrm>
            <a:custGeom>
              <a:avLst/>
              <a:gdLst/>
              <a:ahLst/>
              <a:cxnLst/>
              <a:rect l="l" t="t" r="r" b="b"/>
              <a:pathLst>
                <a:path w="2280" h="2190" extrusionOk="0">
                  <a:moveTo>
                    <a:pt x="416" y="0"/>
                  </a:moveTo>
                  <a:cubicBezTo>
                    <a:pt x="274" y="0"/>
                    <a:pt x="133" y="18"/>
                    <a:pt x="0" y="48"/>
                  </a:cubicBezTo>
                  <a:lnTo>
                    <a:pt x="29" y="48"/>
                  </a:lnTo>
                  <a:cubicBezTo>
                    <a:pt x="1058" y="48"/>
                    <a:pt x="1893" y="882"/>
                    <a:pt x="1893" y="1911"/>
                  </a:cubicBezTo>
                  <a:lnTo>
                    <a:pt x="1893" y="2150"/>
                  </a:lnTo>
                  <a:cubicBezTo>
                    <a:pt x="2108" y="2188"/>
                    <a:pt x="2259" y="2189"/>
                    <a:pt x="2278" y="2189"/>
                  </a:cubicBezTo>
                  <a:cubicBezTo>
                    <a:pt x="2279" y="2189"/>
                    <a:pt x="2280" y="2189"/>
                    <a:pt x="2280" y="2189"/>
                  </a:cubicBezTo>
                  <a:lnTo>
                    <a:pt x="2280" y="1865"/>
                  </a:lnTo>
                  <a:cubicBezTo>
                    <a:pt x="2280" y="836"/>
                    <a:pt x="1445" y="2"/>
                    <a:pt x="41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6121576" y="3024724"/>
              <a:ext cx="24745" cy="20309"/>
            </a:xfrm>
            <a:custGeom>
              <a:avLst/>
              <a:gdLst/>
              <a:ahLst/>
              <a:cxnLst/>
              <a:rect l="l" t="t" r="r" b="b"/>
              <a:pathLst>
                <a:path w="697" h="572" extrusionOk="0">
                  <a:moveTo>
                    <a:pt x="265" y="0"/>
                  </a:moveTo>
                  <a:cubicBezTo>
                    <a:pt x="120" y="0"/>
                    <a:pt x="0" y="118"/>
                    <a:pt x="0" y="265"/>
                  </a:cubicBezTo>
                  <a:lnTo>
                    <a:pt x="0" y="308"/>
                  </a:lnTo>
                  <a:cubicBezTo>
                    <a:pt x="0" y="454"/>
                    <a:pt x="120" y="572"/>
                    <a:pt x="265" y="572"/>
                  </a:cubicBezTo>
                  <a:lnTo>
                    <a:pt x="432" y="572"/>
                  </a:lnTo>
                  <a:cubicBezTo>
                    <a:pt x="579" y="572"/>
                    <a:pt x="697" y="454"/>
                    <a:pt x="697" y="308"/>
                  </a:cubicBezTo>
                  <a:lnTo>
                    <a:pt x="697" y="265"/>
                  </a:lnTo>
                  <a:cubicBezTo>
                    <a:pt x="697" y="118"/>
                    <a:pt x="579" y="0"/>
                    <a:pt x="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6128819" y="3024653"/>
              <a:ext cx="17503" cy="20344"/>
            </a:xfrm>
            <a:custGeom>
              <a:avLst/>
              <a:gdLst/>
              <a:ahLst/>
              <a:cxnLst/>
              <a:rect l="l" t="t" r="r" b="b"/>
              <a:pathLst>
                <a:path w="493" h="573" extrusionOk="0">
                  <a:moveTo>
                    <a:pt x="61" y="1"/>
                  </a:moveTo>
                  <a:cubicBezTo>
                    <a:pt x="42" y="1"/>
                    <a:pt x="21" y="2"/>
                    <a:pt x="1" y="8"/>
                  </a:cubicBezTo>
                  <a:cubicBezTo>
                    <a:pt x="117" y="34"/>
                    <a:pt x="204" y="141"/>
                    <a:pt x="204" y="264"/>
                  </a:cubicBezTo>
                  <a:lnTo>
                    <a:pt x="204" y="307"/>
                  </a:lnTo>
                  <a:cubicBezTo>
                    <a:pt x="204" y="433"/>
                    <a:pt x="117" y="538"/>
                    <a:pt x="1" y="565"/>
                  </a:cubicBezTo>
                  <a:cubicBezTo>
                    <a:pt x="21" y="571"/>
                    <a:pt x="40" y="572"/>
                    <a:pt x="61" y="572"/>
                  </a:cubicBezTo>
                  <a:lnTo>
                    <a:pt x="228" y="572"/>
                  </a:lnTo>
                  <a:cubicBezTo>
                    <a:pt x="375" y="572"/>
                    <a:pt x="493" y="454"/>
                    <a:pt x="493" y="307"/>
                  </a:cubicBezTo>
                  <a:lnTo>
                    <a:pt x="493" y="264"/>
                  </a:lnTo>
                  <a:cubicBezTo>
                    <a:pt x="493" y="119"/>
                    <a:pt x="375" y="1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6188465" y="2963906"/>
              <a:ext cx="28828" cy="40014"/>
            </a:xfrm>
            <a:custGeom>
              <a:avLst/>
              <a:gdLst/>
              <a:ahLst/>
              <a:cxnLst/>
              <a:rect l="l" t="t" r="r" b="b"/>
              <a:pathLst>
                <a:path w="812" h="1127" extrusionOk="0">
                  <a:moveTo>
                    <a:pt x="345" y="1"/>
                  </a:moveTo>
                  <a:lnTo>
                    <a:pt x="345" y="1"/>
                  </a:lnTo>
                  <a:cubicBezTo>
                    <a:pt x="413" y="94"/>
                    <a:pt x="452" y="208"/>
                    <a:pt x="452" y="332"/>
                  </a:cubicBezTo>
                  <a:cubicBezTo>
                    <a:pt x="452" y="605"/>
                    <a:pt x="258" y="834"/>
                    <a:pt x="0" y="887"/>
                  </a:cubicBezTo>
                  <a:lnTo>
                    <a:pt x="0" y="1126"/>
                  </a:lnTo>
                  <a:lnTo>
                    <a:pt x="243" y="1126"/>
                  </a:lnTo>
                  <a:cubicBezTo>
                    <a:pt x="558" y="1126"/>
                    <a:pt x="812" y="872"/>
                    <a:pt x="812" y="558"/>
                  </a:cubicBezTo>
                  <a:cubicBezTo>
                    <a:pt x="812" y="402"/>
                    <a:pt x="748" y="260"/>
                    <a:pt x="645" y="158"/>
                  </a:cubicBezTo>
                  <a:cubicBezTo>
                    <a:pt x="566" y="79"/>
                    <a:pt x="461" y="23"/>
                    <a:pt x="34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43"/>
          <p:cNvGrpSpPr/>
          <p:nvPr/>
        </p:nvGrpSpPr>
        <p:grpSpPr>
          <a:xfrm>
            <a:off x="5434775" y="1925276"/>
            <a:ext cx="234643" cy="327001"/>
            <a:chOff x="5425775" y="2831051"/>
            <a:chExt cx="234643" cy="327001"/>
          </a:xfrm>
        </p:grpSpPr>
        <p:sp>
          <p:nvSpPr>
            <p:cNvPr id="1801" name="Google Shape;1801;p43"/>
            <p:cNvSpPr/>
            <p:nvPr/>
          </p:nvSpPr>
          <p:spPr>
            <a:xfrm>
              <a:off x="5425775" y="2837335"/>
              <a:ext cx="234636" cy="320717"/>
            </a:xfrm>
            <a:custGeom>
              <a:avLst/>
              <a:gdLst/>
              <a:ahLst/>
              <a:cxnLst/>
              <a:rect l="l" t="t" r="r" b="b"/>
              <a:pathLst>
                <a:path w="6609" h="9033" extrusionOk="0">
                  <a:moveTo>
                    <a:pt x="154" y="0"/>
                  </a:moveTo>
                  <a:cubicBezTo>
                    <a:pt x="69" y="0"/>
                    <a:pt x="0" y="69"/>
                    <a:pt x="0" y="155"/>
                  </a:cubicBezTo>
                  <a:lnTo>
                    <a:pt x="0" y="8877"/>
                  </a:lnTo>
                  <a:cubicBezTo>
                    <a:pt x="0" y="8962"/>
                    <a:pt x="68" y="9033"/>
                    <a:pt x="154" y="9033"/>
                  </a:cubicBezTo>
                  <a:lnTo>
                    <a:pt x="5054" y="9033"/>
                  </a:lnTo>
                  <a:lnTo>
                    <a:pt x="6608" y="7591"/>
                  </a:lnTo>
                  <a:lnTo>
                    <a:pt x="6608" y="155"/>
                  </a:lnTo>
                  <a:cubicBezTo>
                    <a:pt x="6608" y="71"/>
                    <a:pt x="6541" y="0"/>
                    <a:pt x="6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5641708" y="2831051"/>
              <a:ext cx="18710" cy="287981"/>
            </a:xfrm>
            <a:custGeom>
              <a:avLst/>
              <a:gdLst/>
              <a:ahLst/>
              <a:cxnLst/>
              <a:rect l="l" t="t" r="r" b="b"/>
              <a:pathLst>
                <a:path w="527" h="8111" extrusionOk="0">
                  <a:moveTo>
                    <a:pt x="1" y="0"/>
                  </a:moveTo>
                  <a:cubicBezTo>
                    <a:pt x="86" y="0"/>
                    <a:pt x="156" y="68"/>
                    <a:pt x="156" y="154"/>
                  </a:cubicBezTo>
                  <a:lnTo>
                    <a:pt x="156" y="8110"/>
                  </a:lnTo>
                  <a:lnTo>
                    <a:pt x="526" y="7766"/>
                  </a:lnTo>
                  <a:lnTo>
                    <a:pt x="526" y="154"/>
                  </a:lnTo>
                  <a:cubicBezTo>
                    <a:pt x="526" y="69"/>
                    <a:pt x="456" y="0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5453645" y="2895100"/>
              <a:ext cx="80378" cy="80419"/>
            </a:xfrm>
            <a:custGeom>
              <a:avLst/>
              <a:gdLst/>
              <a:ahLst/>
              <a:cxnLst/>
              <a:rect l="l" t="t" r="r" b="b"/>
              <a:pathLst>
                <a:path w="2264" h="2265" extrusionOk="0">
                  <a:moveTo>
                    <a:pt x="1132" y="1"/>
                  </a:moveTo>
                  <a:cubicBezTo>
                    <a:pt x="507" y="1"/>
                    <a:pt x="1" y="509"/>
                    <a:pt x="1" y="1133"/>
                  </a:cubicBezTo>
                  <a:cubicBezTo>
                    <a:pt x="1" y="1758"/>
                    <a:pt x="507" y="2264"/>
                    <a:pt x="1132" y="2264"/>
                  </a:cubicBezTo>
                  <a:cubicBezTo>
                    <a:pt x="1756" y="2264"/>
                    <a:pt x="2263" y="1758"/>
                    <a:pt x="2263" y="1133"/>
                  </a:cubicBezTo>
                  <a:cubicBezTo>
                    <a:pt x="2263" y="509"/>
                    <a:pt x="1756" y="1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5453645" y="3005091"/>
              <a:ext cx="80378" cy="80419"/>
            </a:xfrm>
            <a:custGeom>
              <a:avLst/>
              <a:gdLst/>
              <a:ahLst/>
              <a:cxnLst/>
              <a:rect l="l" t="t" r="r" b="b"/>
              <a:pathLst>
                <a:path w="2264" h="2265" extrusionOk="0">
                  <a:moveTo>
                    <a:pt x="1132" y="1"/>
                  </a:moveTo>
                  <a:cubicBezTo>
                    <a:pt x="507" y="1"/>
                    <a:pt x="1" y="507"/>
                    <a:pt x="1" y="1132"/>
                  </a:cubicBezTo>
                  <a:cubicBezTo>
                    <a:pt x="1" y="1756"/>
                    <a:pt x="507" y="2264"/>
                    <a:pt x="1132" y="2264"/>
                  </a:cubicBezTo>
                  <a:cubicBezTo>
                    <a:pt x="1756" y="2264"/>
                    <a:pt x="2263" y="1756"/>
                    <a:pt x="2263" y="1132"/>
                  </a:cubicBezTo>
                  <a:cubicBezTo>
                    <a:pt x="2263" y="507"/>
                    <a:pt x="1756" y="1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5468734" y="2897195"/>
              <a:ext cx="65289" cy="78324"/>
            </a:xfrm>
            <a:custGeom>
              <a:avLst/>
              <a:gdLst/>
              <a:ahLst/>
              <a:cxnLst/>
              <a:rect l="l" t="t" r="r" b="b"/>
              <a:pathLst>
                <a:path w="1839" h="2206" extrusionOk="0">
                  <a:moveTo>
                    <a:pt x="1061" y="1"/>
                  </a:moveTo>
                  <a:lnTo>
                    <a:pt x="1061" y="1"/>
                  </a:lnTo>
                  <a:cubicBezTo>
                    <a:pt x="1319" y="206"/>
                    <a:pt x="1484" y="526"/>
                    <a:pt x="1484" y="881"/>
                  </a:cubicBezTo>
                  <a:cubicBezTo>
                    <a:pt x="1484" y="1507"/>
                    <a:pt x="977" y="2012"/>
                    <a:pt x="353" y="2012"/>
                  </a:cubicBezTo>
                  <a:cubicBezTo>
                    <a:pt x="231" y="2012"/>
                    <a:pt x="111" y="1994"/>
                    <a:pt x="0" y="1958"/>
                  </a:cubicBezTo>
                  <a:lnTo>
                    <a:pt x="0" y="1958"/>
                  </a:lnTo>
                  <a:cubicBezTo>
                    <a:pt x="193" y="2112"/>
                    <a:pt x="439" y="2205"/>
                    <a:pt x="707" y="2205"/>
                  </a:cubicBezTo>
                  <a:cubicBezTo>
                    <a:pt x="1333" y="2205"/>
                    <a:pt x="1838" y="1699"/>
                    <a:pt x="1838" y="1074"/>
                  </a:cubicBezTo>
                  <a:cubicBezTo>
                    <a:pt x="1838" y="572"/>
                    <a:pt x="1511" y="147"/>
                    <a:pt x="10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5468663" y="3007079"/>
              <a:ext cx="65360" cy="78431"/>
            </a:xfrm>
            <a:custGeom>
              <a:avLst/>
              <a:gdLst/>
              <a:ahLst/>
              <a:cxnLst/>
              <a:rect l="l" t="t" r="r" b="b"/>
              <a:pathLst>
                <a:path w="1841" h="2209" extrusionOk="0">
                  <a:moveTo>
                    <a:pt x="1062" y="1"/>
                  </a:moveTo>
                  <a:cubicBezTo>
                    <a:pt x="1319" y="208"/>
                    <a:pt x="1485" y="526"/>
                    <a:pt x="1485" y="882"/>
                  </a:cubicBezTo>
                  <a:cubicBezTo>
                    <a:pt x="1485" y="1506"/>
                    <a:pt x="977" y="2014"/>
                    <a:pt x="354" y="2014"/>
                  </a:cubicBezTo>
                  <a:cubicBezTo>
                    <a:pt x="231" y="2014"/>
                    <a:pt x="112" y="1994"/>
                    <a:pt x="1" y="1958"/>
                  </a:cubicBezTo>
                  <a:lnTo>
                    <a:pt x="1" y="1958"/>
                  </a:lnTo>
                  <a:cubicBezTo>
                    <a:pt x="195" y="2115"/>
                    <a:pt x="441" y="2208"/>
                    <a:pt x="709" y="2208"/>
                  </a:cubicBezTo>
                  <a:cubicBezTo>
                    <a:pt x="1335" y="2208"/>
                    <a:pt x="1840" y="1700"/>
                    <a:pt x="1840" y="1076"/>
                  </a:cubicBezTo>
                  <a:cubicBezTo>
                    <a:pt x="1840" y="575"/>
                    <a:pt x="1513" y="151"/>
                    <a:pt x="106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5425775" y="2831051"/>
              <a:ext cx="234636" cy="42677"/>
            </a:xfrm>
            <a:custGeom>
              <a:avLst/>
              <a:gdLst/>
              <a:ahLst/>
              <a:cxnLst/>
              <a:rect l="l" t="t" r="r" b="b"/>
              <a:pathLst>
                <a:path w="6609" h="1202" extrusionOk="0">
                  <a:moveTo>
                    <a:pt x="154" y="0"/>
                  </a:moveTo>
                  <a:cubicBezTo>
                    <a:pt x="69" y="0"/>
                    <a:pt x="0" y="68"/>
                    <a:pt x="0" y="154"/>
                  </a:cubicBezTo>
                  <a:lnTo>
                    <a:pt x="0" y="1202"/>
                  </a:lnTo>
                  <a:lnTo>
                    <a:pt x="6608" y="1202"/>
                  </a:lnTo>
                  <a:lnTo>
                    <a:pt x="6608" y="154"/>
                  </a:lnTo>
                  <a:cubicBezTo>
                    <a:pt x="6608" y="69"/>
                    <a:pt x="6538" y="0"/>
                    <a:pt x="6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5641708" y="2831051"/>
              <a:ext cx="18710" cy="42677"/>
            </a:xfrm>
            <a:custGeom>
              <a:avLst/>
              <a:gdLst/>
              <a:ahLst/>
              <a:cxnLst/>
              <a:rect l="l" t="t" r="r" b="b"/>
              <a:pathLst>
                <a:path w="527" h="1202" extrusionOk="0">
                  <a:moveTo>
                    <a:pt x="1" y="0"/>
                  </a:moveTo>
                  <a:cubicBezTo>
                    <a:pt x="86" y="0"/>
                    <a:pt x="156" y="68"/>
                    <a:pt x="156" y="154"/>
                  </a:cubicBezTo>
                  <a:lnTo>
                    <a:pt x="156" y="1202"/>
                  </a:lnTo>
                  <a:lnTo>
                    <a:pt x="526" y="1202"/>
                  </a:lnTo>
                  <a:lnTo>
                    <a:pt x="526" y="154"/>
                  </a:lnTo>
                  <a:cubicBezTo>
                    <a:pt x="526" y="69"/>
                    <a:pt x="456" y="0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605210" y="3106774"/>
              <a:ext cx="55206" cy="51269"/>
            </a:xfrm>
            <a:custGeom>
              <a:avLst/>
              <a:gdLst/>
              <a:ahLst/>
              <a:cxnLst/>
              <a:rect l="l" t="t" r="r" b="b"/>
              <a:pathLst>
                <a:path w="1555" h="1444" extrusionOk="0">
                  <a:moveTo>
                    <a:pt x="223" y="0"/>
                  </a:moveTo>
                  <a:cubicBezTo>
                    <a:pt x="99" y="0"/>
                    <a:pt x="0" y="101"/>
                    <a:pt x="0" y="223"/>
                  </a:cubicBezTo>
                  <a:lnTo>
                    <a:pt x="0" y="1444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05139" y="3106809"/>
              <a:ext cx="55277" cy="12498"/>
            </a:xfrm>
            <a:custGeom>
              <a:avLst/>
              <a:gdLst/>
              <a:ahLst/>
              <a:cxnLst/>
              <a:rect l="l" t="t" r="r" b="b"/>
              <a:pathLst>
                <a:path w="1557" h="352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lnTo>
                    <a:pt x="1" y="352"/>
                  </a:lnTo>
                  <a:cubicBezTo>
                    <a:pt x="18" y="349"/>
                    <a:pt x="35" y="346"/>
                    <a:pt x="52" y="346"/>
                  </a:cubicBezTo>
                  <a:lnTo>
                    <a:pt x="1183" y="346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473598" y="2911893"/>
              <a:ext cx="40366" cy="46902"/>
            </a:xfrm>
            <a:custGeom>
              <a:avLst/>
              <a:gdLst/>
              <a:ahLst/>
              <a:cxnLst/>
              <a:rect l="l" t="t" r="r" b="b"/>
              <a:pathLst>
                <a:path w="1137" h="1321" extrusionOk="0">
                  <a:moveTo>
                    <a:pt x="571" y="489"/>
                  </a:moveTo>
                  <a:lnTo>
                    <a:pt x="684" y="785"/>
                  </a:lnTo>
                  <a:lnTo>
                    <a:pt x="459" y="785"/>
                  </a:lnTo>
                  <a:lnTo>
                    <a:pt x="571" y="489"/>
                  </a:lnTo>
                  <a:close/>
                  <a:moveTo>
                    <a:pt x="570" y="1"/>
                  </a:moveTo>
                  <a:cubicBezTo>
                    <a:pt x="504" y="1"/>
                    <a:pt x="443" y="41"/>
                    <a:pt x="419" y="102"/>
                  </a:cubicBezTo>
                  <a:cubicBezTo>
                    <a:pt x="419" y="105"/>
                    <a:pt x="419" y="105"/>
                    <a:pt x="417" y="106"/>
                  </a:cubicBezTo>
                  <a:lnTo>
                    <a:pt x="26" y="1131"/>
                  </a:lnTo>
                  <a:cubicBezTo>
                    <a:pt x="0" y="1203"/>
                    <a:pt x="36" y="1285"/>
                    <a:pt x="108" y="1311"/>
                  </a:cubicBezTo>
                  <a:cubicBezTo>
                    <a:pt x="124" y="1317"/>
                    <a:pt x="141" y="1320"/>
                    <a:pt x="157" y="1320"/>
                  </a:cubicBezTo>
                  <a:cubicBezTo>
                    <a:pt x="213" y="1320"/>
                    <a:pt x="266" y="1286"/>
                    <a:pt x="288" y="1230"/>
                  </a:cubicBezTo>
                  <a:lnTo>
                    <a:pt x="350" y="1064"/>
                  </a:lnTo>
                  <a:lnTo>
                    <a:pt x="786" y="1064"/>
                  </a:lnTo>
                  <a:lnTo>
                    <a:pt x="849" y="1230"/>
                  </a:lnTo>
                  <a:cubicBezTo>
                    <a:pt x="871" y="1286"/>
                    <a:pt x="923" y="1321"/>
                    <a:pt x="979" y="1321"/>
                  </a:cubicBezTo>
                  <a:cubicBezTo>
                    <a:pt x="994" y="1321"/>
                    <a:pt x="1010" y="1316"/>
                    <a:pt x="1028" y="1311"/>
                  </a:cubicBezTo>
                  <a:cubicBezTo>
                    <a:pt x="1101" y="1282"/>
                    <a:pt x="1137" y="1201"/>
                    <a:pt x="1110" y="1131"/>
                  </a:cubicBezTo>
                  <a:lnTo>
                    <a:pt x="722" y="106"/>
                  </a:lnTo>
                  <a:cubicBezTo>
                    <a:pt x="722" y="105"/>
                    <a:pt x="721" y="105"/>
                    <a:pt x="721" y="102"/>
                  </a:cubicBezTo>
                  <a:cubicBezTo>
                    <a:pt x="695" y="41"/>
                    <a:pt x="636" y="1"/>
                    <a:pt x="5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477681" y="3021919"/>
              <a:ext cx="32449" cy="46760"/>
            </a:xfrm>
            <a:custGeom>
              <a:avLst/>
              <a:gdLst/>
              <a:ahLst/>
              <a:cxnLst/>
              <a:rect l="l" t="t" r="r" b="b"/>
              <a:pathLst>
                <a:path w="914" h="1317" extrusionOk="0">
                  <a:moveTo>
                    <a:pt x="439" y="277"/>
                  </a:moveTo>
                  <a:cubicBezTo>
                    <a:pt x="495" y="277"/>
                    <a:pt x="540" y="323"/>
                    <a:pt x="540" y="377"/>
                  </a:cubicBezTo>
                  <a:cubicBezTo>
                    <a:pt x="540" y="433"/>
                    <a:pt x="495" y="478"/>
                    <a:pt x="439" y="478"/>
                  </a:cubicBezTo>
                  <a:lnTo>
                    <a:pt x="275" y="478"/>
                  </a:lnTo>
                  <a:lnTo>
                    <a:pt x="275" y="277"/>
                  </a:lnTo>
                  <a:close/>
                  <a:moveTo>
                    <a:pt x="492" y="756"/>
                  </a:moveTo>
                  <a:cubicBezTo>
                    <a:pt x="570" y="756"/>
                    <a:pt x="633" y="819"/>
                    <a:pt x="633" y="895"/>
                  </a:cubicBezTo>
                  <a:cubicBezTo>
                    <a:pt x="633" y="973"/>
                    <a:pt x="570" y="1038"/>
                    <a:pt x="492" y="1038"/>
                  </a:cubicBezTo>
                  <a:lnTo>
                    <a:pt x="277" y="1038"/>
                  </a:lnTo>
                  <a:lnTo>
                    <a:pt x="277" y="756"/>
                  </a:lnTo>
                  <a:close/>
                  <a:moveTo>
                    <a:pt x="138" y="0"/>
                  </a:moveTo>
                  <a:cubicBezTo>
                    <a:pt x="61" y="0"/>
                    <a:pt x="0" y="64"/>
                    <a:pt x="0" y="138"/>
                  </a:cubicBezTo>
                  <a:lnTo>
                    <a:pt x="0" y="618"/>
                  </a:lnTo>
                  <a:lnTo>
                    <a:pt x="0" y="1179"/>
                  </a:lnTo>
                  <a:cubicBezTo>
                    <a:pt x="0" y="1216"/>
                    <a:pt x="15" y="1251"/>
                    <a:pt x="41" y="1277"/>
                  </a:cubicBezTo>
                  <a:cubicBezTo>
                    <a:pt x="66" y="1303"/>
                    <a:pt x="102" y="1317"/>
                    <a:pt x="140" y="1317"/>
                  </a:cubicBezTo>
                  <a:cubicBezTo>
                    <a:pt x="140" y="1317"/>
                    <a:pt x="418" y="1315"/>
                    <a:pt x="495" y="1315"/>
                  </a:cubicBezTo>
                  <a:cubicBezTo>
                    <a:pt x="724" y="1315"/>
                    <a:pt x="914" y="1126"/>
                    <a:pt x="914" y="895"/>
                  </a:cubicBezTo>
                  <a:cubicBezTo>
                    <a:pt x="913" y="769"/>
                    <a:pt x="852" y="654"/>
                    <a:pt x="760" y="576"/>
                  </a:cubicBezTo>
                  <a:cubicBezTo>
                    <a:pt x="796" y="518"/>
                    <a:pt x="819" y="449"/>
                    <a:pt x="819" y="377"/>
                  </a:cubicBezTo>
                  <a:cubicBezTo>
                    <a:pt x="819" y="169"/>
                    <a:pt x="649" y="0"/>
                    <a:pt x="4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5549363" y="2912284"/>
              <a:ext cx="54745" cy="9835"/>
            </a:xfrm>
            <a:custGeom>
              <a:avLst/>
              <a:gdLst/>
              <a:ahLst/>
              <a:cxnLst/>
              <a:rect l="l" t="t" r="r" b="b"/>
              <a:pathLst>
                <a:path w="1542" h="277" extrusionOk="0">
                  <a:moveTo>
                    <a:pt x="140" y="0"/>
                  </a:moveTo>
                  <a:cubicBezTo>
                    <a:pt x="64" y="0"/>
                    <a:pt x="0" y="60"/>
                    <a:pt x="0" y="138"/>
                  </a:cubicBezTo>
                  <a:cubicBezTo>
                    <a:pt x="0" y="213"/>
                    <a:pt x="62" y="276"/>
                    <a:pt x="140" y="276"/>
                  </a:cubicBezTo>
                  <a:lnTo>
                    <a:pt x="1402" y="276"/>
                  </a:lnTo>
                  <a:cubicBezTo>
                    <a:pt x="1478" y="276"/>
                    <a:pt x="1541" y="216"/>
                    <a:pt x="1541" y="138"/>
                  </a:cubicBezTo>
                  <a:cubicBezTo>
                    <a:pt x="1541" y="62"/>
                    <a:pt x="1480" y="0"/>
                    <a:pt x="140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5549363" y="2931669"/>
              <a:ext cx="88011" cy="9870"/>
            </a:xfrm>
            <a:custGeom>
              <a:avLst/>
              <a:gdLst/>
              <a:ahLst/>
              <a:cxnLst/>
              <a:rect l="l" t="t" r="r" b="b"/>
              <a:pathLst>
                <a:path w="2479" h="278" extrusionOk="0">
                  <a:moveTo>
                    <a:pt x="140" y="1"/>
                  </a:moveTo>
                  <a:cubicBezTo>
                    <a:pt x="64" y="1"/>
                    <a:pt x="0" y="61"/>
                    <a:pt x="0" y="139"/>
                  </a:cubicBezTo>
                  <a:cubicBezTo>
                    <a:pt x="0" y="214"/>
                    <a:pt x="62" y="277"/>
                    <a:pt x="140" y="277"/>
                  </a:cubicBezTo>
                  <a:lnTo>
                    <a:pt x="2339" y="277"/>
                  </a:lnTo>
                  <a:cubicBezTo>
                    <a:pt x="2416" y="277"/>
                    <a:pt x="2478" y="217"/>
                    <a:pt x="2478" y="139"/>
                  </a:cubicBezTo>
                  <a:cubicBezTo>
                    <a:pt x="2478" y="63"/>
                    <a:pt x="2416" y="1"/>
                    <a:pt x="23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5549363" y="2951089"/>
              <a:ext cx="88011" cy="9870"/>
            </a:xfrm>
            <a:custGeom>
              <a:avLst/>
              <a:gdLst/>
              <a:ahLst/>
              <a:cxnLst/>
              <a:rect l="l" t="t" r="r" b="b"/>
              <a:pathLst>
                <a:path w="2479" h="278" extrusionOk="0">
                  <a:moveTo>
                    <a:pt x="140" y="1"/>
                  </a:moveTo>
                  <a:cubicBezTo>
                    <a:pt x="64" y="1"/>
                    <a:pt x="0" y="61"/>
                    <a:pt x="0" y="139"/>
                  </a:cubicBezTo>
                  <a:cubicBezTo>
                    <a:pt x="0" y="214"/>
                    <a:pt x="62" y="277"/>
                    <a:pt x="140" y="277"/>
                  </a:cubicBezTo>
                  <a:lnTo>
                    <a:pt x="2339" y="277"/>
                  </a:lnTo>
                  <a:cubicBezTo>
                    <a:pt x="2416" y="277"/>
                    <a:pt x="2478" y="217"/>
                    <a:pt x="2478" y="139"/>
                  </a:cubicBezTo>
                  <a:cubicBezTo>
                    <a:pt x="2478" y="63"/>
                    <a:pt x="2416" y="1"/>
                    <a:pt x="23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5549363" y="2970545"/>
              <a:ext cx="88011" cy="9870"/>
            </a:xfrm>
            <a:custGeom>
              <a:avLst/>
              <a:gdLst/>
              <a:ahLst/>
              <a:cxnLst/>
              <a:rect l="l" t="t" r="r" b="b"/>
              <a:pathLst>
                <a:path w="2479" h="278" extrusionOk="0">
                  <a:moveTo>
                    <a:pt x="140" y="1"/>
                  </a:moveTo>
                  <a:cubicBezTo>
                    <a:pt x="64" y="1"/>
                    <a:pt x="0" y="61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339" y="277"/>
                  </a:lnTo>
                  <a:cubicBezTo>
                    <a:pt x="2416" y="277"/>
                    <a:pt x="2478" y="215"/>
                    <a:pt x="2478" y="139"/>
                  </a:cubicBezTo>
                  <a:cubicBezTo>
                    <a:pt x="2478" y="64"/>
                    <a:pt x="2416" y="1"/>
                    <a:pt x="23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5549363" y="3022274"/>
              <a:ext cx="54745" cy="9906"/>
            </a:xfrm>
            <a:custGeom>
              <a:avLst/>
              <a:gdLst/>
              <a:ahLst/>
              <a:cxnLst/>
              <a:rect l="l" t="t" r="r" b="b"/>
              <a:pathLst>
                <a:path w="1542" h="279" extrusionOk="0">
                  <a:moveTo>
                    <a:pt x="140" y="0"/>
                  </a:moveTo>
                  <a:cubicBezTo>
                    <a:pt x="64" y="0"/>
                    <a:pt x="0" y="64"/>
                    <a:pt x="0" y="140"/>
                  </a:cubicBezTo>
                  <a:cubicBezTo>
                    <a:pt x="0" y="215"/>
                    <a:pt x="62" y="278"/>
                    <a:pt x="140" y="278"/>
                  </a:cubicBezTo>
                  <a:lnTo>
                    <a:pt x="1402" y="278"/>
                  </a:lnTo>
                  <a:cubicBezTo>
                    <a:pt x="1478" y="278"/>
                    <a:pt x="1541" y="215"/>
                    <a:pt x="1541" y="140"/>
                  </a:cubicBezTo>
                  <a:cubicBezTo>
                    <a:pt x="1541" y="64"/>
                    <a:pt x="1480" y="0"/>
                    <a:pt x="140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5549363" y="3041695"/>
              <a:ext cx="88011" cy="9870"/>
            </a:xfrm>
            <a:custGeom>
              <a:avLst/>
              <a:gdLst/>
              <a:ahLst/>
              <a:cxnLst/>
              <a:rect l="l" t="t" r="r" b="b"/>
              <a:pathLst>
                <a:path w="2479" h="278" extrusionOk="0">
                  <a:moveTo>
                    <a:pt x="140" y="0"/>
                  </a:moveTo>
                  <a:cubicBezTo>
                    <a:pt x="64" y="0"/>
                    <a:pt x="0" y="62"/>
                    <a:pt x="0" y="140"/>
                  </a:cubicBezTo>
                  <a:cubicBezTo>
                    <a:pt x="0" y="215"/>
                    <a:pt x="62" y="278"/>
                    <a:pt x="140" y="278"/>
                  </a:cubicBezTo>
                  <a:lnTo>
                    <a:pt x="2339" y="278"/>
                  </a:lnTo>
                  <a:cubicBezTo>
                    <a:pt x="2416" y="278"/>
                    <a:pt x="2478" y="215"/>
                    <a:pt x="2478" y="140"/>
                  </a:cubicBezTo>
                  <a:cubicBezTo>
                    <a:pt x="2478" y="63"/>
                    <a:pt x="2416" y="0"/>
                    <a:pt x="23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5549363" y="3061080"/>
              <a:ext cx="88011" cy="9906"/>
            </a:xfrm>
            <a:custGeom>
              <a:avLst/>
              <a:gdLst/>
              <a:ahLst/>
              <a:cxnLst/>
              <a:rect l="l" t="t" r="r" b="b"/>
              <a:pathLst>
                <a:path w="2479" h="279" extrusionOk="0">
                  <a:moveTo>
                    <a:pt x="140" y="1"/>
                  </a:moveTo>
                  <a:cubicBezTo>
                    <a:pt x="64" y="1"/>
                    <a:pt x="0" y="63"/>
                    <a:pt x="0" y="141"/>
                  </a:cubicBezTo>
                  <a:cubicBezTo>
                    <a:pt x="0" y="215"/>
                    <a:pt x="62" y="279"/>
                    <a:pt x="140" y="279"/>
                  </a:cubicBezTo>
                  <a:lnTo>
                    <a:pt x="2339" y="279"/>
                  </a:lnTo>
                  <a:cubicBezTo>
                    <a:pt x="2416" y="279"/>
                    <a:pt x="2478" y="215"/>
                    <a:pt x="2478" y="141"/>
                  </a:cubicBezTo>
                  <a:cubicBezTo>
                    <a:pt x="2478" y="64"/>
                    <a:pt x="2416" y="1"/>
                    <a:pt x="23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5549363" y="3080501"/>
              <a:ext cx="88011" cy="9906"/>
            </a:xfrm>
            <a:custGeom>
              <a:avLst/>
              <a:gdLst/>
              <a:ahLst/>
              <a:cxnLst/>
              <a:rect l="l" t="t" r="r" b="b"/>
              <a:pathLst>
                <a:path w="2479" h="279" extrusionOk="0">
                  <a:moveTo>
                    <a:pt x="140" y="1"/>
                  </a:moveTo>
                  <a:cubicBezTo>
                    <a:pt x="64" y="1"/>
                    <a:pt x="0" y="64"/>
                    <a:pt x="0" y="140"/>
                  </a:cubicBezTo>
                  <a:cubicBezTo>
                    <a:pt x="0" y="215"/>
                    <a:pt x="62" y="279"/>
                    <a:pt x="140" y="279"/>
                  </a:cubicBezTo>
                  <a:lnTo>
                    <a:pt x="2339" y="279"/>
                  </a:lnTo>
                  <a:cubicBezTo>
                    <a:pt x="2416" y="279"/>
                    <a:pt x="2478" y="215"/>
                    <a:pt x="2478" y="140"/>
                  </a:cubicBezTo>
                  <a:cubicBezTo>
                    <a:pt x="2478" y="64"/>
                    <a:pt x="2416" y="1"/>
                    <a:pt x="23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43"/>
          <p:cNvGrpSpPr/>
          <p:nvPr/>
        </p:nvGrpSpPr>
        <p:grpSpPr>
          <a:xfrm>
            <a:off x="3441248" y="1925276"/>
            <a:ext cx="308313" cy="327001"/>
            <a:chOff x="4741548" y="2831051"/>
            <a:chExt cx="308313" cy="327001"/>
          </a:xfrm>
        </p:grpSpPr>
        <p:sp>
          <p:nvSpPr>
            <p:cNvPr id="1822" name="Google Shape;1822;p43"/>
            <p:cNvSpPr/>
            <p:nvPr/>
          </p:nvSpPr>
          <p:spPr>
            <a:xfrm>
              <a:off x="4741548" y="2835524"/>
              <a:ext cx="308304" cy="322527"/>
            </a:xfrm>
            <a:custGeom>
              <a:avLst/>
              <a:gdLst/>
              <a:ahLst/>
              <a:cxnLst/>
              <a:rect l="l" t="t" r="r" b="b"/>
              <a:pathLst>
                <a:path w="8684" h="9084" extrusionOk="0">
                  <a:moveTo>
                    <a:pt x="100" y="1"/>
                  </a:moveTo>
                  <a:cubicBezTo>
                    <a:pt x="47" y="1"/>
                    <a:pt x="1" y="47"/>
                    <a:pt x="1" y="100"/>
                  </a:cubicBezTo>
                  <a:lnTo>
                    <a:pt x="1" y="8984"/>
                  </a:lnTo>
                  <a:cubicBezTo>
                    <a:pt x="1" y="9038"/>
                    <a:pt x="47" y="9084"/>
                    <a:pt x="100" y="9084"/>
                  </a:cubicBezTo>
                  <a:lnTo>
                    <a:pt x="8584" y="9084"/>
                  </a:lnTo>
                  <a:cubicBezTo>
                    <a:pt x="8639" y="9084"/>
                    <a:pt x="8684" y="9041"/>
                    <a:pt x="8684" y="8984"/>
                  </a:cubicBezTo>
                  <a:lnTo>
                    <a:pt x="8684" y="100"/>
                  </a:lnTo>
                  <a:cubicBezTo>
                    <a:pt x="8684" y="47"/>
                    <a:pt x="8639" y="1"/>
                    <a:pt x="8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5032785" y="2831051"/>
              <a:ext cx="17077" cy="327001"/>
            </a:xfrm>
            <a:custGeom>
              <a:avLst/>
              <a:gdLst/>
              <a:ahLst/>
              <a:cxnLst/>
              <a:rect l="l" t="t" r="r" b="b"/>
              <a:pathLst>
                <a:path w="481" h="9210" extrusionOk="0">
                  <a:moveTo>
                    <a:pt x="0" y="0"/>
                  </a:moveTo>
                  <a:cubicBezTo>
                    <a:pt x="27" y="0"/>
                    <a:pt x="52" y="10"/>
                    <a:pt x="71" y="29"/>
                  </a:cubicBezTo>
                  <a:cubicBezTo>
                    <a:pt x="88" y="46"/>
                    <a:pt x="99" y="72"/>
                    <a:pt x="99" y="98"/>
                  </a:cubicBezTo>
                  <a:lnTo>
                    <a:pt x="99" y="9110"/>
                  </a:lnTo>
                  <a:cubicBezTo>
                    <a:pt x="99" y="9164"/>
                    <a:pt x="55" y="9210"/>
                    <a:pt x="0" y="9210"/>
                  </a:cubicBezTo>
                  <a:lnTo>
                    <a:pt x="381" y="9210"/>
                  </a:lnTo>
                  <a:cubicBezTo>
                    <a:pt x="436" y="9210"/>
                    <a:pt x="481" y="9164"/>
                    <a:pt x="481" y="9110"/>
                  </a:cubicBezTo>
                  <a:lnTo>
                    <a:pt x="481" y="98"/>
                  </a:lnTo>
                  <a:cubicBezTo>
                    <a:pt x="481" y="75"/>
                    <a:pt x="472" y="53"/>
                    <a:pt x="459" y="36"/>
                  </a:cubicBezTo>
                  <a:cubicBezTo>
                    <a:pt x="456" y="33"/>
                    <a:pt x="453" y="30"/>
                    <a:pt x="452" y="29"/>
                  </a:cubicBezTo>
                  <a:cubicBezTo>
                    <a:pt x="435" y="10"/>
                    <a:pt x="409" y="0"/>
                    <a:pt x="38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4741548" y="2831051"/>
              <a:ext cx="308304" cy="42748"/>
            </a:xfrm>
            <a:custGeom>
              <a:avLst/>
              <a:gdLst/>
              <a:ahLst/>
              <a:cxnLst/>
              <a:rect l="l" t="t" r="r" b="b"/>
              <a:pathLst>
                <a:path w="8684" h="1204" extrusionOk="0">
                  <a:moveTo>
                    <a:pt x="100" y="0"/>
                  </a:moveTo>
                  <a:cubicBezTo>
                    <a:pt x="47" y="0"/>
                    <a:pt x="1" y="45"/>
                    <a:pt x="1" y="98"/>
                  </a:cubicBezTo>
                  <a:lnTo>
                    <a:pt x="1" y="1203"/>
                  </a:lnTo>
                  <a:lnTo>
                    <a:pt x="8684" y="1203"/>
                  </a:lnTo>
                  <a:lnTo>
                    <a:pt x="8684" y="98"/>
                  </a:lnTo>
                  <a:cubicBezTo>
                    <a:pt x="8684" y="45"/>
                    <a:pt x="8639" y="0"/>
                    <a:pt x="85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5032785" y="2831051"/>
              <a:ext cx="17077" cy="42748"/>
            </a:xfrm>
            <a:custGeom>
              <a:avLst/>
              <a:gdLst/>
              <a:ahLst/>
              <a:cxnLst/>
              <a:rect l="l" t="t" r="r" b="b"/>
              <a:pathLst>
                <a:path w="481" h="1204" extrusionOk="0">
                  <a:moveTo>
                    <a:pt x="0" y="0"/>
                  </a:moveTo>
                  <a:cubicBezTo>
                    <a:pt x="27" y="0"/>
                    <a:pt x="52" y="10"/>
                    <a:pt x="71" y="29"/>
                  </a:cubicBezTo>
                  <a:cubicBezTo>
                    <a:pt x="88" y="46"/>
                    <a:pt x="99" y="72"/>
                    <a:pt x="99" y="98"/>
                  </a:cubicBezTo>
                  <a:lnTo>
                    <a:pt x="99" y="1203"/>
                  </a:lnTo>
                  <a:lnTo>
                    <a:pt x="481" y="1203"/>
                  </a:lnTo>
                  <a:lnTo>
                    <a:pt x="481" y="98"/>
                  </a:lnTo>
                  <a:cubicBezTo>
                    <a:pt x="481" y="75"/>
                    <a:pt x="472" y="53"/>
                    <a:pt x="459" y="36"/>
                  </a:cubicBezTo>
                  <a:cubicBezTo>
                    <a:pt x="456" y="33"/>
                    <a:pt x="453" y="30"/>
                    <a:pt x="452" y="29"/>
                  </a:cubicBezTo>
                  <a:cubicBezTo>
                    <a:pt x="435" y="10"/>
                    <a:pt x="409" y="0"/>
                    <a:pt x="38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4803786" y="2900496"/>
              <a:ext cx="183903" cy="230996"/>
            </a:xfrm>
            <a:custGeom>
              <a:avLst/>
              <a:gdLst/>
              <a:ahLst/>
              <a:cxnLst/>
              <a:rect l="l" t="t" r="r" b="b"/>
              <a:pathLst>
                <a:path w="5180" h="6506" extrusionOk="0">
                  <a:moveTo>
                    <a:pt x="2590" y="0"/>
                  </a:moveTo>
                  <a:cubicBezTo>
                    <a:pt x="2552" y="0"/>
                    <a:pt x="2513" y="11"/>
                    <a:pt x="2478" y="33"/>
                  </a:cubicBezTo>
                  <a:cubicBezTo>
                    <a:pt x="2168" y="228"/>
                    <a:pt x="1238" y="775"/>
                    <a:pt x="264" y="972"/>
                  </a:cubicBezTo>
                  <a:cubicBezTo>
                    <a:pt x="167" y="991"/>
                    <a:pt x="98" y="1076"/>
                    <a:pt x="98" y="1175"/>
                  </a:cubicBezTo>
                  <a:lnTo>
                    <a:pt x="98" y="3997"/>
                  </a:lnTo>
                  <a:cubicBezTo>
                    <a:pt x="98" y="3997"/>
                    <a:pt x="0" y="5845"/>
                    <a:pt x="2591" y="6505"/>
                  </a:cubicBezTo>
                  <a:cubicBezTo>
                    <a:pt x="5179" y="5846"/>
                    <a:pt x="5080" y="3997"/>
                    <a:pt x="5080" y="3997"/>
                  </a:cubicBezTo>
                  <a:lnTo>
                    <a:pt x="5080" y="1175"/>
                  </a:lnTo>
                  <a:cubicBezTo>
                    <a:pt x="5080" y="1076"/>
                    <a:pt x="5010" y="991"/>
                    <a:pt x="4915" y="972"/>
                  </a:cubicBezTo>
                  <a:cubicBezTo>
                    <a:pt x="3942" y="775"/>
                    <a:pt x="3011" y="228"/>
                    <a:pt x="2700" y="33"/>
                  </a:cubicBezTo>
                  <a:cubicBezTo>
                    <a:pt x="2667" y="11"/>
                    <a:pt x="2629" y="0"/>
                    <a:pt x="2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4888995" y="2900425"/>
              <a:ext cx="96141" cy="231067"/>
            </a:xfrm>
            <a:custGeom>
              <a:avLst/>
              <a:gdLst/>
              <a:ahLst/>
              <a:cxnLst/>
              <a:rect l="l" t="t" r="r" b="b"/>
              <a:pathLst>
                <a:path w="2708" h="6508" extrusionOk="0">
                  <a:moveTo>
                    <a:pt x="188" y="1"/>
                  </a:moveTo>
                  <a:cubicBezTo>
                    <a:pt x="150" y="1"/>
                    <a:pt x="112" y="12"/>
                    <a:pt x="78" y="33"/>
                  </a:cubicBezTo>
                  <a:cubicBezTo>
                    <a:pt x="55" y="48"/>
                    <a:pt x="31" y="64"/>
                    <a:pt x="1" y="81"/>
                  </a:cubicBezTo>
                  <a:cubicBezTo>
                    <a:pt x="368" y="330"/>
                    <a:pt x="1237" y="983"/>
                    <a:pt x="2143" y="1164"/>
                  </a:cubicBezTo>
                  <a:cubicBezTo>
                    <a:pt x="2240" y="1185"/>
                    <a:pt x="2309" y="1268"/>
                    <a:pt x="2309" y="1367"/>
                  </a:cubicBezTo>
                  <a:lnTo>
                    <a:pt x="2309" y="3999"/>
                  </a:lnTo>
                  <a:cubicBezTo>
                    <a:pt x="2309" y="3999"/>
                    <a:pt x="2338" y="4530"/>
                    <a:pt x="1966" y="5123"/>
                  </a:cubicBezTo>
                  <a:cubicBezTo>
                    <a:pt x="1660" y="5611"/>
                    <a:pt x="1086" y="6142"/>
                    <a:pt x="4" y="6456"/>
                  </a:cubicBezTo>
                  <a:cubicBezTo>
                    <a:pt x="63" y="6474"/>
                    <a:pt x="126" y="6490"/>
                    <a:pt x="189" y="6507"/>
                  </a:cubicBezTo>
                  <a:cubicBezTo>
                    <a:pt x="1392" y="6201"/>
                    <a:pt x="2014" y="5638"/>
                    <a:pt x="2336" y="5123"/>
                  </a:cubicBezTo>
                  <a:cubicBezTo>
                    <a:pt x="2708" y="4530"/>
                    <a:pt x="2680" y="3999"/>
                    <a:pt x="2680" y="3998"/>
                  </a:cubicBezTo>
                  <a:lnTo>
                    <a:pt x="2680" y="1173"/>
                  </a:lnTo>
                  <a:cubicBezTo>
                    <a:pt x="2680" y="1077"/>
                    <a:pt x="2611" y="992"/>
                    <a:pt x="2515" y="972"/>
                  </a:cubicBezTo>
                  <a:cubicBezTo>
                    <a:pt x="1542" y="776"/>
                    <a:pt x="611" y="229"/>
                    <a:pt x="300" y="33"/>
                  </a:cubicBezTo>
                  <a:cubicBezTo>
                    <a:pt x="265" y="12"/>
                    <a:pt x="227" y="1"/>
                    <a:pt x="18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4825479" y="2925101"/>
              <a:ext cx="140377" cy="182389"/>
            </a:xfrm>
            <a:custGeom>
              <a:avLst/>
              <a:gdLst/>
              <a:ahLst/>
              <a:cxnLst/>
              <a:rect l="l" t="t" r="r" b="b"/>
              <a:pathLst>
                <a:path w="3954" h="5137" extrusionOk="0">
                  <a:moveTo>
                    <a:pt x="1977" y="1"/>
                  </a:moveTo>
                  <a:cubicBezTo>
                    <a:pt x="1948" y="1"/>
                    <a:pt x="1919" y="9"/>
                    <a:pt x="1893" y="25"/>
                  </a:cubicBezTo>
                  <a:cubicBezTo>
                    <a:pt x="1656" y="174"/>
                    <a:pt x="945" y="592"/>
                    <a:pt x="202" y="743"/>
                  </a:cubicBezTo>
                  <a:cubicBezTo>
                    <a:pt x="129" y="757"/>
                    <a:pt x="76" y="822"/>
                    <a:pt x="76" y="898"/>
                  </a:cubicBezTo>
                  <a:lnTo>
                    <a:pt x="76" y="3052"/>
                  </a:lnTo>
                  <a:cubicBezTo>
                    <a:pt x="76" y="3052"/>
                    <a:pt x="1" y="4632"/>
                    <a:pt x="1978" y="5136"/>
                  </a:cubicBezTo>
                  <a:cubicBezTo>
                    <a:pt x="3954" y="4632"/>
                    <a:pt x="3879" y="3052"/>
                    <a:pt x="3879" y="3052"/>
                  </a:cubicBezTo>
                  <a:lnTo>
                    <a:pt x="3879" y="898"/>
                  </a:lnTo>
                  <a:cubicBezTo>
                    <a:pt x="3879" y="822"/>
                    <a:pt x="3827" y="757"/>
                    <a:pt x="3753" y="743"/>
                  </a:cubicBezTo>
                  <a:cubicBezTo>
                    <a:pt x="3010" y="593"/>
                    <a:pt x="2301" y="176"/>
                    <a:pt x="2062" y="25"/>
                  </a:cubicBezTo>
                  <a:cubicBezTo>
                    <a:pt x="2036" y="9"/>
                    <a:pt x="2007" y="1"/>
                    <a:pt x="1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3"/>
            <p:cNvSpPr/>
            <p:nvPr/>
          </p:nvSpPr>
          <p:spPr>
            <a:xfrm>
              <a:off x="4884876" y="2925030"/>
              <a:ext cx="79100" cy="182354"/>
            </a:xfrm>
            <a:custGeom>
              <a:avLst/>
              <a:gdLst/>
              <a:ahLst/>
              <a:cxnLst/>
              <a:rect l="l" t="t" r="r" b="b"/>
              <a:pathLst>
                <a:path w="2228" h="5136" extrusionOk="0">
                  <a:moveTo>
                    <a:pt x="306" y="0"/>
                  </a:moveTo>
                  <a:cubicBezTo>
                    <a:pt x="277" y="0"/>
                    <a:pt x="248" y="9"/>
                    <a:pt x="222" y="25"/>
                  </a:cubicBezTo>
                  <a:cubicBezTo>
                    <a:pt x="170" y="57"/>
                    <a:pt x="94" y="103"/>
                    <a:pt x="0" y="156"/>
                  </a:cubicBezTo>
                  <a:cubicBezTo>
                    <a:pt x="291" y="335"/>
                    <a:pt x="1026" y="866"/>
                    <a:pt x="1718" y="1004"/>
                  </a:cubicBezTo>
                  <a:cubicBezTo>
                    <a:pt x="1792" y="1018"/>
                    <a:pt x="1844" y="1083"/>
                    <a:pt x="1844" y="1158"/>
                  </a:cubicBezTo>
                  <a:lnTo>
                    <a:pt x="1844" y="3053"/>
                  </a:lnTo>
                  <a:cubicBezTo>
                    <a:pt x="1844" y="3053"/>
                    <a:pt x="1865" y="3506"/>
                    <a:pt x="1582" y="4004"/>
                  </a:cubicBezTo>
                  <a:cubicBezTo>
                    <a:pt x="1351" y="4407"/>
                    <a:pt x="923" y="4839"/>
                    <a:pt x="122" y="5085"/>
                  </a:cubicBezTo>
                  <a:cubicBezTo>
                    <a:pt x="181" y="5104"/>
                    <a:pt x="242" y="5119"/>
                    <a:pt x="304" y="5135"/>
                  </a:cubicBezTo>
                  <a:cubicBezTo>
                    <a:pt x="1222" y="4902"/>
                    <a:pt x="1697" y="4436"/>
                    <a:pt x="1943" y="4004"/>
                  </a:cubicBezTo>
                  <a:cubicBezTo>
                    <a:pt x="2228" y="3508"/>
                    <a:pt x="2206" y="3054"/>
                    <a:pt x="2208" y="3053"/>
                  </a:cubicBezTo>
                  <a:lnTo>
                    <a:pt x="2208" y="897"/>
                  </a:lnTo>
                  <a:cubicBezTo>
                    <a:pt x="2208" y="823"/>
                    <a:pt x="2156" y="758"/>
                    <a:pt x="2082" y="743"/>
                  </a:cubicBezTo>
                  <a:cubicBezTo>
                    <a:pt x="1338" y="592"/>
                    <a:pt x="629" y="175"/>
                    <a:pt x="392" y="25"/>
                  </a:cubicBezTo>
                  <a:cubicBezTo>
                    <a:pt x="365" y="9"/>
                    <a:pt x="335" y="0"/>
                    <a:pt x="30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3"/>
            <p:cNvSpPr/>
            <p:nvPr/>
          </p:nvSpPr>
          <p:spPr>
            <a:xfrm>
              <a:off x="4848520" y="2969125"/>
              <a:ext cx="94366" cy="94301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073" y="1"/>
                  </a:moveTo>
                  <a:cubicBezTo>
                    <a:pt x="981" y="1"/>
                    <a:pt x="906" y="77"/>
                    <a:pt x="906" y="169"/>
                  </a:cubicBezTo>
                  <a:lnTo>
                    <a:pt x="906" y="739"/>
                  </a:lnTo>
                  <a:cubicBezTo>
                    <a:pt x="906" y="831"/>
                    <a:pt x="830" y="906"/>
                    <a:pt x="739" y="906"/>
                  </a:cubicBezTo>
                  <a:lnTo>
                    <a:pt x="168" y="906"/>
                  </a:lnTo>
                  <a:cubicBezTo>
                    <a:pt x="77" y="906"/>
                    <a:pt x="1" y="982"/>
                    <a:pt x="1" y="1073"/>
                  </a:cubicBezTo>
                  <a:lnTo>
                    <a:pt x="1" y="1584"/>
                  </a:lnTo>
                  <a:cubicBezTo>
                    <a:pt x="1" y="1676"/>
                    <a:pt x="77" y="1752"/>
                    <a:pt x="168" y="1752"/>
                  </a:cubicBezTo>
                  <a:lnTo>
                    <a:pt x="739" y="1752"/>
                  </a:lnTo>
                  <a:cubicBezTo>
                    <a:pt x="830" y="1752"/>
                    <a:pt x="906" y="1827"/>
                    <a:pt x="906" y="1919"/>
                  </a:cubicBezTo>
                  <a:lnTo>
                    <a:pt x="906" y="2489"/>
                  </a:lnTo>
                  <a:cubicBezTo>
                    <a:pt x="906" y="2581"/>
                    <a:pt x="981" y="2656"/>
                    <a:pt x="1073" y="2656"/>
                  </a:cubicBezTo>
                  <a:lnTo>
                    <a:pt x="1584" y="2656"/>
                  </a:lnTo>
                  <a:cubicBezTo>
                    <a:pt x="1676" y="2656"/>
                    <a:pt x="1751" y="2581"/>
                    <a:pt x="1751" y="2489"/>
                  </a:cubicBezTo>
                  <a:lnTo>
                    <a:pt x="1751" y="1919"/>
                  </a:lnTo>
                  <a:cubicBezTo>
                    <a:pt x="1751" y="1827"/>
                    <a:pt x="1827" y="1752"/>
                    <a:pt x="1918" y="1752"/>
                  </a:cubicBezTo>
                  <a:lnTo>
                    <a:pt x="2489" y="1752"/>
                  </a:lnTo>
                  <a:cubicBezTo>
                    <a:pt x="2580" y="1752"/>
                    <a:pt x="2656" y="1676"/>
                    <a:pt x="2656" y="1584"/>
                  </a:cubicBezTo>
                  <a:lnTo>
                    <a:pt x="2656" y="1073"/>
                  </a:lnTo>
                  <a:cubicBezTo>
                    <a:pt x="2657" y="979"/>
                    <a:pt x="2583" y="906"/>
                    <a:pt x="2491" y="906"/>
                  </a:cubicBezTo>
                  <a:lnTo>
                    <a:pt x="1919" y="906"/>
                  </a:lnTo>
                  <a:cubicBezTo>
                    <a:pt x="1827" y="906"/>
                    <a:pt x="1751" y="831"/>
                    <a:pt x="1751" y="739"/>
                  </a:cubicBezTo>
                  <a:lnTo>
                    <a:pt x="1751" y="169"/>
                  </a:lnTo>
                  <a:cubicBezTo>
                    <a:pt x="1751" y="77"/>
                    <a:pt x="1676" y="1"/>
                    <a:pt x="1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3"/>
            <p:cNvSpPr/>
            <p:nvPr/>
          </p:nvSpPr>
          <p:spPr>
            <a:xfrm>
              <a:off x="4891622" y="3031292"/>
              <a:ext cx="25065" cy="32132"/>
            </a:xfrm>
            <a:custGeom>
              <a:avLst/>
              <a:gdLst/>
              <a:ahLst/>
              <a:cxnLst/>
              <a:rect l="l" t="t" r="r" b="b"/>
              <a:pathLst>
                <a:path w="706" h="905" extrusionOk="0">
                  <a:moveTo>
                    <a:pt x="334" y="1"/>
                  </a:moveTo>
                  <a:cubicBezTo>
                    <a:pt x="242" y="1"/>
                    <a:pt x="167" y="74"/>
                    <a:pt x="167" y="168"/>
                  </a:cubicBezTo>
                  <a:lnTo>
                    <a:pt x="167" y="738"/>
                  </a:lnTo>
                  <a:cubicBezTo>
                    <a:pt x="167" y="830"/>
                    <a:pt x="91" y="905"/>
                    <a:pt x="0" y="905"/>
                  </a:cubicBezTo>
                  <a:lnTo>
                    <a:pt x="370" y="905"/>
                  </a:lnTo>
                  <a:cubicBezTo>
                    <a:pt x="462" y="905"/>
                    <a:pt x="537" y="830"/>
                    <a:pt x="537" y="738"/>
                  </a:cubicBezTo>
                  <a:lnTo>
                    <a:pt x="537" y="168"/>
                  </a:lnTo>
                  <a:cubicBezTo>
                    <a:pt x="537" y="76"/>
                    <a:pt x="610" y="1"/>
                    <a:pt x="70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3"/>
            <p:cNvSpPr/>
            <p:nvPr/>
          </p:nvSpPr>
          <p:spPr>
            <a:xfrm>
              <a:off x="4891622" y="2969125"/>
              <a:ext cx="25065" cy="32168"/>
            </a:xfrm>
            <a:custGeom>
              <a:avLst/>
              <a:gdLst/>
              <a:ahLst/>
              <a:cxnLst/>
              <a:rect l="l" t="t" r="r" b="b"/>
              <a:pathLst>
                <a:path w="706" h="906" extrusionOk="0">
                  <a:moveTo>
                    <a:pt x="0" y="1"/>
                  </a:moveTo>
                  <a:cubicBezTo>
                    <a:pt x="91" y="1"/>
                    <a:pt x="167" y="77"/>
                    <a:pt x="167" y="169"/>
                  </a:cubicBezTo>
                  <a:lnTo>
                    <a:pt x="167" y="739"/>
                  </a:lnTo>
                  <a:cubicBezTo>
                    <a:pt x="167" y="831"/>
                    <a:pt x="240" y="906"/>
                    <a:pt x="334" y="906"/>
                  </a:cubicBezTo>
                  <a:lnTo>
                    <a:pt x="705" y="906"/>
                  </a:lnTo>
                  <a:cubicBezTo>
                    <a:pt x="613" y="906"/>
                    <a:pt x="537" y="831"/>
                    <a:pt x="537" y="739"/>
                  </a:cubicBezTo>
                  <a:lnTo>
                    <a:pt x="537" y="169"/>
                  </a:lnTo>
                  <a:cubicBezTo>
                    <a:pt x="537" y="77"/>
                    <a:pt x="463" y="1"/>
                    <a:pt x="3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3"/>
            <p:cNvSpPr/>
            <p:nvPr/>
          </p:nvSpPr>
          <p:spPr>
            <a:xfrm>
              <a:off x="4923788" y="3001256"/>
              <a:ext cx="19100" cy="30073"/>
            </a:xfrm>
            <a:custGeom>
              <a:avLst/>
              <a:gdLst/>
              <a:ahLst/>
              <a:cxnLst/>
              <a:rect l="l" t="t" r="r" b="b"/>
              <a:pathLst>
                <a:path w="538" h="847" extrusionOk="0">
                  <a:moveTo>
                    <a:pt x="1" y="1"/>
                  </a:moveTo>
                  <a:cubicBezTo>
                    <a:pt x="91" y="1"/>
                    <a:pt x="168" y="77"/>
                    <a:pt x="168" y="168"/>
                  </a:cubicBezTo>
                  <a:lnTo>
                    <a:pt x="168" y="679"/>
                  </a:lnTo>
                  <a:cubicBezTo>
                    <a:pt x="168" y="771"/>
                    <a:pt x="94" y="847"/>
                    <a:pt x="1" y="847"/>
                  </a:cubicBezTo>
                  <a:lnTo>
                    <a:pt x="371" y="847"/>
                  </a:lnTo>
                  <a:cubicBezTo>
                    <a:pt x="463" y="847"/>
                    <a:pt x="537" y="771"/>
                    <a:pt x="537" y="679"/>
                  </a:cubicBezTo>
                  <a:lnTo>
                    <a:pt x="537" y="168"/>
                  </a:lnTo>
                  <a:cubicBezTo>
                    <a:pt x="537" y="74"/>
                    <a:pt x="463" y="1"/>
                    <a:pt x="37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43"/>
          <p:cNvGrpSpPr/>
          <p:nvPr/>
        </p:nvGrpSpPr>
        <p:grpSpPr>
          <a:xfrm>
            <a:off x="1475234" y="1925219"/>
            <a:ext cx="327022" cy="327108"/>
            <a:chOff x="4084872" y="2830944"/>
            <a:chExt cx="327022" cy="327108"/>
          </a:xfrm>
        </p:grpSpPr>
        <p:sp>
          <p:nvSpPr>
            <p:cNvPr id="1835" name="Google Shape;1835;p43"/>
            <p:cNvSpPr/>
            <p:nvPr/>
          </p:nvSpPr>
          <p:spPr>
            <a:xfrm>
              <a:off x="4084872" y="2830944"/>
              <a:ext cx="322221" cy="327108"/>
            </a:xfrm>
            <a:custGeom>
              <a:avLst/>
              <a:gdLst/>
              <a:ahLst/>
              <a:cxnLst/>
              <a:rect l="l" t="t" r="r" b="b"/>
              <a:pathLst>
                <a:path w="9076" h="9213" extrusionOk="0">
                  <a:moveTo>
                    <a:pt x="4606" y="0"/>
                  </a:moveTo>
                  <a:cubicBezTo>
                    <a:pt x="3357" y="0"/>
                    <a:pt x="2226" y="497"/>
                    <a:pt x="1397" y="1302"/>
                  </a:cubicBezTo>
                  <a:cubicBezTo>
                    <a:pt x="1341" y="1357"/>
                    <a:pt x="1269" y="1553"/>
                    <a:pt x="1217" y="1610"/>
                  </a:cubicBezTo>
                  <a:cubicBezTo>
                    <a:pt x="679" y="2187"/>
                    <a:pt x="486" y="2701"/>
                    <a:pt x="300" y="3496"/>
                  </a:cubicBezTo>
                  <a:cubicBezTo>
                    <a:pt x="281" y="3582"/>
                    <a:pt x="81" y="3732"/>
                    <a:pt x="67" y="3819"/>
                  </a:cubicBezTo>
                  <a:cubicBezTo>
                    <a:pt x="24" y="4077"/>
                    <a:pt x="1" y="4339"/>
                    <a:pt x="1" y="4608"/>
                  </a:cubicBezTo>
                  <a:cubicBezTo>
                    <a:pt x="1" y="7151"/>
                    <a:pt x="2061" y="9213"/>
                    <a:pt x="4606" y="9213"/>
                  </a:cubicBezTo>
                  <a:cubicBezTo>
                    <a:pt x="5764" y="9213"/>
                    <a:pt x="6823" y="8784"/>
                    <a:pt x="7632" y="8077"/>
                  </a:cubicBezTo>
                  <a:cubicBezTo>
                    <a:pt x="7681" y="8034"/>
                    <a:pt x="7690" y="7803"/>
                    <a:pt x="7737" y="7756"/>
                  </a:cubicBezTo>
                  <a:cubicBezTo>
                    <a:pt x="8621" y="6919"/>
                    <a:pt x="9075" y="5922"/>
                    <a:pt x="9075" y="4608"/>
                  </a:cubicBezTo>
                  <a:cubicBezTo>
                    <a:pt x="9075" y="2963"/>
                    <a:pt x="8297" y="1639"/>
                    <a:pt x="7000" y="823"/>
                  </a:cubicBezTo>
                  <a:cubicBezTo>
                    <a:pt x="6938" y="784"/>
                    <a:pt x="6927" y="626"/>
                    <a:pt x="6862" y="590"/>
                  </a:cubicBezTo>
                  <a:cubicBezTo>
                    <a:pt x="6194" y="215"/>
                    <a:pt x="5426" y="0"/>
                    <a:pt x="4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3"/>
            <p:cNvSpPr/>
            <p:nvPr/>
          </p:nvSpPr>
          <p:spPr>
            <a:xfrm>
              <a:off x="4186696" y="2837584"/>
              <a:ext cx="225192" cy="320468"/>
            </a:xfrm>
            <a:custGeom>
              <a:avLst/>
              <a:gdLst/>
              <a:ahLst/>
              <a:cxnLst/>
              <a:rect l="l" t="t" r="r" b="b"/>
              <a:pathLst>
                <a:path w="6343" h="9026" extrusionOk="0">
                  <a:moveTo>
                    <a:pt x="3034" y="0"/>
                  </a:moveTo>
                  <a:lnTo>
                    <a:pt x="3034" y="0"/>
                  </a:lnTo>
                  <a:cubicBezTo>
                    <a:pt x="4716" y="688"/>
                    <a:pt x="5901" y="2339"/>
                    <a:pt x="5901" y="4267"/>
                  </a:cubicBezTo>
                  <a:cubicBezTo>
                    <a:pt x="5901" y="6811"/>
                    <a:pt x="3840" y="8872"/>
                    <a:pt x="1296" y="8872"/>
                  </a:cubicBezTo>
                  <a:cubicBezTo>
                    <a:pt x="847" y="8872"/>
                    <a:pt x="411" y="8807"/>
                    <a:pt x="1" y="8688"/>
                  </a:cubicBezTo>
                  <a:lnTo>
                    <a:pt x="1" y="8688"/>
                  </a:lnTo>
                  <a:cubicBezTo>
                    <a:pt x="538" y="8905"/>
                    <a:pt x="1123" y="9026"/>
                    <a:pt x="1738" y="9026"/>
                  </a:cubicBezTo>
                  <a:cubicBezTo>
                    <a:pt x="4280" y="9026"/>
                    <a:pt x="6343" y="6964"/>
                    <a:pt x="6343" y="4421"/>
                  </a:cubicBezTo>
                  <a:cubicBezTo>
                    <a:pt x="6343" y="2329"/>
                    <a:pt x="4944" y="561"/>
                    <a:pt x="30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3"/>
            <p:cNvSpPr/>
            <p:nvPr/>
          </p:nvSpPr>
          <p:spPr>
            <a:xfrm>
              <a:off x="4237751" y="2851998"/>
              <a:ext cx="174140" cy="265755"/>
            </a:xfrm>
            <a:custGeom>
              <a:avLst/>
              <a:gdLst/>
              <a:ahLst/>
              <a:cxnLst/>
              <a:rect l="l" t="t" r="r" b="b"/>
              <a:pathLst>
                <a:path w="4905" h="7485" extrusionOk="0">
                  <a:moveTo>
                    <a:pt x="2556" y="0"/>
                  </a:moveTo>
                  <a:cubicBezTo>
                    <a:pt x="2168" y="419"/>
                    <a:pt x="1756" y="814"/>
                    <a:pt x="1326" y="1190"/>
                  </a:cubicBezTo>
                  <a:cubicBezTo>
                    <a:pt x="1252" y="1253"/>
                    <a:pt x="1175" y="1320"/>
                    <a:pt x="1081" y="1350"/>
                  </a:cubicBezTo>
                  <a:cubicBezTo>
                    <a:pt x="1054" y="1359"/>
                    <a:pt x="1020" y="1363"/>
                    <a:pt x="983" y="1363"/>
                  </a:cubicBezTo>
                  <a:cubicBezTo>
                    <a:pt x="820" y="1363"/>
                    <a:pt x="577" y="1291"/>
                    <a:pt x="379" y="1291"/>
                  </a:cubicBezTo>
                  <a:cubicBezTo>
                    <a:pt x="216" y="1291"/>
                    <a:pt x="83" y="1339"/>
                    <a:pt x="48" y="1514"/>
                  </a:cubicBezTo>
                  <a:cubicBezTo>
                    <a:pt x="0" y="1744"/>
                    <a:pt x="375" y="1872"/>
                    <a:pt x="367" y="2110"/>
                  </a:cubicBezTo>
                  <a:cubicBezTo>
                    <a:pt x="366" y="2170"/>
                    <a:pt x="336" y="2228"/>
                    <a:pt x="317" y="2290"/>
                  </a:cubicBezTo>
                  <a:cubicBezTo>
                    <a:pt x="225" y="2602"/>
                    <a:pt x="498" y="2900"/>
                    <a:pt x="769" y="3084"/>
                  </a:cubicBezTo>
                  <a:cubicBezTo>
                    <a:pt x="1038" y="3269"/>
                    <a:pt x="1359" y="3458"/>
                    <a:pt x="1424" y="3779"/>
                  </a:cubicBezTo>
                  <a:cubicBezTo>
                    <a:pt x="1455" y="3940"/>
                    <a:pt x="1416" y="4119"/>
                    <a:pt x="1483" y="4271"/>
                  </a:cubicBezTo>
                  <a:cubicBezTo>
                    <a:pt x="1624" y="4592"/>
                    <a:pt x="2107" y="4576"/>
                    <a:pt x="2340" y="4835"/>
                  </a:cubicBezTo>
                  <a:cubicBezTo>
                    <a:pt x="2499" y="5009"/>
                    <a:pt x="2510" y="5274"/>
                    <a:pt x="2467" y="5507"/>
                  </a:cubicBezTo>
                  <a:cubicBezTo>
                    <a:pt x="2424" y="5742"/>
                    <a:pt x="2339" y="5968"/>
                    <a:pt x="2339" y="6205"/>
                  </a:cubicBezTo>
                  <a:cubicBezTo>
                    <a:pt x="2340" y="6576"/>
                    <a:pt x="2556" y="6922"/>
                    <a:pt x="2840" y="7162"/>
                  </a:cubicBezTo>
                  <a:cubicBezTo>
                    <a:pt x="2988" y="7290"/>
                    <a:pt x="3153" y="7392"/>
                    <a:pt x="3326" y="7484"/>
                  </a:cubicBezTo>
                  <a:cubicBezTo>
                    <a:pt x="4293" y="6641"/>
                    <a:pt x="4905" y="5399"/>
                    <a:pt x="4905" y="4015"/>
                  </a:cubicBezTo>
                  <a:cubicBezTo>
                    <a:pt x="4905" y="2291"/>
                    <a:pt x="3956" y="789"/>
                    <a:pt x="2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3"/>
            <p:cNvSpPr/>
            <p:nvPr/>
          </p:nvSpPr>
          <p:spPr>
            <a:xfrm>
              <a:off x="4325871" y="2852034"/>
              <a:ext cx="86023" cy="265719"/>
            </a:xfrm>
            <a:custGeom>
              <a:avLst/>
              <a:gdLst/>
              <a:ahLst/>
              <a:cxnLst/>
              <a:rect l="l" t="t" r="r" b="b"/>
              <a:pathLst>
                <a:path w="2423" h="7484" extrusionOk="0">
                  <a:moveTo>
                    <a:pt x="74" y="0"/>
                  </a:moveTo>
                  <a:cubicBezTo>
                    <a:pt x="50" y="25"/>
                    <a:pt x="27" y="51"/>
                    <a:pt x="1" y="75"/>
                  </a:cubicBezTo>
                  <a:cubicBezTo>
                    <a:pt x="1199" y="907"/>
                    <a:pt x="1984" y="2291"/>
                    <a:pt x="1984" y="3860"/>
                  </a:cubicBezTo>
                  <a:cubicBezTo>
                    <a:pt x="1984" y="5205"/>
                    <a:pt x="1404" y="6419"/>
                    <a:pt x="483" y="7260"/>
                  </a:cubicBezTo>
                  <a:cubicBezTo>
                    <a:pt x="596" y="7345"/>
                    <a:pt x="719" y="7417"/>
                    <a:pt x="844" y="7483"/>
                  </a:cubicBezTo>
                  <a:cubicBezTo>
                    <a:pt x="1811" y="6640"/>
                    <a:pt x="2423" y="5398"/>
                    <a:pt x="2423" y="4014"/>
                  </a:cubicBezTo>
                  <a:cubicBezTo>
                    <a:pt x="2423" y="2290"/>
                    <a:pt x="1474" y="788"/>
                    <a:pt x="7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3"/>
            <p:cNvSpPr/>
            <p:nvPr/>
          </p:nvSpPr>
          <p:spPr>
            <a:xfrm>
              <a:off x="4087215" y="2877277"/>
              <a:ext cx="111371" cy="111876"/>
            </a:xfrm>
            <a:custGeom>
              <a:avLst/>
              <a:gdLst/>
              <a:ahLst/>
              <a:cxnLst/>
              <a:rect l="l" t="t" r="r" b="b"/>
              <a:pathLst>
                <a:path w="3137" h="3151" extrusionOk="0">
                  <a:moveTo>
                    <a:pt x="1331" y="0"/>
                  </a:moveTo>
                  <a:cubicBezTo>
                    <a:pt x="647" y="664"/>
                    <a:pt x="169" y="1537"/>
                    <a:pt x="1" y="2516"/>
                  </a:cubicBezTo>
                  <a:cubicBezTo>
                    <a:pt x="57" y="2507"/>
                    <a:pt x="112" y="2504"/>
                    <a:pt x="169" y="2501"/>
                  </a:cubicBezTo>
                  <a:cubicBezTo>
                    <a:pt x="174" y="2501"/>
                    <a:pt x="179" y="2501"/>
                    <a:pt x="183" y="2501"/>
                  </a:cubicBezTo>
                  <a:cubicBezTo>
                    <a:pt x="587" y="2501"/>
                    <a:pt x="964" y="2687"/>
                    <a:pt x="1342" y="2829"/>
                  </a:cubicBezTo>
                  <a:cubicBezTo>
                    <a:pt x="1749" y="2983"/>
                    <a:pt x="2174" y="3088"/>
                    <a:pt x="2606" y="3145"/>
                  </a:cubicBezTo>
                  <a:cubicBezTo>
                    <a:pt x="2631" y="3147"/>
                    <a:pt x="2656" y="3150"/>
                    <a:pt x="2682" y="3150"/>
                  </a:cubicBezTo>
                  <a:cubicBezTo>
                    <a:pt x="2707" y="3150"/>
                    <a:pt x="2732" y="3147"/>
                    <a:pt x="2757" y="3139"/>
                  </a:cubicBezTo>
                  <a:cubicBezTo>
                    <a:pt x="2878" y="3094"/>
                    <a:pt x="2952" y="2955"/>
                    <a:pt x="2964" y="2838"/>
                  </a:cubicBezTo>
                  <a:cubicBezTo>
                    <a:pt x="2996" y="2477"/>
                    <a:pt x="3043" y="2119"/>
                    <a:pt x="3095" y="1767"/>
                  </a:cubicBezTo>
                  <a:cubicBezTo>
                    <a:pt x="3137" y="1497"/>
                    <a:pt x="3129" y="1235"/>
                    <a:pt x="2886" y="1051"/>
                  </a:cubicBezTo>
                  <a:cubicBezTo>
                    <a:pt x="2565" y="802"/>
                    <a:pt x="2211" y="526"/>
                    <a:pt x="1867" y="305"/>
                  </a:cubicBezTo>
                  <a:cubicBezTo>
                    <a:pt x="1693" y="195"/>
                    <a:pt x="1513" y="91"/>
                    <a:pt x="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3"/>
            <p:cNvSpPr/>
            <p:nvPr/>
          </p:nvSpPr>
          <p:spPr>
            <a:xfrm>
              <a:off x="4173879" y="2907065"/>
              <a:ext cx="24710" cy="82088"/>
            </a:xfrm>
            <a:custGeom>
              <a:avLst/>
              <a:gdLst/>
              <a:ahLst/>
              <a:cxnLst/>
              <a:rect l="l" t="t" r="r" b="b"/>
              <a:pathLst>
                <a:path w="696" h="2312" extrusionOk="0">
                  <a:moveTo>
                    <a:pt x="170" y="0"/>
                  </a:moveTo>
                  <a:cubicBezTo>
                    <a:pt x="347" y="206"/>
                    <a:pt x="350" y="468"/>
                    <a:pt x="309" y="740"/>
                  </a:cubicBezTo>
                  <a:cubicBezTo>
                    <a:pt x="247" y="1149"/>
                    <a:pt x="193" y="1563"/>
                    <a:pt x="156" y="1983"/>
                  </a:cubicBezTo>
                  <a:cubicBezTo>
                    <a:pt x="144" y="2087"/>
                    <a:pt x="91" y="2209"/>
                    <a:pt x="1" y="2281"/>
                  </a:cubicBezTo>
                  <a:cubicBezTo>
                    <a:pt x="55" y="2291"/>
                    <a:pt x="110" y="2298"/>
                    <a:pt x="165" y="2306"/>
                  </a:cubicBezTo>
                  <a:cubicBezTo>
                    <a:pt x="190" y="2308"/>
                    <a:pt x="216" y="2311"/>
                    <a:pt x="241" y="2311"/>
                  </a:cubicBezTo>
                  <a:cubicBezTo>
                    <a:pt x="267" y="2311"/>
                    <a:pt x="292" y="2308"/>
                    <a:pt x="316" y="2300"/>
                  </a:cubicBezTo>
                  <a:cubicBezTo>
                    <a:pt x="437" y="2255"/>
                    <a:pt x="511" y="2116"/>
                    <a:pt x="523" y="1999"/>
                  </a:cubicBezTo>
                  <a:cubicBezTo>
                    <a:pt x="555" y="1638"/>
                    <a:pt x="602" y="1280"/>
                    <a:pt x="654" y="928"/>
                  </a:cubicBezTo>
                  <a:cubicBezTo>
                    <a:pt x="696" y="658"/>
                    <a:pt x="688" y="396"/>
                    <a:pt x="445" y="213"/>
                  </a:cubicBezTo>
                  <a:cubicBezTo>
                    <a:pt x="355" y="144"/>
                    <a:pt x="264" y="72"/>
                    <a:pt x="17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3"/>
            <p:cNvSpPr/>
            <p:nvPr/>
          </p:nvSpPr>
          <p:spPr>
            <a:xfrm>
              <a:off x="4214460" y="2933160"/>
              <a:ext cx="9976" cy="10048"/>
            </a:xfrm>
            <a:custGeom>
              <a:avLst/>
              <a:gdLst/>
              <a:ahLst/>
              <a:cxnLst/>
              <a:rect l="l" t="t" r="r" b="b"/>
              <a:pathLst>
                <a:path w="281" h="283" extrusionOk="0">
                  <a:moveTo>
                    <a:pt x="140" y="1"/>
                  </a:moveTo>
                  <a:cubicBezTo>
                    <a:pt x="62" y="1"/>
                    <a:pt x="0" y="64"/>
                    <a:pt x="0" y="142"/>
                  </a:cubicBezTo>
                  <a:cubicBezTo>
                    <a:pt x="0" y="219"/>
                    <a:pt x="62" y="283"/>
                    <a:pt x="140" y="283"/>
                  </a:cubicBezTo>
                  <a:cubicBezTo>
                    <a:pt x="217" y="283"/>
                    <a:pt x="281" y="219"/>
                    <a:pt x="281" y="142"/>
                  </a:cubicBezTo>
                  <a:cubicBezTo>
                    <a:pt x="281" y="64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3"/>
            <p:cNvSpPr/>
            <p:nvPr/>
          </p:nvSpPr>
          <p:spPr>
            <a:xfrm>
              <a:off x="4279396" y="3050784"/>
              <a:ext cx="9976" cy="9977"/>
            </a:xfrm>
            <a:custGeom>
              <a:avLst/>
              <a:gdLst/>
              <a:ahLst/>
              <a:cxnLst/>
              <a:rect l="l" t="t" r="r" b="b"/>
              <a:pathLst>
                <a:path w="281" h="281" extrusionOk="0">
                  <a:moveTo>
                    <a:pt x="141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ubicBezTo>
                    <a:pt x="217" y="281"/>
                    <a:pt x="281" y="218"/>
                    <a:pt x="281" y="140"/>
                  </a:cubicBezTo>
                  <a:cubicBezTo>
                    <a:pt x="281" y="62"/>
                    <a:pt x="217" y="0"/>
                    <a:pt x="1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3"/>
            <p:cNvSpPr/>
            <p:nvPr/>
          </p:nvSpPr>
          <p:spPr>
            <a:xfrm>
              <a:off x="4243112" y="2855229"/>
              <a:ext cx="10757" cy="9977"/>
            </a:xfrm>
            <a:custGeom>
              <a:avLst/>
              <a:gdLst/>
              <a:ahLst/>
              <a:cxnLst/>
              <a:rect l="l" t="t" r="r" b="b"/>
              <a:pathLst>
                <a:path w="303" h="281" extrusionOk="0">
                  <a:moveTo>
                    <a:pt x="151" y="1"/>
                  </a:moveTo>
                  <a:cubicBezTo>
                    <a:pt x="84" y="1"/>
                    <a:pt x="24" y="49"/>
                    <a:pt x="13" y="118"/>
                  </a:cubicBezTo>
                  <a:cubicBezTo>
                    <a:pt x="0" y="195"/>
                    <a:pt x="52" y="267"/>
                    <a:pt x="129" y="279"/>
                  </a:cubicBezTo>
                  <a:cubicBezTo>
                    <a:pt x="137" y="280"/>
                    <a:pt x="145" y="281"/>
                    <a:pt x="152" y="281"/>
                  </a:cubicBezTo>
                  <a:cubicBezTo>
                    <a:pt x="220" y="281"/>
                    <a:pt x="279" y="232"/>
                    <a:pt x="290" y="164"/>
                  </a:cubicBezTo>
                  <a:cubicBezTo>
                    <a:pt x="303" y="87"/>
                    <a:pt x="251" y="14"/>
                    <a:pt x="175" y="3"/>
                  </a:cubicBezTo>
                  <a:cubicBezTo>
                    <a:pt x="167" y="1"/>
                    <a:pt x="159" y="1"/>
                    <a:pt x="15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3"/>
            <p:cNvSpPr/>
            <p:nvPr/>
          </p:nvSpPr>
          <p:spPr>
            <a:xfrm>
              <a:off x="4217407" y="2878129"/>
              <a:ext cx="10047" cy="10012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42" y="1"/>
                  </a:moveTo>
                  <a:cubicBezTo>
                    <a:pt x="64" y="1"/>
                    <a:pt x="1" y="64"/>
                    <a:pt x="1" y="140"/>
                  </a:cubicBezTo>
                  <a:cubicBezTo>
                    <a:pt x="1" y="218"/>
                    <a:pt x="64" y="281"/>
                    <a:pt x="142" y="281"/>
                  </a:cubicBezTo>
                  <a:cubicBezTo>
                    <a:pt x="219" y="281"/>
                    <a:pt x="283" y="218"/>
                    <a:pt x="283" y="140"/>
                  </a:cubicBezTo>
                  <a:cubicBezTo>
                    <a:pt x="283" y="64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4252307" y="3077909"/>
              <a:ext cx="10012" cy="9977"/>
            </a:xfrm>
            <a:custGeom>
              <a:avLst/>
              <a:gdLst/>
              <a:ahLst/>
              <a:cxnLst/>
              <a:rect l="l" t="t" r="r" b="b"/>
              <a:pathLst>
                <a:path w="282" h="281" extrusionOk="0">
                  <a:moveTo>
                    <a:pt x="142" y="0"/>
                  </a:moveTo>
                  <a:cubicBezTo>
                    <a:pt x="64" y="0"/>
                    <a:pt x="0" y="64"/>
                    <a:pt x="0" y="141"/>
                  </a:cubicBezTo>
                  <a:cubicBezTo>
                    <a:pt x="0" y="218"/>
                    <a:pt x="64" y="281"/>
                    <a:pt x="142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4"/>
                    <a:pt x="218" y="0"/>
                    <a:pt x="14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4275775" y="3101341"/>
              <a:ext cx="9976" cy="10012"/>
            </a:xfrm>
            <a:custGeom>
              <a:avLst/>
              <a:gdLst/>
              <a:ahLst/>
              <a:cxnLst/>
              <a:rect l="l" t="t" r="r" b="b"/>
              <a:pathLst>
                <a:path w="281" h="282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2"/>
                    <a:pt x="140" y="282"/>
                  </a:cubicBezTo>
                  <a:cubicBezTo>
                    <a:pt x="217" y="282"/>
                    <a:pt x="281" y="218"/>
                    <a:pt x="281" y="140"/>
                  </a:cubicBezTo>
                  <a:cubicBezTo>
                    <a:pt x="281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4150802" y="2928260"/>
              <a:ext cx="20556" cy="9906"/>
            </a:xfrm>
            <a:custGeom>
              <a:avLst/>
              <a:gdLst/>
              <a:ahLst/>
              <a:cxnLst/>
              <a:rect l="l" t="t" r="r" b="b"/>
              <a:pathLst>
                <a:path w="579" h="279" extrusionOk="0">
                  <a:moveTo>
                    <a:pt x="138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5"/>
                    <a:pt x="61" y="278"/>
                    <a:pt x="138" y="278"/>
                  </a:cubicBezTo>
                  <a:lnTo>
                    <a:pt x="440" y="278"/>
                  </a:lnTo>
                  <a:cubicBezTo>
                    <a:pt x="518" y="278"/>
                    <a:pt x="579" y="215"/>
                    <a:pt x="579" y="140"/>
                  </a:cubicBezTo>
                  <a:cubicBezTo>
                    <a:pt x="579" y="64"/>
                    <a:pt x="518" y="0"/>
                    <a:pt x="4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3"/>
            <p:cNvSpPr/>
            <p:nvPr/>
          </p:nvSpPr>
          <p:spPr>
            <a:xfrm>
              <a:off x="4335528" y="2989575"/>
              <a:ext cx="20591" cy="9906"/>
            </a:xfrm>
            <a:custGeom>
              <a:avLst/>
              <a:gdLst/>
              <a:ahLst/>
              <a:cxnLst/>
              <a:rect l="l" t="t" r="r" b="b"/>
              <a:pathLst>
                <a:path w="580" h="279" extrusionOk="0">
                  <a:moveTo>
                    <a:pt x="139" y="0"/>
                  </a:moveTo>
                  <a:cubicBezTo>
                    <a:pt x="64" y="0"/>
                    <a:pt x="1" y="62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441" y="278"/>
                  </a:lnTo>
                  <a:cubicBezTo>
                    <a:pt x="519" y="278"/>
                    <a:pt x="579" y="215"/>
                    <a:pt x="579" y="140"/>
                  </a:cubicBezTo>
                  <a:cubicBezTo>
                    <a:pt x="579" y="64"/>
                    <a:pt x="519" y="0"/>
                    <a:pt x="4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3"/>
            <p:cNvSpPr/>
            <p:nvPr/>
          </p:nvSpPr>
          <p:spPr>
            <a:xfrm>
              <a:off x="4354629" y="3008712"/>
              <a:ext cx="20591" cy="9906"/>
            </a:xfrm>
            <a:custGeom>
              <a:avLst/>
              <a:gdLst/>
              <a:ahLst/>
              <a:cxnLst/>
              <a:rect l="l" t="t" r="r" b="b"/>
              <a:pathLst>
                <a:path w="580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5"/>
                    <a:pt x="61" y="279"/>
                    <a:pt x="139" y="279"/>
                  </a:cubicBezTo>
                  <a:lnTo>
                    <a:pt x="441" y="279"/>
                  </a:lnTo>
                  <a:cubicBezTo>
                    <a:pt x="519" y="279"/>
                    <a:pt x="579" y="215"/>
                    <a:pt x="579" y="141"/>
                  </a:cubicBezTo>
                  <a:cubicBezTo>
                    <a:pt x="579" y="64"/>
                    <a:pt x="519" y="1"/>
                    <a:pt x="4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3"/>
            <p:cNvSpPr/>
            <p:nvPr/>
          </p:nvSpPr>
          <p:spPr>
            <a:xfrm>
              <a:off x="4349268" y="3054405"/>
              <a:ext cx="20591" cy="9906"/>
            </a:xfrm>
            <a:custGeom>
              <a:avLst/>
              <a:gdLst/>
              <a:ahLst/>
              <a:cxnLst/>
              <a:rect l="l" t="t" r="r" b="b"/>
              <a:pathLst>
                <a:path w="580" h="279" extrusionOk="0">
                  <a:moveTo>
                    <a:pt x="139" y="0"/>
                  </a:moveTo>
                  <a:cubicBezTo>
                    <a:pt x="63" y="0"/>
                    <a:pt x="1" y="62"/>
                    <a:pt x="1" y="139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441" y="278"/>
                  </a:lnTo>
                  <a:cubicBezTo>
                    <a:pt x="519" y="278"/>
                    <a:pt x="579" y="216"/>
                    <a:pt x="579" y="139"/>
                  </a:cubicBezTo>
                  <a:cubicBezTo>
                    <a:pt x="579" y="64"/>
                    <a:pt x="519" y="0"/>
                    <a:pt x="4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3"/>
            <p:cNvSpPr/>
            <p:nvPr/>
          </p:nvSpPr>
          <p:spPr>
            <a:xfrm>
              <a:off x="4127192" y="2942959"/>
              <a:ext cx="20627" cy="9870"/>
            </a:xfrm>
            <a:custGeom>
              <a:avLst/>
              <a:gdLst/>
              <a:ahLst/>
              <a:cxnLst/>
              <a:rect l="l" t="t" r="r" b="b"/>
              <a:pathLst>
                <a:path w="581" h="278" extrusionOk="0">
                  <a:moveTo>
                    <a:pt x="140" y="1"/>
                  </a:moveTo>
                  <a:cubicBezTo>
                    <a:pt x="64" y="1"/>
                    <a:pt x="0" y="61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442" y="277"/>
                  </a:lnTo>
                  <a:cubicBezTo>
                    <a:pt x="518" y="277"/>
                    <a:pt x="580" y="217"/>
                    <a:pt x="580" y="139"/>
                  </a:cubicBezTo>
                  <a:cubicBezTo>
                    <a:pt x="580" y="64"/>
                    <a:pt x="518" y="1"/>
                    <a:pt x="4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3"/>
            <p:cNvSpPr/>
            <p:nvPr/>
          </p:nvSpPr>
          <p:spPr>
            <a:xfrm>
              <a:off x="4352747" y="2866697"/>
              <a:ext cx="32875" cy="32878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0"/>
                  </a:moveTo>
                  <a:cubicBezTo>
                    <a:pt x="208" y="0"/>
                    <a:pt x="1" y="208"/>
                    <a:pt x="1" y="462"/>
                  </a:cubicBezTo>
                  <a:cubicBezTo>
                    <a:pt x="1" y="719"/>
                    <a:pt x="208" y="926"/>
                    <a:pt x="463" y="926"/>
                  </a:cubicBezTo>
                  <a:cubicBezTo>
                    <a:pt x="719" y="926"/>
                    <a:pt x="926" y="719"/>
                    <a:pt x="926" y="462"/>
                  </a:cubicBezTo>
                  <a:cubicBezTo>
                    <a:pt x="926" y="208"/>
                    <a:pt x="719" y="0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3"/>
            <p:cNvSpPr/>
            <p:nvPr/>
          </p:nvSpPr>
          <p:spPr>
            <a:xfrm>
              <a:off x="4355410" y="2866945"/>
              <a:ext cx="30284" cy="32700"/>
            </a:xfrm>
            <a:custGeom>
              <a:avLst/>
              <a:gdLst/>
              <a:ahLst/>
              <a:cxnLst/>
              <a:rect l="l" t="t" r="r" b="b"/>
              <a:pathLst>
                <a:path w="853" h="921" extrusionOk="0">
                  <a:moveTo>
                    <a:pt x="458" y="1"/>
                  </a:moveTo>
                  <a:lnTo>
                    <a:pt x="458" y="1"/>
                  </a:lnTo>
                  <a:cubicBezTo>
                    <a:pt x="504" y="73"/>
                    <a:pt x="530" y="157"/>
                    <a:pt x="530" y="250"/>
                  </a:cubicBezTo>
                  <a:cubicBezTo>
                    <a:pt x="530" y="504"/>
                    <a:pt x="324" y="712"/>
                    <a:pt x="68" y="712"/>
                  </a:cubicBezTo>
                  <a:cubicBezTo>
                    <a:pt x="45" y="712"/>
                    <a:pt x="23" y="710"/>
                    <a:pt x="0" y="706"/>
                  </a:cubicBezTo>
                  <a:lnTo>
                    <a:pt x="0" y="706"/>
                  </a:lnTo>
                  <a:cubicBezTo>
                    <a:pt x="82" y="835"/>
                    <a:pt x="226" y="920"/>
                    <a:pt x="390" y="920"/>
                  </a:cubicBezTo>
                  <a:cubicBezTo>
                    <a:pt x="645" y="920"/>
                    <a:pt x="852" y="713"/>
                    <a:pt x="852" y="458"/>
                  </a:cubicBezTo>
                  <a:cubicBezTo>
                    <a:pt x="852" y="227"/>
                    <a:pt x="681" y="34"/>
                    <a:pt x="45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4252769" y="2982155"/>
              <a:ext cx="14485" cy="13279"/>
            </a:xfrm>
            <a:custGeom>
              <a:avLst/>
              <a:gdLst/>
              <a:ahLst/>
              <a:cxnLst/>
              <a:rect l="l" t="t" r="r" b="b"/>
              <a:pathLst>
                <a:path w="408" h="374" extrusionOk="0">
                  <a:moveTo>
                    <a:pt x="254" y="0"/>
                  </a:moveTo>
                  <a:cubicBezTo>
                    <a:pt x="220" y="0"/>
                    <a:pt x="187" y="12"/>
                    <a:pt x="160" y="37"/>
                  </a:cubicBezTo>
                  <a:lnTo>
                    <a:pt x="59" y="133"/>
                  </a:lnTo>
                  <a:cubicBezTo>
                    <a:pt x="3" y="185"/>
                    <a:pt x="0" y="273"/>
                    <a:pt x="52" y="329"/>
                  </a:cubicBezTo>
                  <a:cubicBezTo>
                    <a:pt x="80" y="359"/>
                    <a:pt x="116" y="373"/>
                    <a:pt x="153" y="373"/>
                  </a:cubicBezTo>
                  <a:cubicBezTo>
                    <a:pt x="186" y="373"/>
                    <a:pt x="219" y="360"/>
                    <a:pt x="248" y="336"/>
                  </a:cubicBezTo>
                  <a:lnTo>
                    <a:pt x="349" y="241"/>
                  </a:lnTo>
                  <a:cubicBezTo>
                    <a:pt x="405" y="188"/>
                    <a:pt x="408" y="100"/>
                    <a:pt x="356" y="44"/>
                  </a:cubicBezTo>
                  <a:cubicBezTo>
                    <a:pt x="329" y="15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4269988" y="2924994"/>
              <a:ext cx="58721" cy="54358"/>
            </a:xfrm>
            <a:custGeom>
              <a:avLst/>
              <a:gdLst/>
              <a:ahLst/>
              <a:cxnLst/>
              <a:rect l="l" t="t" r="r" b="b"/>
              <a:pathLst>
                <a:path w="1654" h="1531" extrusionOk="0">
                  <a:moveTo>
                    <a:pt x="1500" y="0"/>
                  </a:moveTo>
                  <a:cubicBezTo>
                    <a:pt x="1466" y="0"/>
                    <a:pt x="1432" y="13"/>
                    <a:pt x="1406" y="38"/>
                  </a:cubicBezTo>
                  <a:lnTo>
                    <a:pt x="1213" y="215"/>
                  </a:lnTo>
                  <a:cubicBezTo>
                    <a:pt x="1157" y="268"/>
                    <a:pt x="1154" y="356"/>
                    <a:pt x="1206" y="412"/>
                  </a:cubicBezTo>
                  <a:cubicBezTo>
                    <a:pt x="1234" y="442"/>
                    <a:pt x="1270" y="457"/>
                    <a:pt x="1307" y="457"/>
                  </a:cubicBezTo>
                  <a:cubicBezTo>
                    <a:pt x="1342" y="457"/>
                    <a:pt x="1373" y="445"/>
                    <a:pt x="1402" y="419"/>
                  </a:cubicBezTo>
                  <a:lnTo>
                    <a:pt x="1595" y="241"/>
                  </a:lnTo>
                  <a:cubicBezTo>
                    <a:pt x="1650" y="189"/>
                    <a:pt x="1654" y="100"/>
                    <a:pt x="1602" y="45"/>
                  </a:cubicBezTo>
                  <a:cubicBezTo>
                    <a:pt x="1575" y="15"/>
                    <a:pt x="1537" y="0"/>
                    <a:pt x="1500" y="0"/>
                  </a:cubicBezTo>
                  <a:close/>
                  <a:moveTo>
                    <a:pt x="922" y="538"/>
                  </a:moveTo>
                  <a:cubicBezTo>
                    <a:pt x="888" y="538"/>
                    <a:pt x="854" y="550"/>
                    <a:pt x="828" y="575"/>
                  </a:cubicBezTo>
                  <a:lnTo>
                    <a:pt x="635" y="753"/>
                  </a:lnTo>
                  <a:cubicBezTo>
                    <a:pt x="580" y="805"/>
                    <a:pt x="576" y="894"/>
                    <a:pt x="629" y="949"/>
                  </a:cubicBezTo>
                  <a:cubicBezTo>
                    <a:pt x="655" y="980"/>
                    <a:pt x="691" y="995"/>
                    <a:pt x="730" y="995"/>
                  </a:cubicBezTo>
                  <a:cubicBezTo>
                    <a:pt x="763" y="995"/>
                    <a:pt x="798" y="982"/>
                    <a:pt x="825" y="956"/>
                  </a:cubicBezTo>
                  <a:lnTo>
                    <a:pt x="1016" y="779"/>
                  </a:lnTo>
                  <a:cubicBezTo>
                    <a:pt x="1072" y="726"/>
                    <a:pt x="1077" y="638"/>
                    <a:pt x="1024" y="582"/>
                  </a:cubicBezTo>
                  <a:cubicBezTo>
                    <a:pt x="996" y="553"/>
                    <a:pt x="959" y="538"/>
                    <a:pt x="922" y="538"/>
                  </a:cubicBezTo>
                  <a:close/>
                  <a:moveTo>
                    <a:pt x="347" y="1074"/>
                  </a:moveTo>
                  <a:cubicBezTo>
                    <a:pt x="313" y="1074"/>
                    <a:pt x="279" y="1087"/>
                    <a:pt x="252" y="1111"/>
                  </a:cubicBezTo>
                  <a:lnTo>
                    <a:pt x="59" y="1290"/>
                  </a:lnTo>
                  <a:cubicBezTo>
                    <a:pt x="5" y="1342"/>
                    <a:pt x="0" y="1429"/>
                    <a:pt x="54" y="1485"/>
                  </a:cubicBezTo>
                  <a:cubicBezTo>
                    <a:pt x="80" y="1516"/>
                    <a:pt x="116" y="1530"/>
                    <a:pt x="154" y="1530"/>
                  </a:cubicBezTo>
                  <a:cubicBezTo>
                    <a:pt x="186" y="1530"/>
                    <a:pt x="221" y="1517"/>
                    <a:pt x="249" y="1493"/>
                  </a:cubicBezTo>
                  <a:lnTo>
                    <a:pt x="441" y="1314"/>
                  </a:lnTo>
                  <a:cubicBezTo>
                    <a:pt x="497" y="1262"/>
                    <a:pt x="501" y="1175"/>
                    <a:pt x="448" y="1119"/>
                  </a:cubicBezTo>
                  <a:cubicBezTo>
                    <a:pt x="421" y="1089"/>
                    <a:pt x="384" y="1074"/>
                    <a:pt x="347" y="10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4331409" y="2908875"/>
              <a:ext cx="14485" cy="13279"/>
            </a:xfrm>
            <a:custGeom>
              <a:avLst/>
              <a:gdLst/>
              <a:ahLst/>
              <a:cxnLst/>
              <a:rect l="l" t="t" r="r" b="b"/>
              <a:pathLst>
                <a:path w="408" h="374" extrusionOk="0">
                  <a:moveTo>
                    <a:pt x="254" y="1"/>
                  </a:moveTo>
                  <a:cubicBezTo>
                    <a:pt x="220" y="1"/>
                    <a:pt x="186" y="13"/>
                    <a:pt x="160" y="38"/>
                  </a:cubicBezTo>
                  <a:lnTo>
                    <a:pt x="59" y="133"/>
                  </a:lnTo>
                  <a:cubicBezTo>
                    <a:pt x="3" y="185"/>
                    <a:pt x="0" y="273"/>
                    <a:pt x="52" y="329"/>
                  </a:cubicBezTo>
                  <a:cubicBezTo>
                    <a:pt x="79" y="359"/>
                    <a:pt x="115" y="374"/>
                    <a:pt x="153" y="374"/>
                  </a:cubicBezTo>
                  <a:cubicBezTo>
                    <a:pt x="187" y="374"/>
                    <a:pt x="220" y="362"/>
                    <a:pt x="248" y="336"/>
                  </a:cubicBezTo>
                  <a:lnTo>
                    <a:pt x="348" y="241"/>
                  </a:lnTo>
                  <a:cubicBezTo>
                    <a:pt x="404" y="190"/>
                    <a:pt x="407" y="100"/>
                    <a:pt x="356" y="46"/>
                  </a:cubicBezTo>
                  <a:cubicBezTo>
                    <a:pt x="328" y="16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4133263" y="3021351"/>
              <a:ext cx="57408" cy="38665"/>
            </a:xfrm>
            <a:custGeom>
              <a:avLst/>
              <a:gdLst/>
              <a:ahLst/>
              <a:cxnLst/>
              <a:rect l="l" t="t" r="r" b="b"/>
              <a:pathLst>
                <a:path w="1617" h="1089" extrusionOk="0">
                  <a:moveTo>
                    <a:pt x="522" y="0"/>
                  </a:moveTo>
                  <a:cubicBezTo>
                    <a:pt x="468" y="0"/>
                    <a:pt x="414" y="16"/>
                    <a:pt x="369" y="46"/>
                  </a:cubicBezTo>
                  <a:lnTo>
                    <a:pt x="166" y="182"/>
                  </a:lnTo>
                  <a:cubicBezTo>
                    <a:pt x="1" y="293"/>
                    <a:pt x="5" y="536"/>
                    <a:pt x="173" y="642"/>
                  </a:cubicBezTo>
                  <a:lnTo>
                    <a:pt x="891" y="1088"/>
                  </a:lnTo>
                  <a:lnTo>
                    <a:pt x="1617" y="274"/>
                  </a:lnTo>
                  <a:lnTo>
                    <a:pt x="591" y="9"/>
                  </a:lnTo>
                  <a:cubicBezTo>
                    <a:pt x="568" y="3"/>
                    <a:pt x="545" y="0"/>
                    <a:pt x="5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4148494" y="3025647"/>
              <a:ext cx="42177" cy="34404"/>
            </a:xfrm>
            <a:custGeom>
              <a:avLst/>
              <a:gdLst/>
              <a:ahLst/>
              <a:cxnLst/>
              <a:rect l="l" t="t" r="r" b="b"/>
              <a:pathLst>
                <a:path w="1188" h="969" extrusionOk="0">
                  <a:moveTo>
                    <a:pt x="600" y="0"/>
                  </a:moveTo>
                  <a:lnTo>
                    <a:pt x="0" y="679"/>
                  </a:lnTo>
                  <a:lnTo>
                    <a:pt x="464" y="969"/>
                  </a:lnTo>
                  <a:lnTo>
                    <a:pt x="1188" y="153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4190531" y="3059909"/>
              <a:ext cx="39088" cy="55849"/>
            </a:xfrm>
            <a:custGeom>
              <a:avLst/>
              <a:gdLst/>
              <a:ahLst/>
              <a:cxnLst/>
              <a:rect l="l" t="t" r="r" b="b"/>
              <a:pathLst>
                <a:path w="1101" h="1573" extrusionOk="0">
                  <a:moveTo>
                    <a:pt x="817" y="1"/>
                  </a:moveTo>
                  <a:lnTo>
                    <a:pt x="1" y="725"/>
                  </a:lnTo>
                  <a:lnTo>
                    <a:pt x="447" y="1443"/>
                  </a:lnTo>
                  <a:cubicBezTo>
                    <a:pt x="501" y="1529"/>
                    <a:pt x="590" y="1572"/>
                    <a:pt x="679" y="1572"/>
                  </a:cubicBezTo>
                  <a:cubicBezTo>
                    <a:pt x="766" y="1572"/>
                    <a:pt x="853" y="1531"/>
                    <a:pt x="907" y="1450"/>
                  </a:cubicBezTo>
                  <a:lnTo>
                    <a:pt x="1043" y="1247"/>
                  </a:lnTo>
                  <a:cubicBezTo>
                    <a:pt x="1086" y="1182"/>
                    <a:pt x="1100" y="1102"/>
                    <a:pt x="1080" y="1025"/>
                  </a:cubicBez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4197134" y="3077838"/>
              <a:ext cx="32414" cy="37848"/>
            </a:xfrm>
            <a:custGeom>
              <a:avLst/>
              <a:gdLst/>
              <a:ahLst/>
              <a:cxnLst/>
              <a:rect l="l" t="t" r="r" b="b"/>
              <a:pathLst>
                <a:path w="913" h="1066" extrusionOk="0">
                  <a:moveTo>
                    <a:pt x="760" y="1"/>
                  </a:moveTo>
                  <a:cubicBezTo>
                    <a:pt x="750" y="40"/>
                    <a:pt x="733" y="80"/>
                    <a:pt x="710" y="115"/>
                  </a:cubicBezTo>
                  <a:lnTo>
                    <a:pt x="518" y="400"/>
                  </a:lnTo>
                  <a:cubicBezTo>
                    <a:pt x="443" y="514"/>
                    <a:pt x="320" y="570"/>
                    <a:pt x="197" y="570"/>
                  </a:cubicBezTo>
                  <a:cubicBezTo>
                    <a:pt x="129" y="570"/>
                    <a:pt x="60" y="553"/>
                    <a:pt x="0" y="518"/>
                  </a:cubicBezTo>
                  <a:lnTo>
                    <a:pt x="0" y="518"/>
                  </a:lnTo>
                  <a:lnTo>
                    <a:pt x="261" y="936"/>
                  </a:lnTo>
                  <a:cubicBezTo>
                    <a:pt x="315" y="1022"/>
                    <a:pt x="404" y="1065"/>
                    <a:pt x="494" y="1065"/>
                  </a:cubicBezTo>
                  <a:cubicBezTo>
                    <a:pt x="580" y="1065"/>
                    <a:pt x="667" y="1025"/>
                    <a:pt x="721" y="944"/>
                  </a:cubicBezTo>
                  <a:lnTo>
                    <a:pt x="857" y="741"/>
                  </a:lnTo>
                  <a:cubicBezTo>
                    <a:pt x="900" y="676"/>
                    <a:pt x="913" y="594"/>
                    <a:pt x="893" y="51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4099286" y="3095377"/>
              <a:ext cx="56555" cy="54252"/>
            </a:xfrm>
            <a:custGeom>
              <a:avLst/>
              <a:gdLst/>
              <a:ahLst/>
              <a:cxnLst/>
              <a:rect l="l" t="t" r="r" b="b"/>
              <a:pathLst>
                <a:path w="1593" h="1528" extrusionOk="0">
                  <a:moveTo>
                    <a:pt x="580" y="1"/>
                  </a:moveTo>
                  <a:cubicBezTo>
                    <a:pt x="501" y="1"/>
                    <a:pt x="423" y="26"/>
                    <a:pt x="356" y="74"/>
                  </a:cubicBezTo>
                  <a:lnTo>
                    <a:pt x="152" y="226"/>
                  </a:lnTo>
                  <a:cubicBezTo>
                    <a:pt x="1" y="340"/>
                    <a:pt x="19" y="572"/>
                    <a:pt x="186" y="660"/>
                  </a:cubicBezTo>
                  <a:lnTo>
                    <a:pt x="664" y="911"/>
                  </a:lnTo>
                  <a:lnTo>
                    <a:pt x="916" y="1391"/>
                  </a:lnTo>
                  <a:cubicBezTo>
                    <a:pt x="963" y="1481"/>
                    <a:pt x="1053" y="1527"/>
                    <a:pt x="1143" y="1527"/>
                  </a:cubicBezTo>
                  <a:cubicBezTo>
                    <a:pt x="1220" y="1527"/>
                    <a:pt x="1298" y="1493"/>
                    <a:pt x="1350" y="1424"/>
                  </a:cubicBezTo>
                  <a:lnTo>
                    <a:pt x="1503" y="1219"/>
                  </a:lnTo>
                  <a:cubicBezTo>
                    <a:pt x="1571" y="1122"/>
                    <a:pt x="1592" y="998"/>
                    <a:pt x="1556" y="883"/>
                  </a:cubicBezTo>
                  <a:lnTo>
                    <a:pt x="1350" y="225"/>
                  </a:lnTo>
                  <a:lnTo>
                    <a:pt x="691" y="18"/>
                  </a:lnTo>
                  <a:cubicBezTo>
                    <a:pt x="655" y="6"/>
                    <a:pt x="617" y="1"/>
                    <a:pt x="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4126589" y="3111105"/>
              <a:ext cx="29254" cy="38487"/>
            </a:xfrm>
            <a:custGeom>
              <a:avLst/>
              <a:gdLst/>
              <a:ahLst/>
              <a:cxnLst/>
              <a:rect l="l" t="t" r="r" b="b"/>
              <a:pathLst>
                <a:path w="824" h="1084" extrusionOk="0">
                  <a:moveTo>
                    <a:pt x="649" y="1"/>
                  </a:moveTo>
                  <a:cubicBezTo>
                    <a:pt x="640" y="93"/>
                    <a:pt x="602" y="186"/>
                    <a:pt x="541" y="266"/>
                  </a:cubicBezTo>
                  <a:lnTo>
                    <a:pt x="337" y="532"/>
                  </a:lnTo>
                  <a:cubicBezTo>
                    <a:pt x="261" y="628"/>
                    <a:pt x="154" y="676"/>
                    <a:pt x="53" y="676"/>
                  </a:cubicBezTo>
                  <a:cubicBezTo>
                    <a:pt x="35" y="676"/>
                    <a:pt x="18" y="674"/>
                    <a:pt x="0" y="671"/>
                  </a:cubicBezTo>
                  <a:lnTo>
                    <a:pt x="0" y="671"/>
                  </a:lnTo>
                  <a:lnTo>
                    <a:pt x="144" y="945"/>
                  </a:lnTo>
                  <a:cubicBezTo>
                    <a:pt x="191" y="1036"/>
                    <a:pt x="281" y="1083"/>
                    <a:pt x="371" y="1083"/>
                  </a:cubicBezTo>
                  <a:cubicBezTo>
                    <a:pt x="448" y="1083"/>
                    <a:pt x="525" y="1049"/>
                    <a:pt x="577" y="979"/>
                  </a:cubicBezTo>
                  <a:lnTo>
                    <a:pt x="730" y="775"/>
                  </a:lnTo>
                  <a:cubicBezTo>
                    <a:pt x="802" y="679"/>
                    <a:pt x="823" y="555"/>
                    <a:pt x="787" y="441"/>
                  </a:cubicBezTo>
                  <a:lnTo>
                    <a:pt x="64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4131524" y="2998380"/>
              <a:ext cx="130152" cy="118906"/>
            </a:xfrm>
            <a:custGeom>
              <a:avLst/>
              <a:gdLst/>
              <a:ahLst/>
              <a:cxnLst/>
              <a:rect l="l" t="t" r="r" b="b"/>
              <a:pathLst>
                <a:path w="3666" h="3349" extrusionOk="0">
                  <a:moveTo>
                    <a:pt x="2702" y="0"/>
                  </a:moveTo>
                  <a:cubicBezTo>
                    <a:pt x="2550" y="0"/>
                    <a:pt x="2393" y="57"/>
                    <a:pt x="2250" y="191"/>
                  </a:cubicBezTo>
                  <a:cubicBezTo>
                    <a:pt x="2224" y="216"/>
                    <a:pt x="2199" y="240"/>
                    <a:pt x="2174" y="267"/>
                  </a:cubicBezTo>
                  <a:lnTo>
                    <a:pt x="176" y="2522"/>
                  </a:lnTo>
                  <a:cubicBezTo>
                    <a:pt x="1" y="2720"/>
                    <a:pt x="11" y="3017"/>
                    <a:pt x="195" y="3203"/>
                  </a:cubicBezTo>
                  <a:cubicBezTo>
                    <a:pt x="291" y="3300"/>
                    <a:pt x="419" y="3348"/>
                    <a:pt x="546" y="3348"/>
                  </a:cubicBezTo>
                  <a:cubicBezTo>
                    <a:pt x="664" y="3348"/>
                    <a:pt x="782" y="3307"/>
                    <a:pt x="876" y="3223"/>
                  </a:cubicBezTo>
                  <a:lnTo>
                    <a:pt x="3131" y="1224"/>
                  </a:lnTo>
                  <a:cubicBezTo>
                    <a:pt x="3158" y="1199"/>
                    <a:pt x="3184" y="1174"/>
                    <a:pt x="3207" y="1148"/>
                  </a:cubicBezTo>
                  <a:cubicBezTo>
                    <a:pt x="3665" y="661"/>
                    <a:pt x="3219" y="0"/>
                    <a:pt x="2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4133973" y="3000262"/>
              <a:ext cx="124969" cy="116953"/>
            </a:xfrm>
            <a:custGeom>
              <a:avLst/>
              <a:gdLst/>
              <a:ahLst/>
              <a:cxnLst/>
              <a:rect l="l" t="t" r="r" b="b"/>
              <a:pathLst>
                <a:path w="3520" h="3294" extrusionOk="0">
                  <a:moveTo>
                    <a:pt x="2886" y="0"/>
                  </a:moveTo>
                  <a:cubicBezTo>
                    <a:pt x="3001" y="225"/>
                    <a:pt x="2995" y="509"/>
                    <a:pt x="2769" y="750"/>
                  </a:cubicBezTo>
                  <a:cubicBezTo>
                    <a:pt x="2745" y="776"/>
                    <a:pt x="2720" y="800"/>
                    <a:pt x="2693" y="826"/>
                  </a:cubicBezTo>
                  <a:lnTo>
                    <a:pt x="438" y="2825"/>
                  </a:lnTo>
                  <a:cubicBezTo>
                    <a:pt x="345" y="2908"/>
                    <a:pt x="225" y="2950"/>
                    <a:pt x="109" y="2950"/>
                  </a:cubicBezTo>
                  <a:cubicBezTo>
                    <a:pt x="73" y="2950"/>
                    <a:pt x="37" y="2944"/>
                    <a:pt x="1" y="2937"/>
                  </a:cubicBezTo>
                  <a:lnTo>
                    <a:pt x="1" y="2937"/>
                  </a:lnTo>
                  <a:cubicBezTo>
                    <a:pt x="24" y="3015"/>
                    <a:pt x="65" y="3087"/>
                    <a:pt x="126" y="3149"/>
                  </a:cubicBezTo>
                  <a:cubicBezTo>
                    <a:pt x="224" y="3245"/>
                    <a:pt x="349" y="3294"/>
                    <a:pt x="477" y="3294"/>
                  </a:cubicBezTo>
                  <a:cubicBezTo>
                    <a:pt x="594" y="3294"/>
                    <a:pt x="713" y="3252"/>
                    <a:pt x="807" y="3170"/>
                  </a:cubicBezTo>
                  <a:lnTo>
                    <a:pt x="3062" y="1171"/>
                  </a:lnTo>
                  <a:cubicBezTo>
                    <a:pt x="3089" y="1146"/>
                    <a:pt x="3115" y="1121"/>
                    <a:pt x="3138" y="1095"/>
                  </a:cubicBezTo>
                  <a:cubicBezTo>
                    <a:pt x="3519" y="689"/>
                    <a:pt x="3276" y="166"/>
                    <a:pt x="288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659</Words>
  <Application>Microsoft Office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Zen Dots</vt:lpstr>
      <vt:lpstr>Anaheim</vt:lpstr>
      <vt:lpstr>Arial</vt:lpstr>
      <vt:lpstr> Computer Science Degree for College by Slidesgo</vt:lpstr>
      <vt:lpstr>MINI PROJECT</vt:lpstr>
      <vt:lpstr> Math Quiz Game Project By Umamani,Anjali,Deepak (B.Tech 2nd year CSE)</vt:lpstr>
      <vt:lpstr>Introduction</vt:lpstr>
      <vt:lpstr>Interface Screenshots</vt:lpstr>
      <vt:lpstr>Introduction</vt:lpstr>
      <vt:lpstr>Objective </vt:lpstr>
      <vt:lpstr>Key Features of the Project</vt:lpstr>
      <vt:lpstr>Technologies Used</vt:lpstr>
      <vt:lpstr>Project Architecture</vt:lpstr>
      <vt:lpstr>Code Snippets</vt:lpstr>
      <vt:lpstr>Interface Screenshots</vt:lpstr>
      <vt:lpstr>Challenges Faced</vt:lpstr>
      <vt:lpstr>Conclusion</vt:lpstr>
      <vt:lpstr>Future aspects of the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Umamani Singh</dc:creator>
  <cp:lastModifiedBy>UMAMANI SINGH</cp:lastModifiedBy>
  <cp:revision>6</cp:revision>
  <dcterms:modified xsi:type="dcterms:W3CDTF">2024-12-29T16:08:20Z</dcterms:modified>
</cp:coreProperties>
</file>