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7" r:id="rId2"/>
  </p:sldIdLst>
  <p:sldSz cx="5943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1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69575"/>
  </p:normalViewPr>
  <p:slideViewPr>
    <p:cSldViewPr snapToGrid="0" showGuides="1">
      <p:cViewPr>
        <p:scale>
          <a:sx n="98" d="100"/>
          <a:sy n="98" d="100"/>
        </p:scale>
        <p:origin x="3024" y="144"/>
      </p:cViewPr>
      <p:guideLst>
        <p:guide orient="horz" pos="2592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AA5DE-3A94-6349-BCC0-5B29AAA91288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14575" y="1143000"/>
            <a:ext cx="222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A67D31-124A-8145-B9B1-2112732E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6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A67D31-124A-8145-B9B1-2112732ED7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3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346836"/>
            <a:ext cx="5052060" cy="286512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4322446"/>
            <a:ext cx="4457700" cy="1986914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09E4-DD24-EE42-869D-2D5AA296F2BD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F0E0-5EB7-1248-B3B5-93B65423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6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09E4-DD24-EE42-869D-2D5AA296F2BD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F0E0-5EB7-1248-B3B5-93B65423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4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438150"/>
            <a:ext cx="1281589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438150"/>
            <a:ext cx="3770471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09E4-DD24-EE42-869D-2D5AA296F2BD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F0E0-5EB7-1248-B3B5-93B65423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0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09E4-DD24-EE42-869D-2D5AA296F2BD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F0E0-5EB7-1248-B3B5-93B65423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2051688"/>
            <a:ext cx="5126355" cy="3423284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5507358"/>
            <a:ext cx="5126355" cy="1800224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09E4-DD24-EE42-869D-2D5AA296F2BD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F0E0-5EB7-1248-B3B5-93B65423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3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2190750"/>
            <a:ext cx="252603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2190750"/>
            <a:ext cx="252603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09E4-DD24-EE42-869D-2D5AA296F2BD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F0E0-5EB7-1248-B3B5-93B65423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44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38152"/>
            <a:ext cx="512635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2017396"/>
            <a:ext cx="2514421" cy="988694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3006090"/>
            <a:ext cx="2514421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2017396"/>
            <a:ext cx="2526804" cy="988694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3006090"/>
            <a:ext cx="252680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09E4-DD24-EE42-869D-2D5AA296F2BD}" type="datetimeFigureOut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F0E0-5EB7-1248-B3B5-93B65423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6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09E4-DD24-EE42-869D-2D5AA296F2BD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F0E0-5EB7-1248-B3B5-93B65423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4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09E4-DD24-EE42-869D-2D5AA296F2BD}" type="datetimeFigureOut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F0E0-5EB7-1248-B3B5-93B65423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0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48640"/>
            <a:ext cx="1916966" cy="19202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184912"/>
            <a:ext cx="3008948" cy="5848350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468880"/>
            <a:ext cx="1916966" cy="457390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09E4-DD24-EE42-869D-2D5AA296F2BD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F0E0-5EB7-1248-B3B5-93B65423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0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48640"/>
            <a:ext cx="1916966" cy="19202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184912"/>
            <a:ext cx="3008948" cy="5848350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468880"/>
            <a:ext cx="1916966" cy="457390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009E4-DD24-EE42-869D-2D5AA296F2BD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8F0E0-5EB7-1248-B3B5-93B65423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438152"/>
            <a:ext cx="512635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2190750"/>
            <a:ext cx="512635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7627622"/>
            <a:ext cx="13373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009E4-DD24-EE42-869D-2D5AA296F2BD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7627622"/>
            <a:ext cx="200596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7627622"/>
            <a:ext cx="13373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8F0E0-5EB7-1248-B3B5-93B65423B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3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sizes and numbers&#10;&#10;Description automatically generated">
            <a:extLst>
              <a:ext uri="{FF2B5EF4-FFF2-40B4-BE49-F238E27FC236}">
                <a16:creationId xmlns:a16="http://schemas.microsoft.com/office/drawing/2014/main" id="{F5331EBA-144C-0A20-2E84-D35373B86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7" y="6367194"/>
            <a:ext cx="3335185" cy="1871922"/>
          </a:xfrm>
          <a:prstGeom prst="rect">
            <a:avLst/>
          </a:prstGeom>
        </p:spPr>
      </p:pic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C4E7CD78-F210-BEDE-8AD4-92E23E1F80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459"/>
          <a:stretch/>
        </p:blipFill>
        <p:spPr>
          <a:xfrm>
            <a:off x="0" y="-1"/>
            <a:ext cx="4535424" cy="3111505"/>
          </a:xfrm>
          <a:prstGeom prst="rect">
            <a:avLst/>
          </a:prstGeom>
        </p:spPr>
      </p:pic>
      <p:pic>
        <p:nvPicPr>
          <p:cNvPr id="6" name="Picture 5" descr="A graph of different read count&#10;&#10;Description automatically generated">
            <a:extLst>
              <a:ext uri="{FF2B5EF4-FFF2-40B4-BE49-F238E27FC236}">
                <a16:creationId xmlns:a16="http://schemas.microsoft.com/office/drawing/2014/main" id="{CB669167-B2D4-4832-DC10-2495D3802E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1206"/>
          <a:stretch/>
        </p:blipFill>
        <p:spPr>
          <a:xfrm>
            <a:off x="0" y="3217241"/>
            <a:ext cx="4876800" cy="31095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98466A-0925-93E0-FC26-D09D678BC0DC}"/>
              </a:ext>
            </a:extLst>
          </p:cNvPr>
          <p:cNvSpPr txBox="1"/>
          <p:nvPr/>
        </p:nvSpPr>
        <p:spPr>
          <a:xfrm>
            <a:off x="-46892" y="0"/>
            <a:ext cx="1480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BA950-B5D3-EDCA-D345-5108D050C6C9}"/>
              </a:ext>
            </a:extLst>
          </p:cNvPr>
          <p:cNvSpPr txBox="1"/>
          <p:nvPr/>
        </p:nvSpPr>
        <p:spPr>
          <a:xfrm>
            <a:off x="0" y="6248442"/>
            <a:ext cx="299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4A8961-7D16-B7BD-C5F5-43005EF650AE}"/>
              </a:ext>
            </a:extLst>
          </p:cNvPr>
          <p:cNvSpPr txBox="1"/>
          <p:nvPr/>
        </p:nvSpPr>
        <p:spPr>
          <a:xfrm>
            <a:off x="-46892" y="3111504"/>
            <a:ext cx="1480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2171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1472</TotalTime>
  <Words>4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Uma Arora</dc:creator>
  <cp:lastModifiedBy>Uma Arora</cp:lastModifiedBy>
  <cp:revision>5</cp:revision>
  <dcterms:created xsi:type="dcterms:W3CDTF">2023-07-20T01:51:49Z</dcterms:created>
  <dcterms:modified xsi:type="dcterms:W3CDTF">2023-08-09T22:19:35Z</dcterms:modified>
</cp:coreProperties>
</file>