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8589625" cy="1325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76" userDrawn="1">
          <p15:clr>
            <a:srgbClr val="A4A3A4"/>
          </p15:clr>
        </p15:guide>
        <p15:guide id="2" pos="5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716"/>
  </p:normalViewPr>
  <p:slideViewPr>
    <p:cSldViewPr snapToGrid="0" snapToObjects="1" showGuides="1">
      <p:cViewPr>
        <p:scale>
          <a:sx n="67" d="100"/>
          <a:sy n="67" d="100"/>
        </p:scale>
        <p:origin x="840" y="144"/>
      </p:cViewPr>
      <p:guideLst>
        <p:guide orient="horz" pos="4176"/>
        <p:guide pos="58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1AE4C-075D-BE4B-B62A-1DF79FEC7C6B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65238" y="1143000"/>
            <a:ext cx="43275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456FD-151A-BC4D-88B2-D6143FA1EA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641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764347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528694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2293041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3057388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3821735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4586082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5350429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6114776" algn="l" defTabSz="152869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65238" y="1143000"/>
            <a:ext cx="43275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Quantitatively similar results</a:t>
            </a:r>
          </a:p>
          <a:p>
            <a:r>
              <a:rPr lang="en-US" dirty="0"/>
              <a:t>But locations differ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456FD-151A-BC4D-88B2-D6143FA1EA9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03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4222" y="2169902"/>
            <a:ext cx="15801181" cy="4616027"/>
          </a:xfrm>
        </p:spPr>
        <p:txBody>
          <a:bodyPr anchor="b"/>
          <a:lstStyle>
            <a:lvl1pPr algn="ctr"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3703" y="6963940"/>
            <a:ext cx="13942219" cy="3201140"/>
          </a:xfrm>
        </p:spPr>
        <p:txBody>
          <a:bodyPr/>
          <a:lstStyle>
            <a:lvl1pPr marL="0" indent="0" algn="ctr">
              <a:buNone/>
              <a:defRPr sz="4640"/>
            </a:lvl1pPr>
            <a:lvl2pPr marL="883905" indent="0" algn="ctr">
              <a:buNone/>
              <a:defRPr sz="3867"/>
            </a:lvl2pPr>
            <a:lvl3pPr marL="1767810" indent="0" algn="ctr">
              <a:buNone/>
              <a:defRPr sz="3480"/>
            </a:lvl3pPr>
            <a:lvl4pPr marL="2651714" indent="0" algn="ctr">
              <a:buNone/>
              <a:defRPr sz="3093"/>
            </a:lvl4pPr>
            <a:lvl5pPr marL="3535619" indent="0" algn="ctr">
              <a:buNone/>
              <a:defRPr sz="3093"/>
            </a:lvl5pPr>
            <a:lvl6pPr marL="4419524" indent="0" algn="ctr">
              <a:buNone/>
              <a:defRPr sz="3093"/>
            </a:lvl6pPr>
            <a:lvl7pPr marL="5303429" indent="0" algn="ctr">
              <a:buNone/>
              <a:defRPr sz="3093"/>
            </a:lvl7pPr>
            <a:lvl8pPr marL="6187333" indent="0" algn="ctr">
              <a:buNone/>
              <a:defRPr sz="3093"/>
            </a:lvl8pPr>
            <a:lvl9pPr marL="7071238" indent="0" algn="ctr">
              <a:buNone/>
              <a:defRPr sz="309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5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303201" y="705908"/>
            <a:ext cx="4008388" cy="11236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8038" y="705908"/>
            <a:ext cx="11792793" cy="11236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442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37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8355" y="3305496"/>
            <a:ext cx="16033552" cy="5515292"/>
          </a:xfrm>
        </p:spPr>
        <p:txBody>
          <a:bodyPr anchor="b"/>
          <a:lstStyle>
            <a:lvl1pPr>
              <a:defRPr sz="1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8355" y="8872964"/>
            <a:ext cx="16033552" cy="2900362"/>
          </a:xfrm>
        </p:spPr>
        <p:txBody>
          <a:bodyPr/>
          <a:lstStyle>
            <a:lvl1pPr marL="0" indent="0">
              <a:buNone/>
              <a:defRPr sz="4640">
                <a:solidFill>
                  <a:schemeClr val="tx1"/>
                </a:solidFill>
              </a:defRPr>
            </a:lvl1pPr>
            <a:lvl2pPr marL="883905" indent="0">
              <a:buNone/>
              <a:defRPr sz="3867">
                <a:solidFill>
                  <a:schemeClr val="tx1">
                    <a:tint val="75000"/>
                  </a:schemeClr>
                </a:solidFill>
              </a:defRPr>
            </a:lvl2pPr>
            <a:lvl3pPr marL="1767810" indent="0">
              <a:buNone/>
              <a:defRPr sz="3480">
                <a:solidFill>
                  <a:schemeClr val="tx1">
                    <a:tint val="75000"/>
                  </a:schemeClr>
                </a:solidFill>
              </a:defRPr>
            </a:lvl3pPr>
            <a:lvl4pPr marL="265171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4pPr>
            <a:lvl5pPr marL="353561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5pPr>
            <a:lvl6pPr marL="4419524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6pPr>
            <a:lvl7pPr marL="5303429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7pPr>
            <a:lvl8pPr marL="6187333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8pPr>
            <a:lvl9pPr marL="7071238" indent="0">
              <a:buNone/>
              <a:defRPr sz="30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8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8037" y="3529542"/>
            <a:ext cx="7900591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10997" y="3529542"/>
            <a:ext cx="7900591" cy="8412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3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458" y="705911"/>
            <a:ext cx="16033552" cy="25627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0460" y="3250248"/>
            <a:ext cx="7864281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80460" y="4843145"/>
            <a:ext cx="7864281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410999" y="3250248"/>
            <a:ext cx="7903012" cy="1592897"/>
          </a:xfrm>
        </p:spPr>
        <p:txBody>
          <a:bodyPr anchor="b"/>
          <a:lstStyle>
            <a:lvl1pPr marL="0" indent="0">
              <a:buNone/>
              <a:defRPr sz="4640" b="1"/>
            </a:lvl1pPr>
            <a:lvl2pPr marL="883905" indent="0">
              <a:buNone/>
              <a:defRPr sz="3867" b="1"/>
            </a:lvl2pPr>
            <a:lvl3pPr marL="1767810" indent="0">
              <a:buNone/>
              <a:defRPr sz="3480" b="1"/>
            </a:lvl3pPr>
            <a:lvl4pPr marL="2651714" indent="0">
              <a:buNone/>
              <a:defRPr sz="3093" b="1"/>
            </a:lvl4pPr>
            <a:lvl5pPr marL="3535619" indent="0">
              <a:buNone/>
              <a:defRPr sz="3093" b="1"/>
            </a:lvl5pPr>
            <a:lvl6pPr marL="4419524" indent="0">
              <a:buNone/>
              <a:defRPr sz="3093" b="1"/>
            </a:lvl6pPr>
            <a:lvl7pPr marL="5303429" indent="0">
              <a:buNone/>
              <a:defRPr sz="3093" b="1"/>
            </a:lvl7pPr>
            <a:lvl8pPr marL="6187333" indent="0">
              <a:buNone/>
              <a:defRPr sz="3093" b="1"/>
            </a:lvl8pPr>
            <a:lvl9pPr marL="7071238" indent="0">
              <a:buNone/>
              <a:defRPr sz="309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410999" y="4843145"/>
            <a:ext cx="7903012" cy="71235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58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2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432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458" y="883920"/>
            <a:ext cx="5995638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3012" y="1909024"/>
            <a:ext cx="9410998" cy="9422342"/>
          </a:xfrm>
        </p:spPr>
        <p:txBody>
          <a:bodyPr/>
          <a:lstStyle>
            <a:lvl1pPr>
              <a:defRPr sz="6187"/>
            </a:lvl1pPr>
            <a:lvl2pPr>
              <a:defRPr sz="5413"/>
            </a:lvl2pPr>
            <a:lvl3pPr>
              <a:defRPr sz="4640"/>
            </a:lvl3pPr>
            <a:lvl4pPr>
              <a:defRPr sz="3867"/>
            </a:lvl4pPr>
            <a:lvl5pPr>
              <a:defRPr sz="3867"/>
            </a:lvl5pPr>
            <a:lvl6pPr>
              <a:defRPr sz="3867"/>
            </a:lvl6pPr>
            <a:lvl7pPr>
              <a:defRPr sz="3867"/>
            </a:lvl7pPr>
            <a:lvl8pPr>
              <a:defRPr sz="3867"/>
            </a:lvl8pPr>
            <a:lvl9pPr>
              <a:defRPr sz="38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458" y="3977640"/>
            <a:ext cx="5995638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60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458" y="883920"/>
            <a:ext cx="5995638" cy="3093720"/>
          </a:xfrm>
        </p:spPr>
        <p:txBody>
          <a:bodyPr anchor="b"/>
          <a:lstStyle>
            <a:lvl1pPr>
              <a:defRPr sz="618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903012" y="1909024"/>
            <a:ext cx="9410998" cy="9422342"/>
          </a:xfrm>
        </p:spPr>
        <p:txBody>
          <a:bodyPr anchor="t"/>
          <a:lstStyle>
            <a:lvl1pPr marL="0" indent="0">
              <a:buNone/>
              <a:defRPr sz="6187"/>
            </a:lvl1pPr>
            <a:lvl2pPr marL="883905" indent="0">
              <a:buNone/>
              <a:defRPr sz="5413"/>
            </a:lvl2pPr>
            <a:lvl3pPr marL="1767810" indent="0">
              <a:buNone/>
              <a:defRPr sz="4640"/>
            </a:lvl3pPr>
            <a:lvl4pPr marL="2651714" indent="0">
              <a:buNone/>
              <a:defRPr sz="3867"/>
            </a:lvl4pPr>
            <a:lvl5pPr marL="3535619" indent="0">
              <a:buNone/>
              <a:defRPr sz="3867"/>
            </a:lvl5pPr>
            <a:lvl6pPr marL="4419524" indent="0">
              <a:buNone/>
              <a:defRPr sz="3867"/>
            </a:lvl6pPr>
            <a:lvl7pPr marL="5303429" indent="0">
              <a:buNone/>
              <a:defRPr sz="3867"/>
            </a:lvl7pPr>
            <a:lvl8pPr marL="6187333" indent="0">
              <a:buNone/>
              <a:defRPr sz="3867"/>
            </a:lvl8pPr>
            <a:lvl9pPr marL="7071238" indent="0">
              <a:buNone/>
              <a:defRPr sz="38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80458" y="3977640"/>
            <a:ext cx="5995638" cy="7369070"/>
          </a:xfrm>
        </p:spPr>
        <p:txBody>
          <a:bodyPr/>
          <a:lstStyle>
            <a:lvl1pPr marL="0" indent="0">
              <a:buNone/>
              <a:defRPr sz="3093"/>
            </a:lvl1pPr>
            <a:lvl2pPr marL="883905" indent="0">
              <a:buNone/>
              <a:defRPr sz="2707"/>
            </a:lvl2pPr>
            <a:lvl3pPr marL="1767810" indent="0">
              <a:buNone/>
              <a:defRPr sz="2320"/>
            </a:lvl3pPr>
            <a:lvl4pPr marL="2651714" indent="0">
              <a:buNone/>
              <a:defRPr sz="1933"/>
            </a:lvl4pPr>
            <a:lvl5pPr marL="3535619" indent="0">
              <a:buNone/>
              <a:defRPr sz="1933"/>
            </a:lvl5pPr>
            <a:lvl6pPr marL="4419524" indent="0">
              <a:buNone/>
              <a:defRPr sz="1933"/>
            </a:lvl6pPr>
            <a:lvl7pPr marL="5303429" indent="0">
              <a:buNone/>
              <a:defRPr sz="1933"/>
            </a:lvl7pPr>
            <a:lvl8pPr marL="6187333" indent="0">
              <a:buNone/>
              <a:defRPr sz="1933"/>
            </a:lvl8pPr>
            <a:lvl9pPr marL="7071238" indent="0">
              <a:buNone/>
              <a:defRPr sz="19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83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78037" y="705911"/>
            <a:ext cx="16033552" cy="25627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037" y="3529542"/>
            <a:ext cx="16033552" cy="8412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78037" y="12288946"/>
            <a:ext cx="4182666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384CE0-F0C3-D147-A628-E46E848DB3C5}" type="datetimeFigureOut">
              <a:rPr lang="en-US" smtClean="0"/>
              <a:t>3/10/22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7814" y="12288946"/>
            <a:ext cx="6273998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128922" y="12288946"/>
            <a:ext cx="4182666" cy="7059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12160-67A9-B943-B2EE-4674CEB92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203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767810" rtl="0" eaLnBrk="1" latinLnBrk="0" hangingPunct="1">
        <a:lnSpc>
          <a:spcPct val="90000"/>
        </a:lnSpc>
        <a:spcBef>
          <a:spcPct val="0"/>
        </a:spcBef>
        <a:buNone/>
        <a:defRPr sz="850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41952" indent="-441952" algn="l" defTabSz="1767810" rtl="0" eaLnBrk="1" latinLnBrk="0" hangingPunct="1">
        <a:lnSpc>
          <a:spcPct val="90000"/>
        </a:lnSpc>
        <a:spcBef>
          <a:spcPts val="1933"/>
        </a:spcBef>
        <a:buFont typeface="Arial" panose="020B0604020202020204" pitchFamily="34" charset="0"/>
        <a:buChar char="•"/>
        <a:defRPr sz="5413" kern="1200">
          <a:solidFill>
            <a:schemeClr val="tx1"/>
          </a:solidFill>
          <a:latin typeface="+mn-lt"/>
          <a:ea typeface="+mn-ea"/>
          <a:cs typeface="+mn-cs"/>
        </a:defRPr>
      </a:lvl1pPr>
      <a:lvl2pPr marL="132585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4640" kern="1200">
          <a:solidFill>
            <a:schemeClr val="tx1"/>
          </a:solidFill>
          <a:latin typeface="+mn-lt"/>
          <a:ea typeface="+mn-ea"/>
          <a:cs typeface="+mn-cs"/>
        </a:defRPr>
      </a:lvl2pPr>
      <a:lvl3pPr marL="2209762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867" kern="1200">
          <a:solidFill>
            <a:schemeClr val="tx1"/>
          </a:solidFill>
          <a:latin typeface="+mn-lt"/>
          <a:ea typeface="+mn-ea"/>
          <a:cs typeface="+mn-cs"/>
        </a:defRPr>
      </a:lvl3pPr>
      <a:lvl4pPr marL="3093667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97757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86147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745381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629286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513190" indent="-441952" algn="l" defTabSz="1767810" rtl="0" eaLnBrk="1" latinLnBrk="0" hangingPunct="1">
        <a:lnSpc>
          <a:spcPct val="90000"/>
        </a:lnSpc>
        <a:spcBef>
          <a:spcPts val="967"/>
        </a:spcBef>
        <a:buFont typeface="Arial" panose="020B0604020202020204" pitchFamily="34" charset="0"/>
        <a:buChar char="•"/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1pPr>
      <a:lvl2pPr marL="883905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2pPr>
      <a:lvl3pPr marL="1767810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3pPr>
      <a:lvl4pPr marL="265171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4pPr>
      <a:lvl5pPr marL="353561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5pPr>
      <a:lvl6pPr marL="4419524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6pPr>
      <a:lvl7pPr marL="5303429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7pPr>
      <a:lvl8pPr marL="6187333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8pPr>
      <a:lvl9pPr marL="7071238" algn="l" defTabSz="1767810" rtl="0" eaLnBrk="1" latinLnBrk="0" hangingPunct="1">
        <a:defRPr sz="3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C92A4E-4805-CB46-A9BF-724009B1B228}"/>
              </a:ext>
            </a:extLst>
          </p:cNvPr>
          <p:cNvSpPr txBox="1"/>
          <p:nvPr/>
        </p:nvSpPr>
        <p:spPr>
          <a:xfrm>
            <a:off x="391886" y="7427459"/>
            <a:ext cx="1903216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C57BL/6J</a:t>
            </a:r>
          </a:p>
          <a:p>
            <a:endParaRPr lang="en-US" sz="2100" dirty="0"/>
          </a:p>
          <a:p>
            <a:r>
              <a:rPr lang="en-US" sz="2100" b="1" dirty="0">
                <a:solidFill>
                  <a:schemeClr val="accent6"/>
                </a:solidFill>
                <a:highlight>
                  <a:srgbClr val="FFFF00"/>
                </a:highlight>
              </a:rPr>
              <a:t>GGAAAATGATAAAAACC</a:t>
            </a:r>
            <a:r>
              <a:rPr lang="en-US" sz="2100" b="1" dirty="0">
                <a:highlight>
                  <a:srgbClr val="FFFF00"/>
                </a:highlight>
              </a:rPr>
              <a:t>ACAC</a:t>
            </a:r>
            <a:r>
              <a:rPr lang="en-US" sz="2100" b="1" dirty="0">
                <a:solidFill>
                  <a:schemeClr val="accent1"/>
                </a:solidFill>
              </a:rPr>
              <a:t>TGTAGAACATATTAGATGAGT</a:t>
            </a:r>
            <a:r>
              <a:rPr lang="en-US" sz="2100" b="1" dirty="0">
                <a:solidFill>
                  <a:schemeClr val="accent1"/>
                </a:solidFill>
                <a:highlight>
                  <a:srgbClr val="FFFF00"/>
                </a:highlight>
              </a:rPr>
              <a:t>GAGT</a:t>
            </a:r>
            <a:r>
              <a:rPr lang="en-US" sz="2100" b="1" dirty="0">
                <a:highlight>
                  <a:srgbClr val="FFFF00"/>
                </a:highlight>
              </a:rPr>
              <a:t>TACACTG</a:t>
            </a:r>
            <a:r>
              <a:rPr lang="en-US" sz="2100" b="1" dirty="0"/>
              <a:t>AAAA</a:t>
            </a:r>
            <a:r>
              <a:rPr lang="en-US" sz="2100" b="1" dirty="0">
                <a:highlight>
                  <a:srgbClr val="FFFF00"/>
                </a:highlight>
              </a:rPr>
              <a:t>ACACA</a:t>
            </a:r>
            <a:r>
              <a:rPr lang="en-US" sz="2100" b="1" u="sng" dirty="0">
                <a:highlight>
                  <a:srgbClr val="FFFF00"/>
                </a:highlight>
              </a:rPr>
              <a:t>TTCGTTGGAA</a:t>
            </a:r>
            <a:r>
              <a:rPr lang="en-US" sz="2100" b="1" u="sng" dirty="0"/>
              <a:t>A</a:t>
            </a:r>
            <a:r>
              <a:rPr lang="en-US" sz="2100" b="1" u="sng" dirty="0">
                <a:solidFill>
                  <a:srgbClr val="FF0000"/>
                </a:solidFill>
              </a:rPr>
              <a:t>CGGGA</a:t>
            </a:r>
            <a:r>
              <a:rPr lang="en-US" sz="2100" b="1" dirty="0">
                <a:solidFill>
                  <a:srgbClr val="FF0000"/>
                </a:solidFill>
              </a:rPr>
              <a:t>T</a:t>
            </a: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TTGTAGAACAGTGTA</a:t>
            </a:r>
            <a:r>
              <a:rPr lang="en-US" sz="2100" b="1" dirty="0">
                <a:solidFill>
                  <a:srgbClr val="FF0000"/>
                </a:solidFill>
              </a:rPr>
              <a:t>TA</a:t>
            </a:r>
            <a:r>
              <a:rPr lang="en-US" sz="2100" b="1" dirty="0">
                <a:solidFill>
                  <a:schemeClr val="accent6"/>
                </a:solidFill>
              </a:rPr>
              <a:t>TCAAT</a:t>
            </a:r>
            <a:r>
              <a:rPr lang="en-US" sz="2100" b="1" dirty="0">
                <a:solidFill>
                  <a:schemeClr val="accent6"/>
                </a:solidFill>
                <a:highlight>
                  <a:srgbClr val="FFFF00"/>
                </a:highlight>
              </a:rPr>
              <a:t>GAGTTACAATGAGAA</a:t>
            </a:r>
            <a:r>
              <a:rPr lang="en-US" sz="2100" b="1" dirty="0">
                <a:solidFill>
                  <a:schemeClr val="accent6"/>
                </a:solidFill>
              </a:rPr>
              <a:t>ACAT</a:t>
            </a:r>
          </a:p>
          <a:p>
            <a:endParaRPr lang="en-US" sz="2100" dirty="0"/>
          </a:p>
          <a:p>
            <a:r>
              <a:rPr lang="en-US" sz="2100" dirty="0"/>
              <a:t>CAST/</a:t>
            </a:r>
            <a:r>
              <a:rPr lang="en-US" sz="2100" dirty="0" err="1"/>
              <a:t>EiJ</a:t>
            </a:r>
            <a:endParaRPr lang="en-US" sz="2100" dirty="0"/>
          </a:p>
          <a:p>
            <a:endParaRPr lang="en-US" sz="2100" dirty="0"/>
          </a:p>
          <a:p>
            <a:r>
              <a:rPr lang="en-US" sz="2100" b="1" dirty="0">
                <a:solidFill>
                  <a:schemeClr val="accent6"/>
                </a:solidFill>
              </a:rPr>
              <a:t>GGAAAATG</a:t>
            </a:r>
            <a:r>
              <a:rPr lang="en-US" sz="2100" b="1" dirty="0"/>
              <a:t>AT</a:t>
            </a:r>
            <a:r>
              <a:rPr lang="en-US" sz="2100" b="1" dirty="0">
                <a:highlight>
                  <a:srgbClr val="FFFF00"/>
                </a:highlight>
              </a:rPr>
              <a:t>AAAAACCA</a:t>
            </a:r>
            <a:r>
              <a:rPr lang="en-US" sz="2100" b="1" dirty="0"/>
              <a:t>CACTGTAGAACAT</a:t>
            </a:r>
            <a:r>
              <a:rPr lang="en-US" sz="2100" b="1" dirty="0">
                <a:highlight>
                  <a:srgbClr val="FFFF00"/>
                </a:highlight>
              </a:rPr>
              <a:t>ATTAGATGAGT</a:t>
            </a:r>
            <a:r>
              <a:rPr lang="en-US" sz="2100" b="1" dirty="0"/>
              <a:t>GAGTTACACTGAA</a:t>
            </a:r>
            <a:r>
              <a:rPr lang="en-US" sz="2100" b="1" dirty="0">
                <a:highlight>
                  <a:srgbClr val="FFFF00"/>
                </a:highlight>
              </a:rPr>
              <a:t>AAACACA</a:t>
            </a:r>
            <a:r>
              <a:rPr lang="en-US" sz="2100" b="1" u="sng" dirty="0">
                <a:highlight>
                  <a:srgbClr val="FFFF00"/>
                </a:highlight>
              </a:rPr>
              <a:t>TTCGTTGGAAACGGGA</a:t>
            </a:r>
            <a:r>
              <a:rPr lang="en-US" sz="2100" b="1" dirty="0">
                <a:highlight>
                  <a:srgbClr val="FFFF00"/>
                </a:highlight>
              </a:rPr>
              <a:t>TTTGTAGAA</a:t>
            </a:r>
            <a:r>
              <a:rPr lang="en-US" sz="2100" b="1" dirty="0">
                <a:solidFill>
                  <a:srgbClr val="FF0000"/>
                </a:solidFill>
              </a:rPr>
              <a:t>CAGTGTATATCA</a:t>
            </a:r>
            <a:r>
              <a:rPr lang="en-US" sz="2100" b="1" dirty="0"/>
              <a:t>AT</a:t>
            </a:r>
            <a:r>
              <a:rPr lang="en-US" sz="2100" b="1" dirty="0">
                <a:solidFill>
                  <a:schemeClr val="accent1"/>
                </a:solidFill>
              </a:rPr>
              <a:t>GAGTT</a:t>
            </a:r>
            <a:r>
              <a:rPr lang="en-US" sz="2100" b="1" dirty="0">
                <a:solidFill>
                  <a:schemeClr val="accent1"/>
                </a:solidFill>
                <a:highlight>
                  <a:srgbClr val="FFFF00"/>
                </a:highlight>
              </a:rPr>
              <a:t>ACAATG</a:t>
            </a:r>
            <a:r>
              <a:rPr lang="en-US" sz="2100" b="1" dirty="0">
                <a:highlight>
                  <a:srgbClr val="FFFF00"/>
                </a:highlight>
              </a:rPr>
              <a:t>AGAAA</a:t>
            </a:r>
            <a:r>
              <a:rPr lang="en-US" sz="2100" b="1" dirty="0">
                <a:solidFill>
                  <a:schemeClr val="accent6"/>
                </a:solidFill>
              </a:rPr>
              <a:t>CAT</a:t>
            </a:r>
          </a:p>
          <a:p>
            <a:endParaRPr lang="en-US" sz="2100" dirty="0"/>
          </a:p>
          <a:p>
            <a:r>
              <a:rPr lang="en-US" sz="2100" dirty="0"/>
              <a:t>LEWES/</a:t>
            </a:r>
            <a:r>
              <a:rPr lang="en-US" sz="2100" dirty="0" err="1"/>
              <a:t>EiJ</a:t>
            </a:r>
            <a:endParaRPr lang="en-US" sz="2100" dirty="0"/>
          </a:p>
          <a:p>
            <a:endParaRPr lang="en-US" sz="2100" dirty="0"/>
          </a:p>
          <a:p>
            <a:r>
              <a:rPr lang="en-US" sz="2100" b="1" dirty="0">
                <a:highlight>
                  <a:srgbClr val="FFFF00"/>
                </a:highlight>
              </a:rPr>
              <a:t>GGAAAATGATAAA</a:t>
            </a:r>
            <a:r>
              <a:rPr lang="en-US" sz="2100" b="1" dirty="0">
                <a:solidFill>
                  <a:schemeClr val="accent1"/>
                </a:solidFill>
                <a:highlight>
                  <a:srgbClr val="FFFF00"/>
                </a:highlight>
              </a:rPr>
              <a:t>AA</a:t>
            </a:r>
            <a:r>
              <a:rPr lang="en-US" sz="2100" b="1" dirty="0">
                <a:solidFill>
                  <a:schemeClr val="accent1"/>
                </a:solidFill>
              </a:rPr>
              <a:t>CCACACTGTAGAAC</a:t>
            </a:r>
            <a:r>
              <a:rPr lang="en-US" sz="2100" b="1" dirty="0"/>
              <a:t>ATATTA</a:t>
            </a:r>
            <a:r>
              <a:rPr lang="en-US" sz="2100" b="1" dirty="0">
                <a:highlight>
                  <a:srgbClr val="FFFF00"/>
                </a:highlight>
              </a:rPr>
              <a:t>GATGAGTGAGT</a:t>
            </a: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TACACT</a:t>
            </a:r>
            <a:r>
              <a:rPr lang="en-US" sz="2100" b="1" dirty="0">
                <a:solidFill>
                  <a:srgbClr val="FF0000"/>
                </a:solidFill>
              </a:rPr>
              <a:t>GAA</a:t>
            </a:r>
            <a:r>
              <a:rPr lang="en-US" sz="2100" b="1" dirty="0"/>
              <a:t>A</a:t>
            </a:r>
            <a:r>
              <a:rPr lang="en-US" sz="2100" b="1" dirty="0">
                <a:solidFill>
                  <a:schemeClr val="accent6"/>
                </a:solidFill>
              </a:rPr>
              <a:t>AACACA</a:t>
            </a:r>
            <a:r>
              <a:rPr lang="en-US" sz="2100" b="1" u="sng" dirty="0">
                <a:solidFill>
                  <a:schemeClr val="accent6"/>
                </a:solidFill>
              </a:rPr>
              <a:t>TTCGTTG</a:t>
            </a:r>
            <a:r>
              <a:rPr lang="en-US" sz="2100" b="1" u="sng" dirty="0">
                <a:highlight>
                  <a:srgbClr val="FFFF00"/>
                </a:highlight>
              </a:rPr>
              <a:t>GAAACGGGA</a:t>
            </a:r>
            <a:r>
              <a:rPr lang="en-US" sz="2100" b="1" dirty="0">
                <a:highlight>
                  <a:srgbClr val="FFFF00"/>
                </a:highlight>
              </a:rPr>
              <a:t>TTTGTAGAACAGTGTA</a:t>
            </a:r>
            <a:r>
              <a:rPr lang="en-US" sz="2100" b="1" dirty="0"/>
              <a:t>TATCAATGAGTTACAATGAGAAA</a:t>
            </a:r>
            <a:r>
              <a:rPr lang="en-US" sz="2100" b="1" dirty="0">
                <a:highlight>
                  <a:srgbClr val="FFFF00"/>
                </a:highlight>
              </a:rPr>
              <a:t>CAT</a:t>
            </a:r>
            <a:endParaRPr lang="en-US" sz="2100" dirty="0">
              <a:highlight>
                <a:srgbClr val="FFFF00"/>
              </a:highlight>
            </a:endParaRPr>
          </a:p>
          <a:p>
            <a:endParaRPr lang="en-US" sz="2100" dirty="0"/>
          </a:p>
          <a:p>
            <a:r>
              <a:rPr lang="en-US" sz="2100" dirty="0"/>
              <a:t>PWK/</a:t>
            </a:r>
            <a:r>
              <a:rPr lang="en-US" sz="2100" dirty="0" err="1"/>
              <a:t>PhJ</a:t>
            </a:r>
            <a:endParaRPr lang="en-US" sz="2100" dirty="0"/>
          </a:p>
          <a:p>
            <a:endParaRPr lang="en-US" sz="2100" dirty="0"/>
          </a:p>
          <a:p>
            <a:r>
              <a:rPr lang="en-US" sz="2100" b="1" dirty="0">
                <a:highlight>
                  <a:srgbClr val="FFFF00"/>
                </a:highlight>
              </a:rPr>
              <a:t>GGAA</a:t>
            </a:r>
            <a:r>
              <a:rPr lang="en-US" sz="2100" b="1" dirty="0">
                <a:solidFill>
                  <a:schemeClr val="accent6"/>
                </a:solidFill>
              </a:rPr>
              <a:t>AATGATAA</a:t>
            </a:r>
            <a:r>
              <a:rPr lang="en-US" sz="2100" b="1" dirty="0">
                <a:solidFill>
                  <a:schemeClr val="accent6"/>
                </a:solidFill>
                <a:highlight>
                  <a:srgbClr val="FFFF00"/>
                </a:highlight>
              </a:rPr>
              <a:t>AAACCACACTG</a:t>
            </a:r>
            <a:r>
              <a:rPr lang="en-US" sz="2100" b="1" dirty="0">
                <a:solidFill>
                  <a:schemeClr val="accent6"/>
                </a:solidFill>
              </a:rPr>
              <a:t>TAGAA</a:t>
            </a:r>
            <a:r>
              <a:rPr lang="en-US" sz="2100" b="1" dirty="0"/>
              <a:t>CATATTAGATGAG</a:t>
            </a:r>
            <a:r>
              <a:rPr lang="en-US" sz="2100" b="1" dirty="0">
                <a:solidFill>
                  <a:srgbClr val="FF0000"/>
                </a:solidFill>
              </a:rPr>
              <a:t>T</a:t>
            </a:r>
            <a:r>
              <a:rPr lang="en-US" sz="2100" b="1" dirty="0">
                <a:solidFill>
                  <a:srgbClr val="FF0000"/>
                </a:solidFill>
                <a:highlight>
                  <a:srgbClr val="FFFF00"/>
                </a:highlight>
              </a:rPr>
              <a:t>GAGTTACACTG</a:t>
            </a:r>
            <a:r>
              <a:rPr lang="en-US" sz="2100" b="1" dirty="0">
                <a:solidFill>
                  <a:srgbClr val="FF0000"/>
                </a:solidFill>
              </a:rPr>
              <a:t>A</a:t>
            </a:r>
            <a:r>
              <a:rPr lang="en-US" sz="2100" b="1" dirty="0"/>
              <a:t>AA</a:t>
            </a:r>
            <a:r>
              <a:rPr lang="en-US" sz="2100" b="1" dirty="0">
                <a:highlight>
                  <a:srgbClr val="FFFF00"/>
                </a:highlight>
              </a:rPr>
              <a:t>AACACA</a:t>
            </a:r>
            <a:r>
              <a:rPr lang="en-US" sz="2100" b="1" u="sng" dirty="0">
                <a:highlight>
                  <a:srgbClr val="FFFF00"/>
                </a:highlight>
              </a:rPr>
              <a:t>TTCGTTG</a:t>
            </a:r>
            <a:r>
              <a:rPr lang="en-US" sz="2100" b="1" u="sng" dirty="0">
                <a:solidFill>
                  <a:schemeClr val="accent1"/>
                </a:solidFill>
                <a:highlight>
                  <a:srgbClr val="FFFF00"/>
                </a:highlight>
              </a:rPr>
              <a:t>GAAACGGGA</a:t>
            </a:r>
            <a:r>
              <a:rPr lang="en-US" sz="2100" b="1" dirty="0">
                <a:solidFill>
                  <a:schemeClr val="accent1"/>
                </a:solidFill>
                <a:highlight>
                  <a:srgbClr val="FFFF00"/>
                </a:highlight>
              </a:rPr>
              <a:t>TTTGTAGAACAGTGTATAT</a:t>
            </a:r>
            <a:r>
              <a:rPr lang="en-US" sz="2100" b="1" dirty="0">
                <a:highlight>
                  <a:srgbClr val="FFFF00"/>
                </a:highlight>
              </a:rPr>
              <a:t>CA</a:t>
            </a:r>
            <a:r>
              <a:rPr lang="en-US" sz="2100" b="1" dirty="0"/>
              <a:t>ATGAGTTACAATGA</a:t>
            </a:r>
            <a:r>
              <a:rPr lang="en-US" sz="2100" b="1" dirty="0">
                <a:highlight>
                  <a:srgbClr val="FFFF00"/>
                </a:highlight>
              </a:rPr>
              <a:t>GAAACAT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DEB9A2-DAFC-1E4B-91B4-DB22007815FD}"/>
              </a:ext>
            </a:extLst>
          </p:cNvPr>
          <p:cNvSpPr txBox="1"/>
          <p:nvPr/>
        </p:nvSpPr>
        <p:spPr>
          <a:xfrm>
            <a:off x="391886" y="281927"/>
            <a:ext cx="1903216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C57BL/6J</a:t>
            </a:r>
          </a:p>
          <a:p>
            <a:endParaRPr lang="en-US" sz="2100" dirty="0"/>
          </a:p>
          <a:p>
            <a:r>
              <a:rPr lang="en-US" sz="2100" b="1" dirty="0">
                <a:solidFill>
                  <a:schemeClr val="accent6"/>
                </a:solidFill>
              </a:rPr>
              <a:t>GGAAAATGATAAAAACC</a:t>
            </a:r>
            <a:r>
              <a:rPr lang="en-US" sz="2100" b="1" dirty="0"/>
              <a:t>ACAC</a:t>
            </a:r>
            <a:r>
              <a:rPr lang="en-US" sz="2100" b="1" dirty="0">
                <a:solidFill>
                  <a:schemeClr val="accent1"/>
                </a:solidFill>
              </a:rPr>
              <a:t>TGTAGAACATATTAGATGAGTGAGT</a:t>
            </a:r>
            <a:r>
              <a:rPr lang="en-US" sz="2100" b="1" dirty="0"/>
              <a:t>TACACTGAAAAACACA</a:t>
            </a:r>
            <a:r>
              <a:rPr lang="en-US" sz="2100" b="1" u="sng" dirty="0"/>
              <a:t>TTCGTTGGAAA</a:t>
            </a:r>
            <a:r>
              <a:rPr lang="en-US" sz="2100" b="1" u="sng" dirty="0">
                <a:solidFill>
                  <a:srgbClr val="FF0000"/>
                </a:solidFill>
              </a:rPr>
              <a:t>CGGGA</a:t>
            </a:r>
            <a:r>
              <a:rPr lang="en-US" sz="2100" b="1" dirty="0">
                <a:solidFill>
                  <a:srgbClr val="FF0000"/>
                </a:solidFill>
              </a:rPr>
              <a:t>TTTGTAGAACAGTGTATA</a:t>
            </a:r>
            <a:r>
              <a:rPr lang="en-US" sz="2100" b="1" dirty="0">
                <a:solidFill>
                  <a:schemeClr val="accent6"/>
                </a:solidFill>
              </a:rPr>
              <a:t>TCAATGAGTTACAATGAGAAACAT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CAST/</a:t>
            </a:r>
            <a:r>
              <a:rPr lang="en-US" sz="2100" dirty="0" err="1"/>
              <a:t>EiJ</a:t>
            </a:r>
            <a:endParaRPr lang="en-US" sz="2100" dirty="0"/>
          </a:p>
          <a:p>
            <a:endParaRPr lang="en-US" sz="2100" dirty="0"/>
          </a:p>
          <a:p>
            <a:r>
              <a:rPr lang="en-US" sz="2100" b="1" dirty="0">
                <a:solidFill>
                  <a:schemeClr val="accent6"/>
                </a:solidFill>
              </a:rPr>
              <a:t>GGAAAATG</a:t>
            </a:r>
            <a:r>
              <a:rPr lang="en-US" sz="2100" b="1" dirty="0"/>
              <a:t>ATAAAAACCACACTGTAGAACATATTAGATGAGTGAGTTACACTGAAAAACACA</a:t>
            </a:r>
            <a:r>
              <a:rPr lang="en-US" sz="2100" b="1" u="sng" dirty="0"/>
              <a:t>TTCGTTGGAAACGGGA</a:t>
            </a:r>
            <a:r>
              <a:rPr lang="en-US" sz="2100" b="1" dirty="0"/>
              <a:t>TTTGTAGAA</a:t>
            </a:r>
            <a:r>
              <a:rPr lang="en-US" sz="2100" b="1" dirty="0">
                <a:solidFill>
                  <a:srgbClr val="FF0000"/>
                </a:solidFill>
              </a:rPr>
              <a:t>CAGTGTATATCA</a:t>
            </a:r>
            <a:r>
              <a:rPr lang="en-US" sz="2100" b="1" dirty="0"/>
              <a:t>AT</a:t>
            </a:r>
            <a:r>
              <a:rPr lang="en-US" sz="2100" b="1" dirty="0">
                <a:solidFill>
                  <a:schemeClr val="accent1"/>
                </a:solidFill>
              </a:rPr>
              <a:t>GAGTTACAATG</a:t>
            </a:r>
            <a:r>
              <a:rPr lang="en-US" sz="2100" b="1" dirty="0"/>
              <a:t>AGAAA</a:t>
            </a:r>
            <a:r>
              <a:rPr lang="en-US" sz="2100" b="1" dirty="0">
                <a:solidFill>
                  <a:schemeClr val="accent6"/>
                </a:solidFill>
              </a:rPr>
              <a:t>CAT</a:t>
            </a:r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LEWES/</a:t>
            </a:r>
            <a:r>
              <a:rPr lang="en-US" sz="2100" dirty="0" err="1"/>
              <a:t>EiJ</a:t>
            </a:r>
            <a:endParaRPr lang="en-US" sz="2100" dirty="0"/>
          </a:p>
          <a:p>
            <a:endParaRPr lang="en-US" sz="2100" dirty="0"/>
          </a:p>
          <a:p>
            <a:r>
              <a:rPr lang="en-US" sz="2100" b="1" dirty="0"/>
              <a:t>GGAAAATGATAAA</a:t>
            </a:r>
            <a:r>
              <a:rPr lang="en-US" sz="2100" b="1" dirty="0">
                <a:solidFill>
                  <a:schemeClr val="accent1"/>
                </a:solidFill>
              </a:rPr>
              <a:t>AACCACACTGTAGAAC</a:t>
            </a:r>
            <a:r>
              <a:rPr lang="en-US" sz="2100" b="1" dirty="0"/>
              <a:t>ATATTAGATGAGTGAGT</a:t>
            </a:r>
            <a:r>
              <a:rPr lang="en-US" sz="2100" b="1" dirty="0">
                <a:solidFill>
                  <a:srgbClr val="FF0000"/>
                </a:solidFill>
              </a:rPr>
              <a:t>TACACTGAA</a:t>
            </a:r>
            <a:r>
              <a:rPr lang="en-US" sz="2100" b="1" dirty="0"/>
              <a:t>A</a:t>
            </a:r>
            <a:r>
              <a:rPr lang="en-US" sz="2100" b="1" dirty="0">
                <a:solidFill>
                  <a:schemeClr val="accent6"/>
                </a:solidFill>
              </a:rPr>
              <a:t>AACACA</a:t>
            </a:r>
            <a:r>
              <a:rPr lang="en-US" sz="2100" b="1" u="sng" dirty="0">
                <a:solidFill>
                  <a:schemeClr val="accent6"/>
                </a:solidFill>
              </a:rPr>
              <a:t>TTCGTTG</a:t>
            </a:r>
            <a:r>
              <a:rPr lang="en-US" sz="2100" b="1" u="sng" dirty="0"/>
              <a:t>GAAACGGGA</a:t>
            </a:r>
            <a:r>
              <a:rPr lang="en-US" sz="2100" b="1" dirty="0"/>
              <a:t>TTTGTAGAACAGTGTATATCAATGAGTTACAATGAGAAACAT</a:t>
            </a:r>
            <a:endParaRPr lang="en-US" sz="2100" dirty="0"/>
          </a:p>
          <a:p>
            <a:endParaRPr lang="en-US" sz="2100" dirty="0"/>
          </a:p>
          <a:p>
            <a:endParaRPr lang="en-US" sz="2100" dirty="0"/>
          </a:p>
          <a:p>
            <a:r>
              <a:rPr lang="en-US" sz="2100" dirty="0"/>
              <a:t>PWK/</a:t>
            </a:r>
            <a:r>
              <a:rPr lang="en-US" sz="2100" dirty="0" err="1"/>
              <a:t>PhJ</a:t>
            </a:r>
            <a:endParaRPr lang="en-US" sz="2100" dirty="0"/>
          </a:p>
          <a:p>
            <a:endParaRPr lang="en-US" sz="2100" dirty="0"/>
          </a:p>
          <a:p>
            <a:r>
              <a:rPr lang="en-US" sz="2100" b="1" dirty="0"/>
              <a:t>GGAA</a:t>
            </a:r>
            <a:r>
              <a:rPr lang="en-US" sz="2100" b="1" dirty="0">
                <a:solidFill>
                  <a:schemeClr val="accent6"/>
                </a:solidFill>
              </a:rPr>
              <a:t>AATGATAAAAACCACACTGTAGAA</a:t>
            </a:r>
            <a:r>
              <a:rPr lang="en-US" sz="2100" b="1" dirty="0"/>
              <a:t>CATATTAGATGAG</a:t>
            </a:r>
            <a:r>
              <a:rPr lang="en-US" sz="2100" b="1" dirty="0">
                <a:solidFill>
                  <a:srgbClr val="FF0000"/>
                </a:solidFill>
              </a:rPr>
              <a:t>TGAGTTACACTGA</a:t>
            </a:r>
            <a:r>
              <a:rPr lang="en-US" sz="2100" b="1" dirty="0"/>
              <a:t>AAAACACA</a:t>
            </a:r>
            <a:r>
              <a:rPr lang="en-US" sz="2100" b="1" u="sng" dirty="0"/>
              <a:t>TTCGTTG</a:t>
            </a:r>
            <a:r>
              <a:rPr lang="en-US" sz="2100" b="1" u="sng" dirty="0">
                <a:solidFill>
                  <a:schemeClr val="accent1"/>
                </a:solidFill>
              </a:rPr>
              <a:t>GAAACGGGA</a:t>
            </a:r>
            <a:r>
              <a:rPr lang="en-US" sz="2100" b="1" dirty="0">
                <a:solidFill>
                  <a:schemeClr val="accent1"/>
                </a:solidFill>
              </a:rPr>
              <a:t>TTTGTAGAACAGTGTATAT</a:t>
            </a:r>
            <a:r>
              <a:rPr lang="en-US" sz="2100" b="1" dirty="0"/>
              <a:t>CAATGAGTTACAATGAGAAACAT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48D25-302C-BD40-ACDA-B0B896C9DF5F}"/>
              </a:ext>
            </a:extLst>
          </p:cNvPr>
          <p:cNvSpPr txBox="1"/>
          <p:nvPr/>
        </p:nvSpPr>
        <p:spPr>
          <a:xfrm>
            <a:off x="391886" y="1200150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298/1000; </a:t>
            </a:r>
          </a:p>
          <a:p>
            <a:r>
              <a:rPr lang="en-US" sz="1600" dirty="0" err="1">
                <a:solidFill>
                  <a:schemeClr val="accent6"/>
                </a:solidFill>
              </a:rPr>
              <a:t>evalue</a:t>
            </a:r>
            <a:r>
              <a:rPr lang="en-US" sz="1600" dirty="0">
                <a:solidFill>
                  <a:schemeClr val="accent6"/>
                </a:solidFill>
              </a:rPr>
              <a:t> 9.8x10</a:t>
            </a:r>
            <a:r>
              <a:rPr lang="en-US" sz="1600" baseline="30000" dirty="0">
                <a:solidFill>
                  <a:schemeClr val="accent6"/>
                </a:solidFill>
              </a:rPr>
              <a:t>-4979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C93288-F992-724F-9C1B-22FFC01A2A8C}"/>
              </a:ext>
            </a:extLst>
          </p:cNvPr>
          <p:cNvSpPr txBox="1"/>
          <p:nvPr/>
        </p:nvSpPr>
        <p:spPr>
          <a:xfrm>
            <a:off x="3668486" y="1200150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474/1000; 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evalue</a:t>
            </a:r>
            <a:r>
              <a:rPr lang="en-US" sz="1600" dirty="0">
                <a:solidFill>
                  <a:schemeClr val="accent1"/>
                </a:solidFill>
              </a:rPr>
              <a:t> 4x10</a:t>
            </a:r>
            <a:r>
              <a:rPr lang="en-US" sz="1600" baseline="30000" dirty="0">
                <a:solidFill>
                  <a:schemeClr val="accent1"/>
                </a:solidFill>
              </a:rPr>
              <a:t>-3426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11EEA9-F7D0-DF4E-BE44-F294D7BD41E6}"/>
              </a:ext>
            </a:extLst>
          </p:cNvPr>
          <p:cNvSpPr txBox="1"/>
          <p:nvPr/>
        </p:nvSpPr>
        <p:spPr>
          <a:xfrm>
            <a:off x="11364686" y="1302037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617/1000;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evalue</a:t>
            </a:r>
            <a:r>
              <a:rPr lang="en-US" sz="1600" dirty="0">
                <a:solidFill>
                  <a:srgbClr val="FF0000"/>
                </a:solidFill>
              </a:rPr>
              <a:t> 1.6x10</a:t>
            </a:r>
            <a:r>
              <a:rPr lang="en-US" sz="1600" baseline="30000" dirty="0">
                <a:solidFill>
                  <a:srgbClr val="FF0000"/>
                </a:solidFill>
              </a:rPr>
              <a:t>-3899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BBB4F5-2776-8244-8EFE-AFED8AA3FCF4}"/>
              </a:ext>
            </a:extLst>
          </p:cNvPr>
          <p:cNvSpPr txBox="1"/>
          <p:nvPr/>
        </p:nvSpPr>
        <p:spPr>
          <a:xfrm>
            <a:off x="410936" y="2867994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978/1000; </a:t>
            </a:r>
          </a:p>
          <a:p>
            <a:r>
              <a:rPr lang="en-US" sz="1600" dirty="0" err="1">
                <a:solidFill>
                  <a:schemeClr val="accent6"/>
                </a:solidFill>
              </a:rPr>
              <a:t>evalue</a:t>
            </a:r>
            <a:r>
              <a:rPr lang="en-US" sz="1600" dirty="0">
                <a:solidFill>
                  <a:schemeClr val="accent6"/>
                </a:solidFill>
              </a:rPr>
              <a:t> 4.1x10</a:t>
            </a:r>
            <a:r>
              <a:rPr lang="en-US" sz="1600" baseline="30000" dirty="0">
                <a:solidFill>
                  <a:schemeClr val="accent6"/>
                </a:solidFill>
              </a:rPr>
              <a:t>-2618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C6F8E7-F404-BF4A-A417-A73BF502F4A4}"/>
              </a:ext>
            </a:extLst>
          </p:cNvPr>
          <p:cNvSpPr txBox="1"/>
          <p:nvPr/>
        </p:nvSpPr>
        <p:spPr>
          <a:xfrm>
            <a:off x="15498536" y="2867994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1000/1000; 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evalue</a:t>
            </a:r>
            <a:r>
              <a:rPr lang="en-US" sz="1600" dirty="0">
                <a:solidFill>
                  <a:schemeClr val="accent1"/>
                </a:solidFill>
              </a:rPr>
              <a:t> 4.2x10</a:t>
            </a:r>
            <a:r>
              <a:rPr lang="en-US" sz="1600" baseline="30000" dirty="0">
                <a:solidFill>
                  <a:schemeClr val="accent1"/>
                </a:solidFill>
              </a:rPr>
              <a:t>-3155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EFD46B-8680-EB4D-A3CB-42C341E242B3}"/>
              </a:ext>
            </a:extLst>
          </p:cNvPr>
          <p:cNvSpPr txBox="1"/>
          <p:nvPr/>
        </p:nvSpPr>
        <p:spPr>
          <a:xfrm>
            <a:off x="13460186" y="2830646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955/1000;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evalue</a:t>
            </a:r>
            <a:r>
              <a:rPr lang="en-US" sz="1600" dirty="0">
                <a:solidFill>
                  <a:srgbClr val="FF0000"/>
                </a:solidFill>
              </a:rPr>
              <a:t> 1.8x10</a:t>
            </a:r>
            <a:r>
              <a:rPr lang="en-US" sz="1600" baseline="30000" dirty="0">
                <a:solidFill>
                  <a:srgbClr val="FF0000"/>
                </a:solidFill>
              </a:rPr>
              <a:t>-3173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599382-C365-8C4D-AADE-5A4EDF4B2F4B}"/>
              </a:ext>
            </a:extLst>
          </p:cNvPr>
          <p:cNvSpPr txBox="1"/>
          <p:nvPr/>
        </p:nvSpPr>
        <p:spPr>
          <a:xfrm>
            <a:off x="2411186" y="4453753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969/1000; 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evalue</a:t>
            </a:r>
            <a:r>
              <a:rPr lang="en-US" sz="1600" dirty="0">
                <a:solidFill>
                  <a:schemeClr val="accent1"/>
                </a:solidFill>
              </a:rPr>
              <a:t> 5.7x10</a:t>
            </a:r>
            <a:r>
              <a:rPr lang="en-US" sz="1600" baseline="30000" dirty="0">
                <a:solidFill>
                  <a:schemeClr val="accent1"/>
                </a:solidFill>
              </a:rPr>
              <a:t>-3805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5E32CE-205B-EF4D-96EB-B0E5056FE010}"/>
              </a:ext>
            </a:extLst>
          </p:cNvPr>
          <p:cNvSpPr txBox="1"/>
          <p:nvPr/>
        </p:nvSpPr>
        <p:spPr>
          <a:xfrm>
            <a:off x="7313613" y="4491853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1000/1000;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evalue</a:t>
            </a:r>
            <a:r>
              <a:rPr lang="en-US" sz="1600" dirty="0">
                <a:solidFill>
                  <a:srgbClr val="FF0000"/>
                </a:solidFill>
              </a:rPr>
              <a:t> 2.9x10</a:t>
            </a:r>
            <a:r>
              <a:rPr lang="en-US" sz="1600" baseline="30000" dirty="0">
                <a:solidFill>
                  <a:srgbClr val="FF0000"/>
                </a:solidFill>
              </a:rPr>
              <a:t>-1866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98DD6-E280-BC45-AF4E-F82BDB590256}"/>
              </a:ext>
            </a:extLst>
          </p:cNvPr>
          <p:cNvSpPr txBox="1"/>
          <p:nvPr/>
        </p:nvSpPr>
        <p:spPr>
          <a:xfrm>
            <a:off x="9002486" y="4453753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520/1000; </a:t>
            </a:r>
          </a:p>
          <a:p>
            <a:r>
              <a:rPr lang="en-US" sz="1600" dirty="0" err="1">
                <a:solidFill>
                  <a:schemeClr val="accent6"/>
                </a:solidFill>
              </a:rPr>
              <a:t>evalue</a:t>
            </a:r>
            <a:r>
              <a:rPr lang="en-US" sz="1600" dirty="0">
                <a:solidFill>
                  <a:schemeClr val="accent6"/>
                </a:solidFill>
              </a:rPr>
              <a:t> 1.1x10</a:t>
            </a:r>
            <a:r>
              <a:rPr lang="en-US" sz="1600" baseline="30000" dirty="0">
                <a:solidFill>
                  <a:schemeClr val="accent6"/>
                </a:solidFill>
              </a:rPr>
              <a:t>-2218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36767C-AB4F-5840-A6FD-FF174CC07F8F}"/>
              </a:ext>
            </a:extLst>
          </p:cNvPr>
          <p:cNvSpPr txBox="1"/>
          <p:nvPr/>
        </p:nvSpPr>
        <p:spPr>
          <a:xfrm>
            <a:off x="1096736" y="6044625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/>
                </a:solidFill>
              </a:rPr>
              <a:t>337/1000; </a:t>
            </a:r>
          </a:p>
          <a:p>
            <a:r>
              <a:rPr lang="en-US" sz="1600" dirty="0" err="1">
                <a:solidFill>
                  <a:schemeClr val="accent6"/>
                </a:solidFill>
              </a:rPr>
              <a:t>evalue</a:t>
            </a:r>
            <a:r>
              <a:rPr lang="en-US" sz="1600" dirty="0">
                <a:solidFill>
                  <a:schemeClr val="accent6"/>
                </a:solidFill>
              </a:rPr>
              <a:t> 1.8x10</a:t>
            </a:r>
            <a:r>
              <a:rPr lang="en-US" sz="1600" baseline="30000" dirty="0">
                <a:solidFill>
                  <a:schemeClr val="accent6"/>
                </a:solidFill>
              </a:rPr>
              <a:t>-2975</a:t>
            </a:r>
            <a:endParaRPr lang="en-US" sz="1600" dirty="0">
              <a:solidFill>
                <a:schemeClr val="accent6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3CA4C8-8059-314B-8040-62E7166F0C5F}"/>
              </a:ext>
            </a:extLst>
          </p:cNvPr>
          <p:cNvSpPr txBox="1"/>
          <p:nvPr/>
        </p:nvSpPr>
        <p:spPr>
          <a:xfrm>
            <a:off x="6551613" y="6020462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944/1000; </a:t>
            </a:r>
          </a:p>
          <a:p>
            <a:r>
              <a:rPr lang="en-US" sz="1600" dirty="0" err="1">
                <a:solidFill>
                  <a:srgbClr val="FF0000"/>
                </a:solidFill>
              </a:rPr>
              <a:t>evalue</a:t>
            </a:r>
            <a:r>
              <a:rPr lang="en-US" sz="1600" dirty="0">
                <a:solidFill>
                  <a:srgbClr val="FF0000"/>
                </a:solidFill>
              </a:rPr>
              <a:t> 2.5x10</a:t>
            </a:r>
            <a:r>
              <a:rPr lang="en-US" sz="1600" baseline="30000" dirty="0">
                <a:solidFill>
                  <a:srgbClr val="FF0000"/>
                </a:solidFill>
              </a:rPr>
              <a:t>-4069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3C6DFA-2EBF-9246-A9C5-017DA22AC1A1}"/>
              </a:ext>
            </a:extLst>
          </p:cNvPr>
          <p:cNvSpPr txBox="1"/>
          <p:nvPr/>
        </p:nvSpPr>
        <p:spPr>
          <a:xfrm>
            <a:off x="10736036" y="6105850"/>
            <a:ext cx="20955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372/1000; </a:t>
            </a:r>
          </a:p>
          <a:p>
            <a:r>
              <a:rPr lang="en-US" sz="1600" dirty="0" err="1">
                <a:solidFill>
                  <a:schemeClr val="accent1"/>
                </a:solidFill>
              </a:rPr>
              <a:t>evalue</a:t>
            </a:r>
            <a:r>
              <a:rPr lang="en-US" sz="1600" dirty="0">
                <a:solidFill>
                  <a:schemeClr val="accent1"/>
                </a:solidFill>
              </a:rPr>
              <a:t> 3.5x10</a:t>
            </a:r>
            <a:r>
              <a:rPr lang="en-US" sz="1600" baseline="30000" dirty="0">
                <a:solidFill>
                  <a:schemeClr val="accent1"/>
                </a:solidFill>
              </a:rPr>
              <a:t>-4531</a:t>
            </a:r>
            <a:endParaRPr lang="en-US" sz="1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51703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4261</TotalTime>
  <Words>87</Words>
  <Application>Microsoft Macintosh PowerPoint</Application>
  <PresentationFormat>Custom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Arora, Uma P.</dc:creator>
  <cp:lastModifiedBy>Arora, Uma P.</cp:lastModifiedBy>
  <cp:revision>9</cp:revision>
  <dcterms:created xsi:type="dcterms:W3CDTF">2022-03-10T20:07:17Z</dcterms:created>
  <dcterms:modified xsi:type="dcterms:W3CDTF">2022-03-13T19:09:48Z</dcterms:modified>
</cp:coreProperties>
</file>