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34334" y="2451896"/>
            <a:ext cx="10031157" cy="2160000"/>
          </a:xfrm>
        </p:spPr>
        <p:txBody>
          <a:bodyPr>
            <a:normAutofit fontScale="90000"/>
          </a:bodyPr>
          <a:lstStyle/>
          <a:p>
            <a:r>
              <a:rPr lang="en-US" dirty="0"/>
              <a:t>Research Question – </a:t>
            </a:r>
            <a:r>
              <a:rPr lang="en-IN" sz="3600" dirty="0"/>
              <a:t>Is there a correlation between overall rating  and rate of two in India ? </a:t>
            </a:r>
            <a:br>
              <a:rPr lang="en-US" dirty="0"/>
            </a:br>
            <a:r>
              <a:rPr lang="en-US" sz="4000" dirty="0"/>
              <a:t>Tutorial Presentation for Feedback</a:t>
            </a:r>
            <a:br>
              <a:rPr lang="en-US" sz="4000"/>
            </a:br>
            <a:r>
              <a:rPr lang="en-US" sz="2200"/>
              <a:t>Date </a:t>
            </a:r>
            <a:r>
              <a:rPr lang="en-US" sz="2200" dirty="0"/>
              <a:t>: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776749" y="1577658"/>
            <a:ext cx="11110451" cy="360000"/>
          </a:xfrm>
        </p:spPr>
        <p:txBody>
          <a:bodyPr/>
          <a:lstStyle/>
          <a:p>
            <a:r>
              <a:rPr lang="en-US" sz="2000" dirty="0"/>
              <a:t>Group Name:  A237                                                 Name of Student Presenting: Sai Madhu Vivek </a:t>
            </a:r>
            <a:r>
              <a:rPr lang="en-US" sz="2000" dirty="0" err="1"/>
              <a:t>Degala</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55406" y="291693"/>
            <a:ext cx="10762095" cy="1285965"/>
          </a:xfrm>
        </p:spPr>
        <p:txBody>
          <a:bodyPr/>
          <a:lstStyle/>
          <a:p>
            <a:r>
              <a:rPr lang="en-GB" dirty="0"/>
              <a:t>7COM1079-2024  Student Group No: A237                    Names of Student Attendees : Uma Eswar Pavan Kumar Jakkampudi </a:t>
            </a:r>
          </a:p>
          <a:p>
            <a:r>
              <a:rPr lang="en-GB" dirty="0"/>
              <a:t>                                                                                                                                            Sai Madhu Vivek </a:t>
            </a:r>
            <a:r>
              <a:rPr lang="en-GB" dirty="0" err="1"/>
              <a:t>Degala</a:t>
            </a:r>
            <a:endParaRPr lang="en-GB" dirty="0"/>
          </a:p>
          <a:p>
            <a:r>
              <a:rPr lang="en-GB" dirty="0"/>
              <a:t>                                                                                                                                            Jason Simon Ganta</a:t>
            </a:r>
          </a:p>
          <a:p>
            <a:r>
              <a:rPr lang="en-GB" dirty="0"/>
              <a:t>                                                                                                                                            Ravindra </a:t>
            </a:r>
            <a:r>
              <a:rPr lang="en-GB" dirty="0" err="1"/>
              <a:t>Sepuri</a:t>
            </a:r>
            <a:endParaRPr lang="en-GB" dirty="0"/>
          </a:p>
          <a:p>
            <a:r>
              <a:rPr lang="en-GB" dirty="0"/>
              <a:t>                                                                                                                                            Venkata Mounika </a:t>
            </a:r>
            <a:r>
              <a:rPr lang="en-GB" dirty="0" err="1"/>
              <a:t>Bollepalli</a:t>
            </a: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856814" y="560190"/>
            <a:ext cx="9769418" cy="230832"/>
          </a:xfrm>
        </p:spPr>
        <p:txBody>
          <a:bodyPr/>
          <a:lstStyle/>
          <a:p>
            <a:r>
              <a:rPr lang="en-GB" dirty="0"/>
              <a:t>Snippet of our dataset (Zomato Cafe Reviews) </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9" name="Picture 8" descr="A close up of a text&#10;&#10;Description automatically generated">
            <a:extLst>
              <a:ext uri="{FF2B5EF4-FFF2-40B4-BE49-F238E27FC236}">
                <a16:creationId xmlns:a16="http://schemas.microsoft.com/office/drawing/2014/main" id="{FF40F1D7-5330-1AF6-185B-A3C0E510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1091380"/>
            <a:ext cx="11906864" cy="372642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614688" y="800354"/>
            <a:ext cx="10110240" cy="588024"/>
          </a:xfrm>
        </p:spPr>
        <p:txBody>
          <a:bodyPr vert="horz" lIns="0" tIns="0" rIns="0" bIns="0" rtlCol="0" anchor="t">
            <a:noAutofit/>
          </a:bodyPr>
          <a:lstStyle/>
          <a:p>
            <a:r>
              <a:rPr lang="en-US" dirty="0"/>
              <a:t>Dataset </a:t>
            </a:r>
            <a:r>
              <a:rPr lang="en-US" dirty="0">
                <a:solidFill>
                  <a:srgbClr val="203232"/>
                </a:solidFill>
              </a:rPr>
              <a:t>ID</a:t>
            </a:r>
            <a:r>
              <a:rPr lang="en-US" sz="2400" dirty="0">
                <a:solidFill>
                  <a:schemeClr val="tx1"/>
                </a:solidFill>
              </a:rPr>
              <a:t>:</a:t>
            </a:r>
            <a:r>
              <a:rPr lang="en-US" sz="1600" dirty="0">
                <a:solidFill>
                  <a:srgbClr val="FF0000"/>
                </a:solidFill>
              </a:rPr>
              <a:t> </a:t>
            </a:r>
            <a:r>
              <a:rPr lang="en-US" sz="2400" dirty="0">
                <a:solidFill>
                  <a:srgbClr val="203232"/>
                </a:solidFill>
              </a:rPr>
              <a:t> </a:t>
            </a:r>
            <a:r>
              <a:rPr lang="en-US" sz="2800" b="0" dirty="0">
                <a:solidFill>
                  <a:srgbClr val="203232"/>
                </a:solidFill>
              </a:rPr>
              <a:t>DS169</a:t>
            </a:r>
            <a:r>
              <a:rPr lang="en-US" b="0" dirty="0">
                <a:solidFill>
                  <a:srgbClr val="203232"/>
                </a:solidFill>
              </a:rPr>
              <a:t>    </a:t>
            </a:r>
            <a:r>
              <a:rPr lang="en-US" dirty="0">
                <a:solidFill>
                  <a:srgbClr val="203232"/>
                </a:solidFill>
              </a:rPr>
              <a:t>File Name</a:t>
            </a:r>
            <a:r>
              <a:rPr lang="en-US" b="0" dirty="0">
                <a:solidFill>
                  <a:srgbClr val="203232"/>
                </a:solidFill>
              </a:rPr>
              <a:t>: </a:t>
            </a:r>
            <a:r>
              <a:rPr lang="en-US" sz="2800" b="0" dirty="0">
                <a:solidFill>
                  <a:srgbClr val="203232"/>
                </a:solidFill>
              </a:rPr>
              <a:t>reviews.csv</a:t>
            </a:r>
            <a:endParaRPr lang="en-US" sz="2800" b="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414333" y="242017"/>
            <a:ext cx="11484076" cy="1209551"/>
          </a:xfrm>
        </p:spPr>
        <p:txBody>
          <a:bodyPr/>
          <a:lstStyle/>
          <a:p>
            <a:r>
              <a:rPr lang="en-GB" dirty="0"/>
              <a:t>7COM1079-2024  Student Group No: A237                   Names of Student Group Attendees: Uma Eswar Pavan Kumar Jakkampudi </a:t>
            </a:r>
          </a:p>
          <a:p>
            <a:r>
              <a:rPr lang="en-GB" dirty="0"/>
              <a:t>                                                                                                                                                                          Sai Madhu Vivek </a:t>
            </a:r>
            <a:r>
              <a:rPr lang="en-GB" dirty="0" err="1"/>
              <a:t>Degala</a:t>
            </a:r>
            <a:endParaRPr lang="en-GB" dirty="0"/>
          </a:p>
          <a:p>
            <a:r>
              <a:rPr lang="en-GB" dirty="0"/>
              <a:t>                                                                                                                                                                          Jason Simon Ganta</a:t>
            </a:r>
          </a:p>
          <a:p>
            <a:r>
              <a:rPr lang="en-GB" dirty="0"/>
              <a:t>                                                                                                                                                                          Ravindra </a:t>
            </a:r>
            <a:r>
              <a:rPr lang="en-GB" dirty="0" err="1"/>
              <a:t>Sepuri</a:t>
            </a:r>
            <a:endParaRPr lang="en-GB" dirty="0"/>
          </a:p>
          <a:p>
            <a:r>
              <a:rPr lang="en-GB" dirty="0"/>
              <a:t>                                                                                                                                                                          Venkata Mounika </a:t>
            </a:r>
            <a:r>
              <a:rPr lang="en-GB" dirty="0" err="1"/>
              <a:t>Bollepalli</a:t>
            </a:r>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1549055" y="1517531"/>
            <a:ext cx="10349354" cy="1911469"/>
          </a:xfrm>
        </p:spPr>
        <p:txBody>
          <a:bodyPr>
            <a:noAutofit/>
          </a:bodyPr>
          <a:lstStyle/>
          <a:p>
            <a:pPr>
              <a:lnSpc>
                <a:spcPct val="100000"/>
              </a:lnSpc>
            </a:pPr>
            <a:r>
              <a:rPr lang="en-US" sz="2800" b="0" dirty="0">
                <a:latin typeface="Calibri"/>
                <a:cs typeface="Calibri"/>
              </a:rPr>
              <a:t>This dataset is interesting to us because </a:t>
            </a:r>
            <a:r>
              <a:rPr lang="en-IN" sz="2800" b="0" dirty="0">
                <a:latin typeface="Calibri"/>
                <a:cs typeface="Calibri"/>
              </a:rPr>
              <a:t>It offers information about customer overall rating at different eateries and cafes. We can determine popular trends, comprehend customer preferences, and evaluate the </a:t>
            </a:r>
            <a:r>
              <a:rPr lang="en-IN" sz="2800" b="0" dirty="0" err="1">
                <a:latin typeface="Calibri"/>
                <a:cs typeface="Calibri"/>
              </a:rPr>
              <a:t>caliber</a:t>
            </a:r>
            <a:r>
              <a:rPr lang="en-IN" sz="2800" b="0" dirty="0">
                <a:latin typeface="Calibri"/>
                <a:cs typeface="Calibri"/>
              </a:rPr>
              <a:t> of the food, ambiance, and services by looking at these reviews.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is: Overall Rating</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 Interval variable</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Rate for two</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Interval variable</a:t>
            </a:r>
            <a:endParaRPr lang="en-US" sz="28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16778"/>
            <a:ext cx="7176911" cy="230832"/>
          </a:xfrm>
        </p:spPr>
        <p:txBody>
          <a:bodyPr/>
          <a:lstStyle/>
          <a:p>
            <a:r>
              <a:rPr lang="en-GB" dirty="0"/>
              <a:t>PRE 7COM1079-2024  Student Group No:  A237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2478196"/>
            <a:ext cx="10640594" cy="3086862"/>
          </a:xfrm>
        </p:spPr>
        <p:txBody>
          <a:bodyPr>
            <a:noAutofit/>
          </a:bodyPr>
          <a:lstStyle/>
          <a:p>
            <a:pPr>
              <a:lnSpc>
                <a:spcPct val="100000"/>
              </a:lnSpc>
            </a:pPr>
            <a:r>
              <a:rPr lang="en-IN" sz="3200" dirty="0"/>
              <a:t>Is there a correlation between overall rating  and rate of two in India ? </a:t>
            </a:r>
            <a:endParaRPr lang="en-GB" sz="3200"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01554" y="1139782"/>
            <a:ext cx="10406581" cy="1391600"/>
          </a:xfrm>
        </p:spPr>
        <p:txBody>
          <a:bodyPr vert="horz" lIns="0" tIns="0" rIns="0" bIns="0" rtlCol="0" anchor="t">
            <a:noAutofit/>
          </a:bodyPr>
          <a:lstStyle/>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 There is </a:t>
            </a:r>
            <a:r>
              <a:rPr lang="en-GB" sz="2800" dirty="0">
                <a:latin typeface="Arial"/>
                <a:cs typeface="Arial"/>
              </a:rPr>
              <a:t>no </a:t>
            </a:r>
            <a:r>
              <a:rPr lang="en-IN" sz="2800" dirty="0"/>
              <a:t>correlation</a:t>
            </a:r>
            <a:r>
              <a:rPr lang="en-IN" sz="2800" b="0" dirty="0"/>
              <a:t> between overall rating  and rate of two</a:t>
            </a:r>
            <a:r>
              <a:rPr lang="en-GB" sz="2800" b="0" dirty="0">
                <a:latin typeface="Arial"/>
                <a:cs typeface="Arial"/>
              </a:rPr>
              <a:t> in </a:t>
            </a:r>
            <a:r>
              <a:rPr lang="en-GB" sz="2800" b="0" dirty="0" err="1">
                <a:latin typeface="Arial"/>
                <a:cs typeface="Arial"/>
              </a:rPr>
              <a:t>india</a:t>
            </a:r>
            <a:r>
              <a:rPr lang="en-GB" sz="2800" b="0" dirty="0">
                <a:latin typeface="Arial"/>
                <a:cs typeface="Arial"/>
              </a:rPr>
              <a:t>.</a:t>
            </a:r>
          </a:p>
          <a:p>
            <a:pPr>
              <a:lnSpc>
                <a:spcPct val="100000"/>
              </a:lnSpc>
            </a:pPr>
            <a:endParaRPr lang="en-GB" sz="2800" b="0" dirty="0">
              <a:latin typeface="Arial"/>
              <a:cs typeface="Arial"/>
            </a:endParaRPr>
          </a:p>
          <a:p>
            <a:pPr>
              <a:lnSpc>
                <a:spcPct val="100000"/>
              </a:lnSpc>
            </a:pPr>
            <a:endParaRPr lang="en-GB" sz="2800" b="0" dirty="0">
              <a:latin typeface="Arial"/>
              <a:cs typeface="Arial"/>
            </a:endParaRP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There is a </a:t>
            </a:r>
            <a:r>
              <a:rPr lang="en-IN" sz="2800" dirty="0"/>
              <a:t>correlation </a:t>
            </a:r>
            <a:r>
              <a:rPr lang="en-IN" sz="2800" b="0" dirty="0"/>
              <a:t>between overall rating  and rate of two in </a:t>
            </a:r>
            <a:r>
              <a:rPr lang="en-IN" sz="2800" b="0" dirty="0" err="1"/>
              <a:t>india</a:t>
            </a:r>
            <a:r>
              <a:rPr lang="en-IN" sz="2800" b="0" dirty="0"/>
              <a:t>.</a:t>
            </a:r>
            <a:endParaRPr lang="en-GB" sz="28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10927</TotalTime>
  <Words>459</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Is there a correlation between overall rating  and rate of two in India ?  Tutorial Presentation for Feedback Date :  </vt:lpstr>
      <vt:lpstr>PowerPoint Presentation</vt:lpstr>
      <vt:lpstr>This dataset is interesting to us because It offers information about customer overall rating at different eateries and cafes. We can determine popular trends, comprehend customer preferences, and evaluate the caliber of the food, ambiance, and services by looking at these reviews.  Our  Independent variable is: Overall Rating                    This  Independent variable datatype is : Interval variable Our Dependent variable is: Rate for two                    This Dependent variable datatype is: Interval variable</vt:lpstr>
      <vt:lpstr>Is there a correlation between overall rating  and rate of two in India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Uma Eswar Pavan Kumar Jakkampudi [Student-PECS]</cp:lastModifiedBy>
  <cp:revision>242</cp:revision>
  <dcterms:created xsi:type="dcterms:W3CDTF">2019-10-01T08:37:56Z</dcterms:created>
  <dcterms:modified xsi:type="dcterms:W3CDTF">2024-11-09T01:36:47Z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