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7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1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3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8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1CCC-8E55-4445-8AAB-6F9A50531DF7}" type="datetimeFigureOut">
              <a:rPr lang="en-IN" smtClean="0"/>
              <a:t>06-08-2019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C3B2-6DA4-4045-A542-1BB528C63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TestNG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Beforesuite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BeforeTest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BeforeClass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BeforeMethod</a:t>
            </a:r>
            <a:endParaRPr lang="en-IN" dirty="0" smtClean="0"/>
          </a:p>
          <a:p>
            <a:r>
              <a:rPr lang="en-IN" dirty="0" smtClean="0"/>
              <a:t>@Test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AfterMethod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AfterClass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AfterTest</a:t>
            </a:r>
            <a:endParaRPr lang="en-IN" dirty="0" smtClean="0"/>
          </a:p>
          <a:p>
            <a:r>
              <a:rPr lang="en-IN" dirty="0" smtClean="0"/>
              <a:t>@</a:t>
            </a:r>
            <a:r>
              <a:rPr lang="en-IN" dirty="0" err="1" smtClean="0"/>
              <a:t>AfterSuite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IN" dirty="0" smtClean="0"/>
              <a:t>Set priority to the test :</a:t>
            </a:r>
          </a:p>
          <a:p>
            <a:pPr marL="0" indent="0">
              <a:buNone/>
            </a:pPr>
            <a:r>
              <a:rPr lang="en-IN" dirty="0" smtClean="0"/>
              <a:t>	To mention the order of test cases</a:t>
            </a:r>
          </a:p>
          <a:p>
            <a:pPr marL="0" indent="0">
              <a:buNone/>
            </a:pPr>
            <a:r>
              <a:rPr lang="en-IN" dirty="0" smtClean="0"/>
              <a:t>@Test(priority=1)</a:t>
            </a:r>
          </a:p>
          <a:p>
            <a:pPr marL="0" indent="0">
              <a:buNone/>
            </a:pPr>
            <a:r>
              <a:rPr lang="en-IN" dirty="0" smtClean="0"/>
              <a:t>Public static login(){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@Test(priority=2)</a:t>
            </a:r>
          </a:p>
          <a:p>
            <a:pPr marL="0" indent="0">
              <a:buNone/>
            </a:pPr>
            <a:r>
              <a:rPr lang="en-IN" dirty="0" smtClean="0"/>
              <a:t>Public static logout(){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Right click </a:t>
            </a:r>
            <a:r>
              <a:rPr lang="en-IN" dirty="0" err="1" smtClean="0"/>
              <a:t>Run</a:t>
            </a:r>
            <a:r>
              <a:rPr lang="en-IN" dirty="0" err="1" smtClean="0">
                <a:sym typeface="Wingdings" panose="05000000000000000000" pitchFamily="2" charset="2"/>
              </a:rPr>
              <a:t>TestNg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err="1" smtClean="0">
                <a:sym typeface="Wingdings" panose="05000000000000000000" pitchFamily="2" charset="2"/>
              </a:rPr>
              <a:t>RightClick</a:t>
            </a:r>
            <a:r>
              <a:rPr lang="en-IN" dirty="0" smtClean="0">
                <a:sym typeface="Wingdings" panose="05000000000000000000" pitchFamily="2" charset="2"/>
              </a:rPr>
              <a:t> Project-&gt;Refresh-&gt;</a:t>
            </a:r>
            <a:r>
              <a:rPr lang="en-IN" dirty="0" err="1" smtClean="0">
                <a:sym typeface="Wingdings" panose="05000000000000000000" pitchFamily="2" charset="2"/>
              </a:rPr>
              <a:t>goto</a:t>
            </a:r>
            <a:r>
              <a:rPr lang="en-IN" dirty="0" smtClean="0">
                <a:sym typeface="Wingdings" panose="05000000000000000000" pitchFamily="2" charset="2"/>
              </a:rPr>
              <a:t> “Test-Output” folder-&gt;right click index.html file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40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Copy the location of index.html file and paste it in the chrome browser to get the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59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4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TestNG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</dc:title>
  <dc:creator>chezhian sargunam</dc:creator>
  <cp:lastModifiedBy>chezhian sargunam</cp:lastModifiedBy>
  <cp:revision>5</cp:revision>
  <dcterms:created xsi:type="dcterms:W3CDTF">2019-08-06T09:38:45Z</dcterms:created>
  <dcterms:modified xsi:type="dcterms:W3CDTF">2019-08-06T16:28:38Z</dcterms:modified>
</cp:coreProperties>
</file>