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8" r:id="rId2"/>
    <p:sldId id="301" r:id="rId3"/>
    <p:sldId id="303" r:id="rId4"/>
    <p:sldId id="304" r:id="rId5"/>
    <p:sldId id="360" r:id="rId6"/>
    <p:sldId id="322" r:id="rId7"/>
    <p:sldId id="312" r:id="rId8"/>
    <p:sldId id="340" r:id="rId9"/>
    <p:sldId id="314" r:id="rId10"/>
    <p:sldId id="354" r:id="rId11"/>
    <p:sldId id="357" r:id="rId12"/>
    <p:sldId id="358" r:id="rId13"/>
    <p:sldId id="363" r:id="rId14"/>
    <p:sldId id="365" r:id="rId15"/>
    <p:sldId id="361" r:id="rId16"/>
    <p:sldId id="362" r:id="rId17"/>
    <p:sldId id="341" r:id="rId18"/>
    <p:sldId id="352" r:id="rId19"/>
    <p:sldId id="342" r:id="rId20"/>
    <p:sldId id="353" r:id="rId21"/>
    <p:sldId id="364" r:id="rId22"/>
    <p:sldId id="32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KARA SAI SUMANTH KOTA" initials="SSSK" lastIdx="1" clrIdx="0">
    <p:extLst>
      <p:ext uri="{19B8F6BF-5375-455C-9EA6-DF929625EA0E}">
        <p15:presenceInfo xmlns:p15="http://schemas.microsoft.com/office/powerpoint/2012/main" userId="SANKARA SAI SUMANTH KO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19"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t>3/28/2021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t>3/28/2021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t>3/28/2021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t>3/28/2021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t>3/28/2021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t>3/28/2021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t>3/28/2021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7020304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7020304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7020304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7020304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7020304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7020304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7020304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7020304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7020304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rojects.kluniversity.in/170031326/covid-19-prediction-project"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p:cNvSpPr>
            <a:spLocks noGrp="1" noRot="1" noChangeAspect="1" noMove="1" noResize="1" noEditPoints="1" noAdjustHandles="1" noChangeArrowheads="1" noChangeShapeType="1" noTextEdit="1"/>
          </p:cNvSpPr>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Franklin Gothic Book" panose="020B0503020102090204"/>
              <a:ea typeface="+mn-ea"/>
              <a:cs typeface="+mn-cs"/>
            </a:endParaRPr>
          </a:p>
        </p:txBody>
      </p:sp>
      <p:pic>
        <p:nvPicPr>
          <p:cNvPr id="4" name="Picture 3"/>
          <p:cNvPicPr>
            <a:picLocks noChangeAspect="1"/>
          </p:cNvPicPr>
          <p:nvPr/>
        </p:nvPicPr>
        <p:blipFill rotWithShape="1">
          <a:blip r:embed="rId3"/>
          <a:srcRect/>
          <a:stretch/>
        </p:blipFill>
        <p:spPr>
          <a:xfrm>
            <a:off x="3778" y="0"/>
            <a:ext cx="12181171" cy="6858000"/>
          </a:xfrm>
          <a:prstGeom prst="rect">
            <a:avLst/>
          </a:prstGeom>
        </p:spPr>
      </p:pic>
      <p:sp>
        <p:nvSpPr>
          <p:cNvPr id="35" name="Rectangle 34"/>
          <p:cNvSpPr>
            <a:spLocks noGrp="1" noRot="1" noChangeAspect="1" noMove="1" noResize="1" noEditPoints="1" noAdjustHandles="1" noChangeArrowheads="1" noChangeShapeType="1" noTextEdit="1"/>
          </p:cNvSpPr>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Franklin Gothic Book" panose="020B0503020102090204"/>
              <a:ea typeface="+mn-ea"/>
              <a:cs typeface="+mn-cs"/>
            </a:endParaRPr>
          </a:p>
        </p:txBody>
      </p:sp>
      <p:sp>
        <p:nvSpPr>
          <p:cNvPr id="2" name="Title 1"/>
          <p:cNvSpPr>
            <a:spLocks noGrp="1"/>
          </p:cNvSpPr>
          <p:nvPr>
            <p:ph type="ctrTitle"/>
          </p:nvPr>
        </p:nvSpPr>
        <p:spPr>
          <a:xfrm>
            <a:off x="8007532" y="1867995"/>
            <a:ext cx="3382866" cy="2500444"/>
          </a:xfrm>
        </p:spPr>
        <p:txBody>
          <a:bodyPr anchor="b">
            <a:noAutofit/>
          </a:bodyPr>
          <a:lstStyle/>
          <a:p>
            <a:pPr>
              <a:tabLst>
                <a:tab pos="2971800" algn="ctr"/>
                <a:tab pos="5943600" algn="r"/>
              </a:tabLst>
            </a:pPr>
            <a:r>
              <a:rPr lang="en-US" sz="3200" b="1" i="1" dirty="0">
                <a:effectLst/>
                <a:latin typeface="Times New Roman" panose="02020603050405020304" pitchFamily="18" charset="0"/>
                <a:ea typeface="Calibri" panose="020F0502020204030204" pitchFamily="34" charset="0"/>
                <a:cs typeface="Times New Roman" panose="02020603050405020304" pitchFamily="18" charset="0"/>
              </a:rPr>
              <a:t>A Novel Approach to Apply Different Algorithms to Predict COVID-19 Disease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7" name="Straight Connector 36"/>
          <p:cNvCxnSpPr>
            <a:cxnSpLocks noGrp="1" noRot="1" noChangeAspect="1" noMove="1" noResize="1" noEditPoints="1" noAdjustHandles="1" noChangeArrowheads="1" noChangeShapeType="1"/>
          </p:cNvCxnSpPr>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15D864C4-5F8F-4CAF-B739-D0A3F8E6B766}"/>
              </a:ext>
            </a:extLst>
          </p:cNvPr>
          <p:cNvSpPr/>
          <p:nvPr/>
        </p:nvSpPr>
        <p:spPr>
          <a:xfrm>
            <a:off x="118902" y="4986248"/>
            <a:ext cx="4440572" cy="1334712"/>
          </a:xfrm>
          <a:prstGeom prst="rect">
            <a:avLst/>
          </a:prstGeom>
          <a:solidFill>
            <a:schemeClr val="bg1">
              <a:alpha val="84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31956F2-B6A8-497F-8BD3-449EB01EB028}"/>
              </a:ext>
            </a:extLst>
          </p:cNvPr>
          <p:cNvSpPr txBox="1"/>
          <p:nvPr/>
        </p:nvSpPr>
        <p:spPr>
          <a:xfrm>
            <a:off x="279821" y="5099606"/>
            <a:ext cx="4279653" cy="110799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SUPERVISOR</a:t>
            </a:r>
            <a:endParaRPr lang="en-US" sz="1600" dirty="0">
              <a:solidFill>
                <a:schemeClr val="tx2"/>
              </a:solidFill>
              <a:latin typeface="Times New Roman" panose="02020603050405020304" pitchFamily="18" charset="0"/>
              <a:cs typeface="Times New Roman" panose="02020603050405020304" pitchFamily="18" charset="0"/>
            </a:endParaRPr>
          </a:p>
          <a:p>
            <a:r>
              <a:rPr lang="en-US" sz="1600" dirty="0">
                <a:solidFill>
                  <a:schemeClr val="tx2"/>
                </a:solidFill>
                <a:latin typeface="Times New Roman" panose="02020603050405020304" pitchFamily="18" charset="0"/>
                <a:cs typeface="Times New Roman" panose="02020603050405020304" pitchFamily="18" charset="0"/>
              </a:rPr>
              <a:t>JONNALAGADDA SURYA KIRAN</a:t>
            </a:r>
          </a:p>
          <a:p>
            <a:r>
              <a:rPr lang="en-US" sz="1600" dirty="0">
                <a:solidFill>
                  <a:schemeClr val="tx2"/>
                </a:solidFill>
                <a:latin typeface="Times New Roman" panose="02020603050405020304" pitchFamily="18" charset="0"/>
                <a:cs typeface="Times New Roman" panose="02020603050405020304" pitchFamily="18" charset="0"/>
              </a:rPr>
              <a:t>ASST. PROFESSOR</a:t>
            </a:r>
          </a:p>
          <a:p>
            <a:r>
              <a:rPr lang="en-US" sz="1600" dirty="0">
                <a:solidFill>
                  <a:schemeClr val="tx2"/>
                </a:solidFill>
                <a:latin typeface="Times New Roman" panose="02020603050405020304" pitchFamily="18" charset="0"/>
                <a:cs typeface="Times New Roman" panose="02020603050405020304" pitchFamily="18" charset="0"/>
              </a:rPr>
              <a:t>CSE DEPT.,KLEF</a:t>
            </a:r>
            <a:endParaRPr lang="en-IN" sz="16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4D0E31EE-9467-4021-952C-B37A6EBAF8B1}"/>
              </a:ext>
            </a:extLst>
          </p:cNvPr>
          <p:cNvSpPr/>
          <p:nvPr/>
        </p:nvSpPr>
        <p:spPr>
          <a:xfrm>
            <a:off x="118902" y="3429000"/>
            <a:ext cx="4440572" cy="1334712"/>
          </a:xfrm>
          <a:prstGeom prst="rect">
            <a:avLst/>
          </a:prstGeom>
          <a:solidFill>
            <a:schemeClr val="bg1">
              <a:alpha val="84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BB0F65B5-360B-46FF-B1B3-1A77CECD75FA}"/>
              </a:ext>
            </a:extLst>
          </p:cNvPr>
          <p:cNvSpPr txBox="1"/>
          <p:nvPr/>
        </p:nvSpPr>
        <p:spPr>
          <a:xfrm>
            <a:off x="199361" y="3473267"/>
            <a:ext cx="4279653" cy="1569660"/>
          </a:xfrm>
          <a:prstGeom prst="rect">
            <a:avLst/>
          </a:prstGeom>
          <a:noFill/>
        </p:spPr>
        <p:txBody>
          <a:bodyPr wrap="square" rtlCol="0">
            <a:spAutoFit/>
          </a:bodyPr>
          <a:lstStyle/>
          <a:p>
            <a:r>
              <a:rPr lang="en-US" sz="1600" dirty="0">
                <a:solidFill>
                  <a:schemeClr val="tx2"/>
                </a:solidFill>
                <a:latin typeface="Times New Roman" panose="02020603050405020304" pitchFamily="18" charset="0"/>
                <a:cs typeface="Times New Roman" panose="02020603050405020304" pitchFamily="18" charset="0"/>
              </a:rPr>
              <a:t>BY</a:t>
            </a:r>
          </a:p>
          <a:p>
            <a:r>
              <a:rPr lang="en-US" sz="1600" dirty="0">
                <a:solidFill>
                  <a:schemeClr val="tx2"/>
                </a:solidFill>
                <a:latin typeface="Times New Roman" panose="02020603050405020304" pitchFamily="18" charset="0"/>
                <a:cs typeface="Times New Roman" panose="02020603050405020304" pitchFamily="18" charset="0"/>
              </a:rPr>
              <a:t>MAHESH UTLAPALLI   - 170031326</a:t>
            </a:r>
          </a:p>
          <a:p>
            <a:r>
              <a:rPr lang="en-US" sz="1600" dirty="0">
                <a:solidFill>
                  <a:schemeClr val="tx2"/>
                </a:solidFill>
                <a:latin typeface="Times New Roman" panose="02020603050405020304" pitchFamily="18" charset="0"/>
                <a:cs typeface="Times New Roman" panose="02020603050405020304" pitchFamily="18" charset="0"/>
              </a:rPr>
              <a:t>SYAM JASON BONELA – 170030161</a:t>
            </a:r>
          </a:p>
          <a:p>
            <a:r>
              <a:rPr lang="en-US" sz="1600" dirty="0">
                <a:solidFill>
                  <a:schemeClr val="tx2"/>
                </a:solidFill>
                <a:latin typeface="Times New Roman" panose="02020603050405020304" pitchFamily="18" charset="0"/>
                <a:cs typeface="Times New Roman" panose="02020603050405020304" pitchFamily="18" charset="0"/>
              </a:rPr>
              <a:t>NITHYA TANVI NISHITHA SANKA -  170031524</a:t>
            </a:r>
          </a:p>
          <a:p>
            <a:endParaRPr lang="en-IN" sz="1600" dirty="0">
              <a:latin typeface="Times New Roman" panose="02020603050405020304" pitchFamily="18" charset="0"/>
              <a:cs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advTm="6591">
        <p:random/>
      </p:transition>
    </mc:Choice>
    <mc:Fallback>
      <p:transition spd="slow" advTm="6591">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238F70-55B5-41EE-ACB0-AB4777D676D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Technologies Used</a:t>
            </a:r>
          </a:p>
        </p:txBody>
      </p:sp>
      <p:sp>
        <p:nvSpPr>
          <p:cNvPr id="8" name="Content Placeholder 7">
            <a:extLst>
              <a:ext uri="{FF2B5EF4-FFF2-40B4-BE49-F238E27FC236}">
                <a16:creationId xmlns:a16="http://schemas.microsoft.com/office/drawing/2014/main" id="{E6545708-41A2-4032-9B10-AC731C9A0FF0}"/>
              </a:ext>
            </a:extLst>
          </p:cNvPr>
          <p:cNvSpPr>
            <a:spLocks noGrp="1"/>
          </p:cNvSpPr>
          <p:nvPr>
            <p:ph idx="1"/>
          </p:nvPr>
        </p:nvSpPr>
        <p:spPr>
          <a:xfrm>
            <a:off x="1097280" y="2259874"/>
            <a:ext cx="10058400" cy="3609218"/>
          </a:xfrm>
        </p:spPr>
        <p:txBody>
          <a:bodyPr/>
          <a:lstStyle/>
          <a:p>
            <a:pPr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Python: Tools, Libraries, Usage</a:t>
            </a:r>
          </a:p>
          <a:p>
            <a:pPr algn="just">
              <a:buClrTx/>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The Jupyter Notebook is an open-source web application that permits you to make and share documents that contain live code, equations, visualizations, and narrative text. Uses include data cleaning and transformation, numerical simulation, statistical modeling, data visualization, machine learning, and far more.</a:t>
            </a:r>
          </a:p>
          <a:p>
            <a:pPr algn="just">
              <a:buClrTx/>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Python 3 version is used for our work and have used the many libraries for different algorithms.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ClrTx/>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Content Placeholder 4" descr="A picture containing room, drawing&#10;&#10;Description automatically generated">
            <a:extLst>
              <a:ext uri="{FF2B5EF4-FFF2-40B4-BE49-F238E27FC236}">
                <a16:creationId xmlns:a16="http://schemas.microsoft.com/office/drawing/2014/main" id="{483EC464-39F3-459E-BF4B-EB83982D0F8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355060" y="172476"/>
            <a:ext cx="1601240" cy="1333500"/>
          </a:xfrm>
          <a:prstGeom prst="rect">
            <a:avLst/>
          </a:prstGeom>
          <a:noFill/>
          <a:ln>
            <a:noFill/>
            <a:prstDash val="solid"/>
          </a:ln>
        </p:spPr>
      </p:pic>
      <p:grpSp>
        <p:nvGrpSpPr>
          <p:cNvPr id="36" name="Group 35">
            <a:extLst>
              <a:ext uri="{FF2B5EF4-FFF2-40B4-BE49-F238E27FC236}">
                <a16:creationId xmlns:a16="http://schemas.microsoft.com/office/drawing/2014/main" id="{A8DD2CD6-83CF-4A20-888E-51A43B9DF204}"/>
              </a:ext>
            </a:extLst>
          </p:cNvPr>
          <p:cNvGrpSpPr/>
          <p:nvPr/>
        </p:nvGrpSpPr>
        <p:grpSpPr>
          <a:xfrm>
            <a:off x="10712456" y="5157496"/>
            <a:ext cx="1243844" cy="1082437"/>
            <a:chOff x="516836" y="2078069"/>
            <a:chExt cx="1743038" cy="1448902"/>
          </a:xfrm>
        </p:grpSpPr>
        <p:sp>
          <p:nvSpPr>
            <p:cNvPr id="37" name="Freeform: Shape 36">
              <a:extLst>
                <a:ext uri="{FF2B5EF4-FFF2-40B4-BE49-F238E27FC236}">
                  <a16:creationId xmlns:a16="http://schemas.microsoft.com/office/drawing/2014/main" id="{0E62CC5B-1CFF-4F9F-8C30-32522B7DEE98}"/>
                </a:ext>
              </a:extLst>
            </p:cNvPr>
            <p:cNvSpPr/>
            <p:nvPr/>
          </p:nvSpPr>
          <p:spPr>
            <a:xfrm>
              <a:off x="1189203" y="2078069"/>
              <a:ext cx="171729" cy="177267"/>
            </a:xfrm>
            <a:custGeom>
              <a:avLst/>
              <a:gdLst>
                <a:gd name="connsiteX0" fmla="*/ 393679 w 393679"/>
                <a:gd name="connsiteY0" fmla="*/ 0 h 488871"/>
                <a:gd name="connsiteX1" fmla="*/ 393679 w 393679"/>
                <a:gd name="connsiteY1" fmla="*/ 453565 h 488871"/>
                <a:gd name="connsiteX2" fmla="*/ 298319 w 393679"/>
                <a:gd name="connsiteY2" fmla="*/ 458380 h 488871"/>
                <a:gd name="connsiteX3" fmla="*/ 144665 w 393679"/>
                <a:gd name="connsiteY3" fmla="*/ 481830 h 488871"/>
                <a:gd name="connsiteX4" fmla="*/ 117281 w 393679"/>
                <a:gd name="connsiteY4" fmla="*/ 488871 h 488871"/>
                <a:gd name="connsiteX5" fmla="*/ 0 w 393679"/>
                <a:gd name="connsiteY5" fmla="*/ 51174 h 488871"/>
                <a:gd name="connsiteX6" fmla="*/ 53256 w 393679"/>
                <a:gd name="connsiteY6" fmla="*/ 37481 h 488871"/>
                <a:gd name="connsiteX7" fmla="*/ 251944 w 393679"/>
                <a:gd name="connsiteY7" fmla="*/ 7157 h 488871"/>
                <a:gd name="connsiteX8" fmla="*/ 393679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393679" y="0"/>
                  </a:moveTo>
                  <a:lnTo>
                    <a:pt x="393679" y="453565"/>
                  </a:lnTo>
                  <a:lnTo>
                    <a:pt x="298319" y="458380"/>
                  </a:lnTo>
                  <a:cubicBezTo>
                    <a:pt x="246296" y="463663"/>
                    <a:pt x="195035" y="471523"/>
                    <a:pt x="144665" y="481830"/>
                  </a:cubicBezTo>
                  <a:lnTo>
                    <a:pt x="117281" y="488871"/>
                  </a:lnTo>
                  <a:lnTo>
                    <a:pt x="0" y="51174"/>
                  </a:lnTo>
                  <a:lnTo>
                    <a:pt x="53256" y="37481"/>
                  </a:lnTo>
                  <a:cubicBezTo>
                    <a:pt x="118389" y="24153"/>
                    <a:pt x="184674" y="13989"/>
                    <a:pt x="251944" y="7157"/>
                  </a:cubicBezTo>
                  <a:lnTo>
                    <a:pt x="39367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Freeform: Shape 37">
              <a:extLst>
                <a:ext uri="{FF2B5EF4-FFF2-40B4-BE49-F238E27FC236}">
                  <a16:creationId xmlns:a16="http://schemas.microsoft.com/office/drawing/2014/main" id="{C05BF2EA-96D6-4CA7-9580-63794099C091}"/>
                </a:ext>
              </a:extLst>
            </p:cNvPr>
            <p:cNvSpPr/>
            <p:nvPr/>
          </p:nvSpPr>
          <p:spPr>
            <a:xfrm>
              <a:off x="1415777" y="2078069"/>
              <a:ext cx="171729" cy="177267"/>
            </a:xfrm>
            <a:custGeom>
              <a:avLst/>
              <a:gdLst>
                <a:gd name="connsiteX0" fmla="*/ 0 w 393679"/>
                <a:gd name="connsiteY0" fmla="*/ 0 h 488871"/>
                <a:gd name="connsiteX1" fmla="*/ 141735 w 393679"/>
                <a:gd name="connsiteY1" fmla="*/ 7157 h 488871"/>
                <a:gd name="connsiteX2" fmla="*/ 340423 w 393679"/>
                <a:gd name="connsiteY2" fmla="*/ 37481 h 488871"/>
                <a:gd name="connsiteX3" fmla="*/ 393679 w 393679"/>
                <a:gd name="connsiteY3" fmla="*/ 51174 h 488871"/>
                <a:gd name="connsiteX4" fmla="*/ 276399 w 393679"/>
                <a:gd name="connsiteY4" fmla="*/ 488871 h 488871"/>
                <a:gd name="connsiteX5" fmla="*/ 249014 w 393679"/>
                <a:gd name="connsiteY5" fmla="*/ 481830 h 488871"/>
                <a:gd name="connsiteX6" fmla="*/ 95360 w 393679"/>
                <a:gd name="connsiteY6" fmla="*/ 458380 h 488871"/>
                <a:gd name="connsiteX7" fmla="*/ 1 w 393679"/>
                <a:gd name="connsiteY7" fmla="*/ 453565 h 488871"/>
                <a:gd name="connsiteX8" fmla="*/ 0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0" y="0"/>
                  </a:moveTo>
                  <a:lnTo>
                    <a:pt x="141735" y="7157"/>
                  </a:lnTo>
                  <a:cubicBezTo>
                    <a:pt x="209005" y="13989"/>
                    <a:pt x="275291" y="24153"/>
                    <a:pt x="340423" y="37481"/>
                  </a:cubicBezTo>
                  <a:lnTo>
                    <a:pt x="393679" y="51174"/>
                  </a:lnTo>
                  <a:lnTo>
                    <a:pt x="276399" y="488871"/>
                  </a:lnTo>
                  <a:lnTo>
                    <a:pt x="249014" y="481830"/>
                  </a:lnTo>
                  <a:cubicBezTo>
                    <a:pt x="198644" y="471523"/>
                    <a:pt x="147383" y="463663"/>
                    <a:pt x="95360" y="458380"/>
                  </a:cubicBezTo>
                  <a:lnTo>
                    <a:pt x="1" y="453565"/>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eeform: Shape 38">
              <a:extLst>
                <a:ext uri="{FF2B5EF4-FFF2-40B4-BE49-F238E27FC236}">
                  <a16:creationId xmlns:a16="http://schemas.microsoft.com/office/drawing/2014/main" id="{BA0BA602-2DE9-448A-806B-BD9DC74980AC}"/>
                </a:ext>
              </a:extLst>
            </p:cNvPr>
            <p:cNvSpPr/>
            <p:nvPr/>
          </p:nvSpPr>
          <p:spPr>
            <a:xfrm>
              <a:off x="975875" y="2107979"/>
              <a:ext cx="211379" cy="197768"/>
            </a:xfrm>
            <a:custGeom>
              <a:avLst/>
              <a:gdLst>
                <a:gd name="connsiteX0" fmla="*/ 367270 w 484573"/>
                <a:gd name="connsiteY0" fmla="*/ 0 h 545409"/>
                <a:gd name="connsiteX1" fmla="*/ 484573 w 484573"/>
                <a:gd name="connsiteY1" fmla="*/ 437782 h 545409"/>
                <a:gd name="connsiteX2" fmla="*/ 343224 w 484573"/>
                <a:gd name="connsiteY2" fmla="*/ 489516 h 545409"/>
                <a:gd name="connsiteX3" fmla="*/ 227199 w 484573"/>
                <a:gd name="connsiteY3" fmla="*/ 545409 h 545409"/>
                <a:gd name="connsiteX4" fmla="*/ 0 w 484573"/>
                <a:gd name="connsiteY4" fmla="*/ 151887 h 545409"/>
                <a:gd name="connsiteX5" fmla="*/ 166676 w 484573"/>
                <a:gd name="connsiteY5" fmla="*/ 71596 h 545409"/>
                <a:gd name="connsiteX6" fmla="*/ 350527 w 484573"/>
                <a:gd name="connsiteY6" fmla="*/ 4305 h 545409"/>
                <a:gd name="connsiteX7" fmla="*/ 367270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367270" y="0"/>
                  </a:moveTo>
                  <a:lnTo>
                    <a:pt x="484573" y="437782"/>
                  </a:lnTo>
                  <a:lnTo>
                    <a:pt x="343224" y="489516"/>
                  </a:lnTo>
                  <a:lnTo>
                    <a:pt x="227199" y="545409"/>
                  </a:lnTo>
                  <a:lnTo>
                    <a:pt x="0" y="151887"/>
                  </a:lnTo>
                  <a:lnTo>
                    <a:pt x="166676" y="71596"/>
                  </a:lnTo>
                  <a:cubicBezTo>
                    <a:pt x="226528" y="46281"/>
                    <a:pt x="287867" y="23795"/>
                    <a:pt x="350527" y="4305"/>
                  </a:cubicBezTo>
                  <a:lnTo>
                    <a:pt x="36727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reeform: Shape 39">
              <a:extLst>
                <a:ext uri="{FF2B5EF4-FFF2-40B4-BE49-F238E27FC236}">
                  <a16:creationId xmlns:a16="http://schemas.microsoft.com/office/drawing/2014/main" id="{86E719C0-9DA1-42E5-8A18-6DC7EBA85BF6}"/>
                </a:ext>
              </a:extLst>
            </p:cNvPr>
            <p:cNvSpPr/>
            <p:nvPr/>
          </p:nvSpPr>
          <p:spPr>
            <a:xfrm>
              <a:off x="1589457" y="2107979"/>
              <a:ext cx="211379" cy="197768"/>
            </a:xfrm>
            <a:custGeom>
              <a:avLst/>
              <a:gdLst>
                <a:gd name="connsiteX0" fmla="*/ 117303 w 484573"/>
                <a:gd name="connsiteY0" fmla="*/ 0 h 545409"/>
                <a:gd name="connsiteX1" fmla="*/ 134045 w 484573"/>
                <a:gd name="connsiteY1" fmla="*/ 4305 h 545409"/>
                <a:gd name="connsiteX2" fmla="*/ 317896 w 484573"/>
                <a:gd name="connsiteY2" fmla="*/ 71596 h 545409"/>
                <a:gd name="connsiteX3" fmla="*/ 484573 w 484573"/>
                <a:gd name="connsiteY3" fmla="*/ 151888 h 545409"/>
                <a:gd name="connsiteX4" fmla="*/ 257374 w 484573"/>
                <a:gd name="connsiteY4" fmla="*/ 545409 h 545409"/>
                <a:gd name="connsiteX5" fmla="*/ 141348 w 484573"/>
                <a:gd name="connsiteY5" fmla="*/ 489516 h 545409"/>
                <a:gd name="connsiteX6" fmla="*/ 0 w 484573"/>
                <a:gd name="connsiteY6" fmla="*/ 437782 h 545409"/>
                <a:gd name="connsiteX7" fmla="*/ 117303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117303" y="0"/>
                  </a:moveTo>
                  <a:lnTo>
                    <a:pt x="134045" y="4305"/>
                  </a:lnTo>
                  <a:cubicBezTo>
                    <a:pt x="196705" y="23795"/>
                    <a:pt x="258045" y="46281"/>
                    <a:pt x="317896" y="71596"/>
                  </a:cubicBezTo>
                  <a:lnTo>
                    <a:pt x="484573" y="151888"/>
                  </a:lnTo>
                  <a:lnTo>
                    <a:pt x="257374" y="545409"/>
                  </a:lnTo>
                  <a:lnTo>
                    <a:pt x="141348" y="489516"/>
                  </a:lnTo>
                  <a:lnTo>
                    <a:pt x="0" y="437782"/>
                  </a:lnTo>
                  <a:lnTo>
                    <a:pt x="11730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Freeform: Shape 40">
              <a:extLst>
                <a:ext uri="{FF2B5EF4-FFF2-40B4-BE49-F238E27FC236}">
                  <a16:creationId xmlns:a16="http://schemas.microsoft.com/office/drawing/2014/main" id="{8B112A3D-B73F-4AE0-8C11-F620318F3ACE}"/>
                </a:ext>
              </a:extLst>
            </p:cNvPr>
            <p:cNvSpPr/>
            <p:nvPr/>
          </p:nvSpPr>
          <p:spPr>
            <a:xfrm>
              <a:off x="791435" y="2186452"/>
              <a:ext cx="236211" cy="203936"/>
            </a:xfrm>
            <a:custGeom>
              <a:avLst/>
              <a:gdLst>
                <a:gd name="connsiteX0" fmla="*/ 314892 w 541500"/>
                <a:gd name="connsiteY0" fmla="*/ 0 h 562417"/>
                <a:gd name="connsiteX1" fmla="*/ 541500 w 541500"/>
                <a:gd name="connsiteY1" fmla="*/ 392496 h 562417"/>
                <a:gd name="connsiteX2" fmla="*/ 503171 w 541500"/>
                <a:gd name="connsiteY2" fmla="*/ 415781 h 562417"/>
                <a:gd name="connsiteX3" fmla="*/ 384039 w 541500"/>
                <a:gd name="connsiteY3" fmla="*/ 504867 h 562417"/>
                <a:gd name="connsiteX4" fmla="*/ 320718 w 541500"/>
                <a:gd name="connsiteY4" fmla="*/ 562417 h 562417"/>
                <a:gd name="connsiteX5" fmla="*/ 0 w 541500"/>
                <a:gd name="connsiteY5" fmla="*/ 241699 h 562417"/>
                <a:gd name="connsiteX6" fmla="*/ 95530 w 541500"/>
                <a:gd name="connsiteY6" fmla="*/ 154875 h 562417"/>
                <a:gd name="connsiteX7" fmla="*/ 249579 w 541500"/>
                <a:gd name="connsiteY7" fmla="*/ 39679 h 562417"/>
                <a:gd name="connsiteX8" fmla="*/ 31489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14892" y="0"/>
                  </a:moveTo>
                  <a:lnTo>
                    <a:pt x="541500" y="392496"/>
                  </a:lnTo>
                  <a:lnTo>
                    <a:pt x="503171" y="415781"/>
                  </a:lnTo>
                  <a:cubicBezTo>
                    <a:pt x="462007" y="443591"/>
                    <a:pt x="422253" y="473330"/>
                    <a:pt x="384039" y="504867"/>
                  </a:cubicBezTo>
                  <a:lnTo>
                    <a:pt x="320718" y="562417"/>
                  </a:lnTo>
                  <a:lnTo>
                    <a:pt x="0" y="241699"/>
                  </a:lnTo>
                  <a:lnTo>
                    <a:pt x="95530" y="154875"/>
                  </a:lnTo>
                  <a:cubicBezTo>
                    <a:pt x="144945" y="114094"/>
                    <a:pt x="196350" y="75640"/>
                    <a:pt x="249579" y="39679"/>
                  </a:cubicBezTo>
                  <a:lnTo>
                    <a:pt x="31489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Freeform: Shape 41">
              <a:extLst>
                <a:ext uri="{FF2B5EF4-FFF2-40B4-BE49-F238E27FC236}">
                  <a16:creationId xmlns:a16="http://schemas.microsoft.com/office/drawing/2014/main" id="{809728D8-9E34-4F8F-B32A-49738105F425}"/>
                </a:ext>
              </a:extLst>
            </p:cNvPr>
            <p:cNvSpPr/>
            <p:nvPr/>
          </p:nvSpPr>
          <p:spPr>
            <a:xfrm>
              <a:off x="1749063" y="2186452"/>
              <a:ext cx="236212" cy="203936"/>
            </a:xfrm>
            <a:custGeom>
              <a:avLst/>
              <a:gdLst>
                <a:gd name="connsiteX0" fmla="*/ 226608 w 541501"/>
                <a:gd name="connsiteY0" fmla="*/ 0 h 562417"/>
                <a:gd name="connsiteX1" fmla="*/ 291920 w 541501"/>
                <a:gd name="connsiteY1" fmla="*/ 39678 h 562417"/>
                <a:gd name="connsiteX2" fmla="*/ 445969 w 541501"/>
                <a:gd name="connsiteY2" fmla="*/ 154874 h 562417"/>
                <a:gd name="connsiteX3" fmla="*/ 541501 w 541501"/>
                <a:gd name="connsiteY3" fmla="*/ 241698 h 562417"/>
                <a:gd name="connsiteX4" fmla="*/ 220782 w 541501"/>
                <a:gd name="connsiteY4" fmla="*/ 562417 h 562417"/>
                <a:gd name="connsiteX5" fmla="*/ 157460 w 541501"/>
                <a:gd name="connsiteY5" fmla="*/ 504866 h 562417"/>
                <a:gd name="connsiteX6" fmla="*/ 38328 w 541501"/>
                <a:gd name="connsiteY6" fmla="*/ 415780 h 562417"/>
                <a:gd name="connsiteX7" fmla="*/ 0 w 541501"/>
                <a:gd name="connsiteY7" fmla="*/ 392495 h 562417"/>
                <a:gd name="connsiteX8" fmla="*/ 226608 w 541501"/>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1" h="562417">
                  <a:moveTo>
                    <a:pt x="226608" y="0"/>
                  </a:moveTo>
                  <a:lnTo>
                    <a:pt x="291920" y="39678"/>
                  </a:lnTo>
                  <a:cubicBezTo>
                    <a:pt x="345149" y="75639"/>
                    <a:pt x="396555" y="114093"/>
                    <a:pt x="445969" y="154874"/>
                  </a:cubicBezTo>
                  <a:lnTo>
                    <a:pt x="541501" y="241698"/>
                  </a:lnTo>
                  <a:lnTo>
                    <a:pt x="220782" y="562417"/>
                  </a:lnTo>
                  <a:lnTo>
                    <a:pt x="157460" y="504866"/>
                  </a:lnTo>
                  <a:cubicBezTo>
                    <a:pt x="119246" y="473329"/>
                    <a:pt x="79492" y="443590"/>
                    <a:pt x="38328" y="415780"/>
                  </a:cubicBezTo>
                  <a:lnTo>
                    <a:pt x="0" y="392495"/>
                  </a:lnTo>
                  <a:lnTo>
                    <a:pt x="22660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42">
              <a:extLst>
                <a:ext uri="{FF2B5EF4-FFF2-40B4-BE49-F238E27FC236}">
                  <a16:creationId xmlns:a16="http://schemas.microsoft.com/office/drawing/2014/main" id="{C957C7DA-3229-41DC-A05D-2E960C5DE3E7}"/>
                </a:ext>
              </a:extLst>
            </p:cNvPr>
            <p:cNvSpPr/>
            <p:nvPr/>
          </p:nvSpPr>
          <p:spPr>
            <a:xfrm>
              <a:off x="1884153" y="2306330"/>
              <a:ext cx="245336" cy="196351"/>
            </a:xfrm>
            <a:custGeom>
              <a:avLst/>
              <a:gdLst>
                <a:gd name="connsiteX0" fmla="*/ 320718 w 562417"/>
                <a:gd name="connsiteY0" fmla="*/ 0 h 541501"/>
                <a:gd name="connsiteX1" fmla="*/ 407542 w 562417"/>
                <a:gd name="connsiteY1" fmla="*/ 95531 h 541501"/>
                <a:gd name="connsiteX2" fmla="*/ 522738 w 562417"/>
                <a:gd name="connsiteY2" fmla="*/ 249580 h 541501"/>
                <a:gd name="connsiteX3" fmla="*/ 562417 w 562417"/>
                <a:gd name="connsiteY3" fmla="*/ 314893 h 541501"/>
                <a:gd name="connsiteX4" fmla="*/ 169921 w 562417"/>
                <a:gd name="connsiteY4" fmla="*/ 541501 h 541501"/>
                <a:gd name="connsiteX5" fmla="*/ 146636 w 562417"/>
                <a:gd name="connsiteY5" fmla="*/ 503172 h 541501"/>
                <a:gd name="connsiteX6" fmla="*/ 57550 w 562417"/>
                <a:gd name="connsiteY6" fmla="*/ 384040 h 541501"/>
                <a:gd name="connsiteX7" fmla="*/ 0 w 562417"/>
                <a:gd name="connsiteY7" fmla="*/ 320719 h 541501"/>
                <a:gd name="connsiteX8" fmla="*/ 320718 w 562417"/>
                <a:gd name="connsiteY8" fmla="*/ 0 h 5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1">
                  <a:moveTo>
                    <a:pt x="320718" y="0"/>
                  </a:moveTo>
                  <a:lnTo>
                    <a:pt x="407542" y="95531"/>
                  </a:lnTo>
                  <a:cubicBezTo>
                    <a:pt x="448323" y="144946"/>
                    <a:pt x="486778" y="196351"/>
                    <a:pt x="522738" y="249580"/>
                  </a:cubicBezTo>
                  <a:lnTo>
                    <a:pt x="562417" y="314893"/>
                  </a:lnTo>
                  <a:lnTo>
                    <a:pt x="169921" y="541501"/>
                  </a:lnTo>
                  <a:lnTo>
                    <a:pt x="146636" y="503172"/>
                  </a:lnTo>
                  <a:cubicBezTo>
                    <a:pt x="118826" y="462008"/>
                    <a:pt x="89088" y="422254"/>
                    <a:pt x="57550" y="384040"/>
                  </a:cubicBezTo>
                  <a:lnTo>
                    <a:pt x="0" y="320719"/>
                  </a:lnTo>
                  <a:lnTo>
                    <a:pt x="32071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reeform: Shape 43">
              <a:extLst>
                <a:ext uri="{FF2B5EF4-FFF2-40B4-BE49-F238E27FC236}">
                  <a16:creationId xmlns:a16="http://schemas.microsoft.com/office/drawing/2014/main" id="{C018807C-A7E7-4441-99C9-F09E4B4F7F23}"/>
                </a:ext>
              </a:extLst>
            </p:cNvPr>
            <p:cNvSpPr/>
            <p:nvPr/>
          </p:nvSpPr>
          <p:spPr>
            <a:xfrm>
              <a:off x="647222" y="2306330"/>
              <a:ext cx="245336" cy="196351"/>
            </a:xfrm>
            <a:custGeom>
              <a:avLst/>
              <a:gdLst>
                <a:gd name="connsiteX0" fmla="*/ 241698 w 562417"/>
                <a:gd name="connsiteY0" fmla="*/ 0 h 541500"/>
                <a:gd name="connsiteX1" fmla="*/ 562417 w 562417"/>
                <a:gd name="connsiteY1" fmla="*/ 320719 h 541500"/>
                <a:gd name="connsiteX2" fmla="*/ 504866 w 562417"/>
                <a:gd name="connsiteY2" fmla="*/ 384040 h 541500"/>
                <a:gd name="connsiteX3" fmla="*/ 415780 w 562417"/>
                <a:gd name="connsiteY3" fmla="*/ 503172 h 541500"/>
                <a:gd name="connsiteX4" fmla="*/ 392495 w 562417"/>
                <a:gd name="connsiteY4" fmla="*/ 541500 h 541500"/>
                <a:gd name="connsiteX5" fmla="*/ 0 w 562417"/>
                <a:gd name="connsiteY5" fmla="*/ 314893 h 541500"/>
                <a:gd name="connsiteX6" fmla="*/ 39678 w 562417"/>
                <a:gd name="connsiteY6" fmla="*/ 249580 h 541500"/>
                <a:gd name="connsiteX7" fmla="*/ 154874 w 562417"/>
                <a:gd name="connsiteY7" fmla="*/ 95531 h 541500"/>
                <a:gd name="connsiteX8" fmla="*/ 241698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241698" y="0"/>
                  </a:moveTo>
                  <a:lnTo>
                    <a:pt x="562417" y="320719"/>
                  </a:lnTo>
                  <a:lnTo>
                    <a:pt x="504866" y="384040"/>
                  </a:lnTo>
                  <a:cubicBezTo>
                    <a:pt x="473329" y="422254"/>
                    <a:pt x="443590" y="462008"/>
                    <a:pt x="415780" y="503172"/>
                  </a:cubicBezTo>
                  <a:lnTo>
                    <a:pt x="392495" y="541500"/>
                  </a:lnTo>
                  <a:lnTo>
                    <a:pt x="0" y="314893"/>
                  </a:lnTo>
                  <a:lnTo>
                    <a:pt x="39678" y="249580"/>
                  </a:lnTo>
                  <a:cubicBezTo>
                    <a:pt x="75639" y="196351"/>
                    <a:pt x="114093" y="144946"/>
                    <a:pt x="154874" y="95531"/>
                  </a:cubicBezTo>
                  <a:lnTo>
                    <a:pt x="2416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Freeform: Shape 44">
              <a:extLst>
                <a:ext uri="{FF2B5EF4-FFF2-40B4-BE49-F238E27FC236}">
                  <a16:creationId xmlns:a16="http://schemas.microsoft.com/office/drawing/2014/main" id="{AB769AF1-4823-4062-ABE9-97BCEA332A32}"/>
                </a:ext>
              </a:extLst>
            </p:cNvPr>
            <p:cNvSpPr/>
            <p:nvPr/>
          </p:nvSpPr>
          <p:spPr>
            <a:xfrm>
              <a:off x="552817" y="2459645"/>
              <a:ext cx="237916" cy="175709"/>
            </a:xfrm>
            <a:custGeom>
              <a:avLst/>
              <a:gdLst>
                <a:gd name="connsiteX0" fmla="*/ 151887 w 545409"/>
                <a:gd name="connsiteY0" fmla="*/ 0 h 484573"/>
                <a:gd name="connsiteX1" fmla="*/ 545409 w 545409"/>
                <a:gd name="connsiteY1" fmla="*/ 227200 h 484573"/>
                <a:gd name="connsiteX2" fmla="*/ 489516 w 545409"/>
                <a:gd name="connsiteY2" fmla="*/ 343224 h 484573"/>
                <a:gd name="connsiteX3" fmla="*/ 437782 w 545409"/>
                <a:gd name="connsiteY3" fmla="*/ 484573 h 484573"/>
                <a:gd name="connsiteX4" fmla="*/ 0 w 545409"/>
                <a:gd name="connsiteY4" fmla="*/ 367270 h 484573"/>
                <a:gd name="connsiteX5" fmla="*/ 4305 w 545409"/>
                <a:gd name="connsiteY5" fmla="*/ 350527 h 484573"/>
                <a:gd name="connsiteX6" fmla="*/ 71596 w 545409"/>
                <a:gd name="connsiteY6" fmla="*/ 166676 h 484573"/>
                <a:gd name="connsiteX7" fmla="*/ 151887 w 545409"/>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3">
                  <a:moveTo>
                    <a:pt x="151887" y="0"/>
                  </a:moveTo>
                  <a:lnTo>
                    <a:pt x="545409" y="227200"/>
                  </a:lnTo>
                  <a:lnTo>
                    <a:pt x="489516" y="343224"/>
                  </a:lnTo>
                  <a:lnTo>
                    <a:pt x="437782" y="484573"/>
                  </a:lnTo>
                  <a:lnTo>
                    <a:pt x="0" y="367270"/>
                  </a:lnTo>
                  <a:lnTo>
                    <a:pt x="4305" y="350527"/>
                  </a:lnTo>
                  <a:cubicBezTo>
                    <a:pt x="23795" y="287867"/>
                    <a:pt x="46281" y="226528"/>
                    <a:pt x="71596" y="166676"/>
                  </a:cubicBezTo>
                  <a:lnTo>
                    <a:pt x="15188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Freeform: Shape 45">
              <a:extLst>
                <a:ext uri="{FF2B5EF4-FFF2-40B4-BE49-F238E27FC236}">
                  <a16:creationId xmlns:a16="http://schemas.microsoft.com/office/drawing/2014/main" id="{91E75E0E-3DDB-4E86-8324-DA0EEF1ACD34}"/>
                </a:ext>
              </a:extLst>
            </p:cNvPr>
            <p:cNvSpPr/>
            <p:nvPr/>
          </p:nvSpPr>
          <p:spPr>
            <a:xfrm>
              <a:off x="1985976" y="2459645"/>
              <a:ext cx="237916" cy="175709"/>
            </a:xfrm>
            <a:custGeom>
              <a:avLst/>
              <a:gdLst>
                <a:gd name="connsiteX0" fmla="*/ 393521 w 545408"/>
                <a:gd name="connsiteY0" fmla="*/ 0 h 484573"/>
                <a:gd name="connsiteX1" fmla="*/ 473812 w 545408"/>
                <a:gd name="connsiteY1" fmla="*/ 166676 h 484573"/>
                <a:gd name="connsiteX2" fmla="*/ 541103 w 545408"/>
                <a:gd name="connsiteY2" fmla="*/ 350527 h 484573"/>
                <a:gd name="connsiteX3" fmla="*/ 545408 w 545408"/>
                <a:gd name="connsiteY3" fmla="*/ 367270 h 484573"/>
                <a:gd name="connsiteX4" fmla="*/ 107627 w 545408"/>
                <a:gd name="connsiteY4" fmla="*/ 484573 h 484573"/>
                <a:gd name="connsiteX5" fmla="*/ 55892 w 545408"/>
                <a:gd name="connsiteY5" fmla="*/ 343224 h 484573"/>
                <a:gd name="connsiteX6" fmla="*/ 0 w 545408"/>
                <a:gd name="connsiteY6" fmla="*/ 227200 h 484573"/>
                <a:gd name="connsiteX7" fmla="*/ 393521 w 545408"/>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3">
                  <a:moveTo>
                    <a:pt x="393521" y="0"/>
                  </a:moveTo>
                  <a:lnTo>
                    <a:pt x="473812" y="166676"/>
                  </a:lnTo>
                  <a:cubicBezTo>
                    <a:pt x="499128" y="226528"/>
                    <a:pt x="521614" y="287867"/>
                    <a:pt x="541103" y="350527"/>
                  </a:cubicBezTo>
                  <a:lnTo>
                    <a:pt x="545408" y="367270"/>
                  </a:lnTo>
                  <a:lnTo>
                    <a:pt x="107627" y="484573"/>
                  </a:lnTo>
                  <a:lnTo>
                    <a:pt x="55892" y="343224"/>
                  </a:lnTo>
                  <a:lnTo>
                    <a:pt x="0" y="227200"/>
                  </a:lnTo>
                  <a:lnTo>
                    <a:pt x="3935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Freeform: Shape 46">
              <a:extLst>
                <a:ext uri="{FF2B5EF4-FFF2-40B4-BE49-F238E27FC236}">
                  <a16:creationId xmlns:a16="http://schemas.microsoft.com/office/drawing/2014/main" id="{DD095353-2A2B-4ECC-8BF5-FD92EC649737}"/>
                </a:ext>
              </a:extLst>
            </p:cNvPr>
            <p:cNvSpPr/>
            <p:nvPr/>
          </p:nvSpPr>
          <p:spPr>
            <a:xfrm>
              <a:off x="516836" y="2636975"/>
              <a:ext cx="213254" cy="142750"/>
            </a:xfrm>
            <a:custGeom>
              <a:avLst/>
              <a:gdLst>
                <a:gd name="connsiteX0" fmla="*/ 51174 w 488871"/>
                <a:gd name="connsiteY0" fmla="*/ 0 h 393679"/>
                <a:gd name="connsiteX1" fmla="*/ 488871 w 488871"/>
                <a:gd name="connsiteY1" fmla="*/ 117281 h 393679"/>
                <a:gd name="connsiteX2" fmla="*/ 481830 w 488871"/>
                <a:gd name="connsiteY2" fmla="*/ 144665 h 393679"/>
                <a:gd name="connsiteX3" fmla="*/ 458380 w 488871"/>
                <a:gd name="connsiteY3" fmla="*/ 298319 h 393679"/>
                <a:gd name="connsiteX4" fmla="*/ 453565 w 488871"/>
                <a:gd name="connsiteY4" fmla="*/ 393679 h 393679"/>
                <a:gd name="connsiteX5" fmla="*/ 0 w 488871"/>
                <a:gd name="connsiteY5" fmla="*/ 393679 h 393679"/>
                <a:gd name="connsiteX6" fmla="*/ 7157 w 488871"/>
                <a:gd name="connsiteY6" fmla="*/ 251944 h 393679"/>
                <a:gd name="connsiteX7" fmla="*/ 37481 w 488871"/>
                <a:gd name="connsiteY7" fmla="*/ 53256 h 393679"/>
                <a:gd name="connsiteX8" fmla="*/ 51174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51174" y="0"/>
                  </a:moveTo>
                  <a:lnTo>
                    <a:pt x="488871" y="117281"/>
                  </a:lnTo>
                  <a:lnTo>
                    <a:pt x="481830" y="144665"/>
                  </a:lnTo>
                  <a:cubicBezTo>
                    <a:pt x="471523" y="195035"/>
                    <a:pt x="463663" y="246296"/>
                    <a:pt x="458380" y="298319"/>
                  </a:cubicBezTo>
                  <a:lnTo>
                    <a:pt x="453565" y="393679"/>
                  </a:lnTo>
                  <a:lnTo>
                    <a:pt x="0" y="393679"/>
                  </a:lnTo>
                  <a:lnTo>
                    <a:pt x="7157" y="251944"/>
                  </a:lnTo>
                  <a:cubicBezTo>
                    <a:pt x="13989" y="184674"/>
                    <a:pt x="24153" y="118389"/>
                    <a:pt x="37481" y="53256"/>
                  </a:cubicBezTo>
                  <a:lnTo>
                    <a:pt x="5117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Freeform: Shape 47">
              <a:extLst>
                <a:ext uri="{FF2B5EF4-FFF2-40B4-BE49-F238E27FC236}">
                  <a16:creationId xmlns:a16="http://schemas.microsoft.com/office/drawing/2014/main" id="{BEFB4B2E-45F6-449B-BC03-EF17550D06C0}"/>
                </a:ext>
              </a:extLst>
            </p:cNvPr>
            <p:cNvSpPr/>
            <p:nvPr/>
          </p:nvSpPr>
          <p:spPr>
            <a:xfrm>
              <a:off x="2046620" y="2636975"/>
              <a:ext cx="213254" cy="142750"/>
            </a:xfrm>
            <a:custGeom>
              <a:avLst/>
              <a:gdLst>
                <a:gd name="connsiteX0" fmla="*/ 437697 w 488871"/>
                <a:gd name="connsiteY0" fmla="*/ 0 h 393679"/>
                <a:gd name="connsiteX1" fmla="*/ 451390 w 488871"/>
                <a:gd name="connsiteY1" fmla="*/ 53256 h 393679"/>
                <a:gd name="connsiteX2" fmla="*/ 481714 w 488871"/>
                <a:gd name="connsiteY2" fmla="*/ 251944 h 393679"/>
                <a:gd name="connsiteX3" fmla="*/ 488871 w 488871"/>
                <a:gd name="connsiteY3" fmla="*/ 393679 h 393679"/>
                <a:gd name="connsiteX4" fmla="*/ 35307 w 488871"/>
                <a:gd name="connsiteY4" fmla="*/ 393679 h 393679"/>
                <a:gd name="connsiteX5" fmla="*/ 30491 w 488871"/>
                <a:gd name="connsiteY5" fmla="*/ 298319 h 393679"/>
                <a:gd name="connsiteX6" fmla="*/ 7041 w 488871"/>
                <a:gd name="connsiteY6" fmla="*/ 144665 h 393679"/>
                <a:gd name="connsiteX7" fmla="*/ 0 w 488871"/>
                <a:gd name="connsiteY7" fmla="*/ 117281 h 393679"/>
                <a:gd name="connsiteX8" fmla="*/ 43769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437697" y="0"/>
                  </a:moveTo>
                  <a:lnTo>
                    <a:pt x="451390" y="53256"/>
                  </a:lnTo>
                  <a:cubicBezTo>
                    <a:pt x="464719" y="118389"/>
                    <a:pt x="474882" y="184674"/>
                    <a:pt x="481714" y="251944"/>
                  </a:cubicBezTo>
                  <a:lnTo>
                    <a:pt x="488871" y="393679"/>
                  </a:lnTo>
                  <a:lnTo>
                    <a:pt x="35307" y="393679"/>
                  </a:lnTo>
                  <a:lnTo>
                    <a:pt x="30491" y="298319"/>
                  </a:lnTo>
                  <a:cubicBezTo>
                    <a:pt x="25208" y="246296"/>
                    <a:pt x="17348" y="195035"/>
                    <a:pt x="7041" y="144665"/>
                  </a:cubicBezTo>
                  <a:lnTo>
                    <a:pt x="0" y="117281"/>
                  </a:lnTo>
                  <a:lnTo>
                    <a:pt x="43769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Freeform: Shape 48">
              <a:extLst>
                <a:ext uri="{FF2B5EF4-FFF2-40B4-BE49-F238E27FC236}">
                  <a16:creationId xmlns:a16="http://schemas.microsoft.com/office/drawing/2014/main" id="{255D4A37-6166-4558-BD16-9F0398309C33}"/>
                </a:ext>
              </a:extLst>
            </p:cNvPr>
            <p:cNvSpPr/>
            <p:nvPr/>
          </p:nvSpPr>
          <p:spPr>
            <a:xfrm>
              <a:off x="516836" y="2825315"/>
              <a:ext cx="213254" cy="142750"/>
            </a:xfrm>
            <a:custGeom>
              <a:avLst/>
              <a:gdLst>
                <a:gd name="connsiteX0" fmla="*/ 0 w 488871"/>
                <a:gd name="connsiteY0" fmla="*/ 0 h 393679"/>
                <a:gd name="connsiteX1" fmla="*/ 453565 w 488871"/>
                <a:gd name="connsiteY1" fmla="*/ 0 h 393679"/>
                <a:gd name="connsiteX2" fmla="*/ 458380 w 488871"/>
                <a:gd name="connsiteY2" fmla="*/ 95360 h 393679"/>
                <a:gd name="connsiteX3" fmla="*/ 481830 w 488871"/>
                <a:gd name="connsiteY3" fmla="*/ 249014 h 393679"/>
                <a:gd name="connsiteX4" fmla="*/ 488871 w 488871"/>
                <a:gd name="connsiteY4" fmla="*/ 276399 h 393679"/>
                <a:gd name="connsiteX5" fmla="*/ 51174 w 488871"/>
                <a:gd name="connsiteY5" fmla="*/ 393679 h 393679"/>
                <a:gd name="connsiteX6" fmla="*/ 37481 w 488871"/>
                <a:gd name="connsiteY6" fmla="*/ 340423 h 393679"/>
                <a:gd name="connsiteX7" fmla="*/ 7157 w 488871"/>
                <a:gd name="connsiteY7" fmla="*/ 141735 h 393679"/>
                <a:gd name="connsiteX8" fmla="*/ 0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0" y="0"/>
                  </a:moveTo>
                  <a:lnTo>
                    <a:pt x="453565" y="0"/>
                  </a:lnTo>
                  <a:lnTo>
                    <a:pt x="458380" y="95360"/>
                  </a:lnTo>
                  <a:cubicBezTo>
                    <a:pt x="463663" y="147383"/>
                    <a:pt x="471523" y="198644"/>
                    <a:pt x="481830" y="249014"/>
                  </a:cubicBezTo>
                  <a:lnTo>
                    <a:pt x="488871" y="276399"/>
                  </a:lnTo>
                  <a:lnTo>
                    <a:pt x="51174" y="393679"/>
                  </a:lnTo>
                  <a:lnTo>
                    <a:pt x="37481" y="340423"/>
                  </a:lnTo>
                  <a:cubicBezTo>
                    <a:pt x="24153" y="275290"/>
                    <a:pt x="13989" y="209005"/>
                    <a:pt x="7157" y="141735"/>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Freeform: Shape 49">
              <a:extLst>
                <a:ext uri="{FF2B5EF4-FFF2-40B4-BE49-F238E27FC236}">
                  <a16:creationId xmlns:a16="http://schemas.microsoft.com/office/drawing/2014/main" id="{0698C630-E48D-4F50-A2C2-D921963DA7CE}"/>
                </a:ext>
              </a:extLst>
            </p:cNvPr>
            <p:cNvSpPr/>
            <p:nvPr/>
          </p:nvSpPr>
          <p:spPr>
            <a:xfrm>
              <a:off x="2046620" y="2825315"/>
              <a:ext cx="213254" cy="142750"/>
            </a:xfrm>
            <a:custGeom>
              <a:avLst/>
              <a:gdLst>
                <a:gd name="connsiteX0" fmla="*/ 35307 w 488871"/>
                <a:gd name="connsiteY0" fmla="*/ 0 h 393679"/>
                <a:gd name="connsiteX1" fmla="*/ 488871 w 488871"/>
                <a:gd name="connsiteY1" fmla="*/ 0 h 393679"/>
                <a:gd name="connsiteX2" fmla="*/ 481714 w 488871"/>
                <a:gd name="connsiteY2" fmla="*/ 141735 h 393679"/>
                <a:gd name="connsiteX3" fmla="*/ 451390 w 488871"/>
                <a:gd name="connsiteY3" fmla="*/ 340423 h 393679"/>
                <a:gd name="connsiteX4" fmla="*/ 437697 w 488871"/>
                <a:gd name="connsiteY4" fmla="*/ 393679 h 393679"/>
                <a:gd name="connsiteX5" fmla="*/ 0 w 488871"/>
                <a:gd name="connsiteY5" fmla="*/ 276399 h 393679"/>
                <a:gd name="connsiteX6" fmla="*/ 7041 w 488871"/>
                <a:gd name="connsiteY6" fmla="*/ 249014 h 393679"/>
                <a:gd name="connsiteX7" fmla="*/ 30491 w 488871"/>
                <a:gd name="connsiteY7" fmla="*/ 95360 h 393679"/>
                <a:gd name="connsiteX8" fmla="*/ 3530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35307" y="0"/>
                  </a:moveTo>
                  <a:lnTo>
                    <a:pt x="488871" y="0"/>
                  </a:lnTo>
                  <a:lnTo>
                    <a:pt x="481714" y="141735"/>
                  </a:lnTo>
                  <a:cubicBezTo>
                    <a:pt x="474882" y="209005"/>
                    <a:pt x="464719" y="275290"/>
                    <a:pt x="451390" y="340423"/>
                  </a:cubicBezTo>
                  <a:lnTo>
                    <a:pt x="437697" y="393679"/>
                  </a:lnTo>
                  <a:lnTo>
                    <a:pt x="0" y="276399"/>
                  </a:lnTo>
                  <a:lnTo>
                    <a:pt x="7041" y="249014"/>
                  </a:lnTo>
                  <a:cubicBezTo>
                    <a:pt x="17348" y="198644"/>
                    <a:pt x="25208" y="147383"/>
                    <a:pt x="30491" y="95360"/>
                  </a:cubicBezTo>
                  <a:lnTo>
                    <a:pt x="3530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B4EEF655-0650-48F5-94F5-5F2E5A7480A3}"/>
                </a:ext>
              </a:extLst>
            </p:cNvPr>
            <p:cNvSpPr/>
            <p:nvPr/>
          </p:nvSpPr>
          <p:spPr>
            <a:xfrm>
              <a:off x="1985976" y="2969685"/>
              <a:ext cx="237916" cy="175709"/>
            </a:xfrm>
            <a:custGeom>
              <a:avLst/>
              <a:gdLst>
                <a:gd name="connsiteX0" fmla="*/ 107627 w 545408"/>
                <a:gd name="connsiteY0" fmla="*/ 0 h 484574"/>
                <a:gd name="connsiteX1" fmla="*/ 545408 w 545408"/>
                <a:gd name="connsiteY1" fmla="*/ 117303 h 484574"/>
                <a:gd name="connsiteX2" fmla="*/ 541103 w 545408"/>
                <a:gd name="connsiteY2" fmla="*/ 134046 h 484574"/>
                <a:gd name="connsiteX3" fmla="*/ 473812 w 545408"/>
                <a:gd name="connsiteY3" fmla="*/ 317897 h 484574"/>
                <a:gd name="connsiteX4" fmla="*/ 393521 w 545408"/>
                <a:gd name="connsiteY4" fmla="*/ 484574 h 484574"/>
                <a:gd name="connsiteX5" fmla="*/ 0 w 545408"/>
                <a:gd name="connsiteY5" fmla="*/ 257374 h 484574"/>
                <a:gd name="connsiteX6" fmla="*/ 55892 w 545408"/>
                <a:gd name="connsiteY6" fmla="*/ 141349 h 484574"/>
                <a:gd name="connsiteX7" fmla="*/ 107627 w 545408"/>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4">
                  <a:moveTo>
                    <a:pt x="107627" y="0"/>
                  </a:moveTo>
                  <a:lnTo>
                    <a:pt x="545408" y="117303"/>
                  </a:lnTo>
                  <a:lnTo>
                    <a:pt x="541103" y="134046"/>
                  </a:lnTo>
                  <a:cubicBezTo>
                    <a:pt x="521614" y="196706"/>
                    <a:pt x="499128" y="258046"/>
                    <a:pt x="473812" y="317897"/>
                  </a:cubicBezTo>
                  <a:lnTo>
                    <a:pt x="393521" y="484574"/>
                  </a:lnTo>
                  <a:lnTo>
                    <a:pt x="0" y="257374"/>
                  </a:lnTo>
                  <a:lnTo>
                    <a:pt x="55892" y="141349"/>
                  </a:lnTo>
                  <a:lnTo>
                    <a:pt x="10762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0B534D57-3B60-428B-A6BC-33BB3BEB7436}"/>
                </a:ext>
              </a:extLst>
            </p:cNvPr>
            <p:cNvSpPr/>
            <p:nvPr/>
          </p:nvSpPr>
          <p:spPr>
            <a:xfrm>
              <a:off x="552817" y="2969685"/>
              <a:ext cx="237916" cy="175709"/>
            </a:xfrm>
            <a:custGeom>
              <a:avLst/>
              <a:gdLst>
                <a:gd name="connsiteX0" fmla="*/ 437782 w 545409"/>
                <a:gd name="connsiteY0" fmla="*/ 0 h 484574"/>
                <a:gd name="connsiteX1" fmla="*/ 489516 w 545409"/>
                <a:gd name="connsiteY1" fmla="*/ 141349 h 484574"/>
                <a:gd name="connsiteX2" fmla="*/ 545409 w 545409"/>
                <a:gd name="connsiteY2" fmla="*/ 257374 h 484574"/>
                <a:gd name="connsiteX3" fmla="*/ 151888 w 545409"/>
                <a:gd name="connsiteY3" fmla="*/ 484574 h 484574"/>
                <a:gd name="connsiteX4" fmla="*/ 71596 w 545409"/>
                <a:gd name="connsiteY4" fmla="*/ 317897 h 484574"/>
                <a:gd name="connsiteX5" fmla="*/ 4305 w 545409"/>
                <a:gd name="connsiteY5" fmla="*/ 134046 h 484574"/>
                <a:gd name="connsiteX6" fmla="*/ 0 w 545409"/>
                <a:gd name="connsiteY6" fmla="*/ 117304 h 484574"/>
                <a:gd name="connsiteX7" fmla="*/ 437782 w 545409"/>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4">
                  <a:moveTo>
                    <a:pt x="437782" y="0"/>
                  </a:moveTo>
                  <a:lnTo>
                    <a:pt x="489516" y="141349"/>
                  </a:lnTo>
                  <a:lnTo>
                    <a:pt x="545409" y="257374"/>
                  </a:lnTo>
                  <a:lnTo>
                    <a:pt x="151888" y="484574"/>
                  </a:lnTo>
                  <a:lnTo>
                    <a:pt x="71596" y="317897"/>
                  </a:lnTo>
                  <a:cubicBezTo>
                    <a:pt x="46281" y="258046"/>
                    <a:pt x="23795" y="196706"/>
                    <a:pt x="4305" y="134046"/>
                  </a:cubicBezTo>
                  <a:lnTo>
                    <a:pt x="0" y="117304"/>
                  </a:lnTo>
                  <a:lnTo>
                    <a:pt x="43778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Freeform: Shape 52">
              <a:extLst>
                <a:ext uri="{FF2B5EF4-FFF2-40B4-BE49-F238E27FC236}">
                  <a16:creationId xmlns:a16="http://schemas.microsoft.com/office/drawing/2014/main" id="{24AF8FA1-57C0-4D98-88AA-764303238129}"/>
                </a:ext>
              </a:extLst>
            </p:cNvPr>
            <p:cNvSpPr/>
            <p:nvPr/>
          </p:nvSpPr>
          <p:spPr>
            <a:xfrm>
              <a:off x="1884153" y="3102359"/>
              <a:ext cx="245336" cy="196351"/>
            </a:xfrm>
            <a:custGeom>
              <a:avLst/>
              <a:gdLst>
                <a:gd name="connsiteX0" fmla="*/ 169921 w 562417"/>
                <a:gd name="connsiteY0" fmla="*/ 0 h 541500"/>
                <a:gd name="connsiteX1" fmla="*/ 562417 w 562417"/>
                <a:gd name="connsiteY1" fmla="*/ 226607 h 541500"/>
                <a:gd name="connsiteX2" fmla="*/ 522738 w 562417"/>
                <a:gd name="connsiteY2" fmla="*/ 291920 h 541500"/>
                <a:gd name="connsiteX3" fmla="*/ 407542 w 562417"/>
                <a:gd name="connsiteY3" fmla="*/ 445969 h 541500"/>
                <a:gd name="connsiteX4" fmla="*/ 320718 w 562417"/>
                <a:gd name="connsiteY4" fmla="*/ 541500 h 541500"/>
                <a:gd name="connsiteX5" fmla="*/ 0 w 562417"/>
                <a:gd name="connsiteY5" fmla="*/ 220782 h 541500"/>
                <a:gd name="connsiteX6" fmla="*/ 57550 w 562417"/>
                <a:gd name="connsiteY6" fmla="*/ 157460 h 541500"/>
                <a:gd name="connsiteX7" fmla="*/ 146636 w 562417"/>
                <a:gd name="connsiteY7" fmla="*/ 38328 h 541500"/>
                <a:gd name="connsiteX8" fmla="*/ 169921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169921" y="0"/>
                  </a:moveTo>
                  <a:lnTo>
                    <a:pt x="562417" y="226607"/>
                  </a:lnTo>
                  <a:lnTo>
                    <a:pt x="522738" y="291920"/>
                  </a:lnTo>
                  <a:cubicBezTo>
                    <a:pt x="486778" y="345149"/>
                    <a:pt x="448323" y="396555"/>
                    <a:pt x="407542" y="445969"/>
                  </a:cubicBezTo>
                  <a:lnTo>
                    <a:pt x="320718" y="541500"/>
                  </a:lnTo>
                  <a:lnTo>
                    <a:pt x="0" y="220782"/>
                  </a:lnTo>
                  <a:lnTo>
                    <a:pt x="57550" y="157460"/>
                  </a:lnTo>
                  <a:cubicBezTo>
                    <a:pt x="89088" y="119246"/>
                    <a:pt x="118826" y="79492"/>
                    <a:pt x="146636" y="38328"/>
                  </a:cubicBezTo>
                  <a:lnTo>
                    <a:pt x="1699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Freeform: Shape 53">
              <a:extLst>
                <a:ext uri="{FF2B5EF4-FFF2-40B4-BE49-F238E27FC236}">
                  <a16:creationId xmlns:a16="http://schemas.microsoft.com/office/drawing/2014/main" id="{59873CF1-76AB-4854-BD34-91FFB24F6446}"/>
                </a:ext>
              </a:extLst>
            </p:cNvPr>
            <p:cNvSpPr/>
            <p:nvPr/>
          </p:nvSpPr>
          <p:spPr>
            <a:xfrm>
              <a:off x="647222" y="3102359"/>
              <a:ext cx="245336" cy="196351"/>
            </a:xfrm>
            <a:custGeom>
              <a:avLst/>
              <a:gdLst>
                <a:gd name="connsiteX0" fmla="*/ 392496 w 562417"/>
                <a:gd name="connsiteY0" fmla="*/ 0 h 541500"/>
                <a:gd name="connsiteX1" fmla="*/ 415780 w 562417"/>
                <a:gd name="connsiteY1" fmla="*/ 38328 h 541500"/>
                <a:gd name="connsiteX2" fmla="*/ 504866 w 562417"/>
                <a:gd name="connsiteY2" fmla="*/ 157460 h 541500"/>
                <a:gd name="connsiteX3" fmla="*/ 562417 w 562417"/>
                <a:gd name="connsiteY3" fmla="*/ 220782 h 541500"/>
                <a:gd name="connsiteX4" fmla="*/ 241698 w 562417"/>
                <a:gd name="connsiteY4" fmla="*/ 541500 h 541500"/>
                <a:gd name="connsiteX5" fmla="*/ 154874 w 562417"/>
                <a:gd name="connsiteY5" fmla="*/ 445969 h 541500"/>
                <a:gd name="connsiteX6" fmla="*/ 39678 w 562417"/>
                <a:gd name="connsiteY6" fmla="*/ 291920 h 541500"/>
                <a:gd name="connsiteX7" fmla="*/ 0 w 562417"/>
                <a:gd name="connsiteY7" fmla="*/ 226608 h 541500"/>
                <a:gd name="connsiteX8" fmla="*/ 392496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392496" y="0"/>
                  </a:moveTo>
                  <a:lnTo>
                    <a:pt x="415780" y="38328"/>
                  </a:lnTo>
                  <a:cubicBezTo>
                    <a:pt x="443590" y="79492"/>
                    <a:pt x="473329" y="119246"/>
                    <a:pt x="504866" y="157460"/>
                  </a:cubicBezTo>
                  <a:lnTo>
                    <a:pt x="562417" y="220782"/>
                  </a:lnTo>
                  <a:lnTo>
                    <a:pt x="241698" y="541500"/>
                  </a:lnTo>
                  <a:lnTo>
                    <a:pt x="154874" y="445969"/>
                  </a:lnTo>
                  <a:cubicBezTo>
                    <a:pt x="114093" y="396555"/>
                    <a:pt x="75639" y="345149"/>
                    <a:pt x="39678" y="291920"/>
                  </a:cubicBezTo>
                  <a:lnTo>
                    <a:pt x="0" y="226608"/>
                  </a:lnTo>
                  <a:lnTo>
                    <a:pt x="39249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Freeform: Shape 54">
              <a:extLst>
                <a:ext uri="{FF2B5EF4-FFF2-40B4-BE49-F238E27FC236}">
                  <a16:creationId xmlns:a16="http://schemas.microsoft.com/office/drawing/2014/main" id="{91624FAB-AFAA-4427-A30E-2D389C38AD21}"/>
                </a:ext>
              </a:extLst>
            </p:cNvPr>
            <p:cNvSpPr/>
            <p:nvPr/>
          </p:nvSpPr>
          <p:spPr>
            <a:xfrm>
              <a:off x="791435" y="3214653"/>
              <a:ext cx="236211" cy="203936"/>
            </a:xfrm>
            <a:custGeom>
              <a:avLst/>
              <a:gdLst>
                <a:gd name="connsiteX0" fmla="*/ 320719 w 541500"/>
                <a:gd name="connsiteY0" fmla="*/ 0 h 562417"/>
                <a:gd name="connsiteX1" fmla="*/ 384040 w 541500"/>
                <a:gd name="connsiteY1" fmla="*/ 57550 h 562417"/>
                <a:gd name="connsiteX2" fmla="*/ 503172 w 541500"/>
                <a:gd name="connsiteY2" fmla="*/ 146636 h 562417"/>
                <a:gd name="connsiteX3" fmla="*/ 541500 w 541500"/>
                <a:gd name="connsiteY3" fmla="*/ 169921 h 562417"/>
                <a:gd name="connsiteX4" fmla="*/ 314893 w 541500"/>
                <a:gd name="connsiteY4" fmla="*/ 562417 h 562417"/>
                <a:gd name="connsiteX5" fmla="*/ 249580 w 541500"/>
                <a:gd name="connsiteY5" fmla="*/ 522738 h 562417"/>
                <a:gd name="connsiteX6" fmla="*/ 95531 w 541500"/>
                <a:gd name="connsiteY6" fmla="*/ 407542 h 562417"/>
                <a:gd name="connsiteX7" fmla="*/ 0 w 541500"/>
                <a:gd name="connsiteY7" fmla="*/ 320719 h 562417"/>
                <a:gd name="connsiteX8" fmla="*/ 320719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20719" y="0"/>
                  </a:moveTo>
                  <a:lnTo>
                    <a:pt x="384040" y="57550"/>
                  </a:lnTo>
                  <a:cubicBezTo>
                    <a:pt x="422254" y="89088"/>
                    <a:pt x="462008" y="118826"/>
                    <a:pt x="503172" y="146636"/>
                  </a:cubicBezTo>
                  <a:lnTo>
                    <a:pt x="541500" y="169921"/>
                  </a:lnTo>
                  <a:lnTo>
                    <a:pt x="314893" y="562417"/>
                  </a:lnTo>
                  <a:lnTo>
                    <a:pt x="249580" y="522738"/>
                  </a:lnTo>
                  <a:cubicBezTo>
                    <a:pt x="196351" y="486778"/>
                    <a:pt x="144946" y="448323"/>
                    <a:pt x="95531" y="407542"/>
                  </a:cubicBezTo>
                  <a:lnTo>
                    <a:pt x="0" y="320719"/>
                  </a:lnTo>
                  <a:lnTo>
                    <a:pt x="32071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Freeform: Shape 55">
              <a:extLst>
                <a:ext uri="{FF2B5EF4-FFF2-40B4-BE49-F238E27FC236}">
                  <a16:creationId xmlns:a16="http://schemas.microsoft.com/office/drawing/2014/main" id="{B01F0EC5-AEA2-4B30-BC82-EE9EC352CD18}"/>
                </a:ext>
              </a:extLst>
            </p:cNvPr>
            <p:cNvSpPr/>
            <p:nvPr/>
          </p:nvSpPr>
          <p:spPr>
            <a:xfrm>
              <a:off x="1749063" y="3214653"/>
              <a:ext cx="236211" cy="203936"/>
            </a:xfrm>
            <a:custGeom>
              <a:avLst/>
              <a:gdLst>
                <a:gd name="connsiteX0" fmla="*/ 220782 w 541500"/>
                <a:gd name="connsiteY0" fmla="*/ 0 h 562417"/>
                <a:gd name="connsiteX1" fmla="*/ 541500 w 541500"/>
                <a:gd name="connsiteY1" fmla="*/ 320718 h 562417"/>
                <a:gd name="connsiteX2" fmla="*/ 445969 w 541500"/>
                <a:gd name="connsiteY2" fmla="*/ 407542 h 562417"/>
                <a:gd name="connsiteX3" fmla="*/ 291920 w 541500"/>
                <a:gd name="connsiteY3" fmla="*/ 522738 h 562417"/>
                <a:gd name="connsiteX4" fmla="*/ 226608 w 541500"/>
                <a:gd name="connsiteY4" fmla="*/ 562417 h 562417"/>
                <a:gd name="connsiteX5" fmla="*/ 0 w 541500"/>
                <a:gd name="connsiteY5" fmla="*/ 169921 h 562417"/>
                <a:gd name="connsiteX6" fmla="*/ 38328 w 541500"/>
                <a:gd name="connsiteY6" fmla="*/ 146636 h 562417"/>
                <a:gd name="connsiteX7" fmla="*/ 157460 w 541500"/>
                <a:gd name="connsiteY7" fmla="*/ 57550 h 562417"/>
                <a:gd name="connsiteX8" fmla="*/ 22078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220782" y="0"/>
                  </a:moveTo>
                  <a:lnTo>
                    <a:pt x="541500" y="320718"/>
                  </a:lnTo>
                  <a:lnTo>
                    <a:pt x="445969" y="407542"/>
                  </a:lnTo>
                  <a:cubicBezTo>
                    <a:pt x="396555" y="448323"/>
                    <a:pt x="345149" y="486778"/>
                    <a:pt x="291920" y="522738"/>
                  </a:cubicBezTo>
                  <a:lnTo>
                    <a:pt x="226608" y="562417"/>
                  </a:lnTo>
                  <a:lnTo>
                    <a:pt x="0" y="169921"/>
                  </a:lnTo>
                  <a:lnTo>
                    <a:pt x="38328" y="146636"/>
                  </a:lnTo>
                  <a:cubicBezTo>
                    <a:pt x="79492" y="118826"/>
                    <a:pt x="119246" y="89088"/>
                    <a:pt x="157460" y="57550"/>
                  </a:cubicBezTo>
                  <a:lnTo>
                    <a:pt x="22078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Freeform: Shape 56">
              <a:extLst>
                <a:ext uri="{FF2B5EF4-FFF2-40B4-BE49-F238E27FC236}">
                  <a16:creationId xmlns:a16="http://schemas.microsoft.com/office/drawing/2014/main" id="{BD400AF2-14A9-42B3-A10B-C126D26C31A2}"/>
                </a:ext>
              </a:extLst>
            </p:cNvPr>
            <p:cNvSpPr/>
            <p:nvPr/>
          </p:nvSpPr>
          <p:spPr>
            <a:xfrm>
              <a:off x="1589457" y="3299293"/>
              <a:ext cx="211379" cy="197768"/>
            </a:xfrm>
            <a:custGeom>
              <a:avLst/>
              <a:gdLst>
                <a:gd name="connsiteX0" fmla="*/ 257374 w 484573"/>
                <a:gd name="connsiteY0" fmla="*/ 0 h 545408"/>
                <a:gd name="connsiteX1" fmla="*/ 484573 w 484573"/>
                <a:gd name="connsiteY1" fmla="*/ 393521 h 545408"/>
                <a:gd name="connsiteX2" fmla="*/ 317897 w 484573"/>
                <a:gd name="connsiteY2" fmla="*/ 473812 h 545408"/>
                <a:gd name="connsiteX3" fmla="*/ 134046 w 484573"/>
                <a:gd name="connsiteY3" fmla="*/ 541103 h 545408"/>
                <a:gd name="connsiteX4" fmla="*/ 117304 w 484573"/>
                <a:gd name="connsiteY4" fmla="*/ 545408 h 545408"/>
                <a:gd name="connsiteX5" fmla="*/ 0 w 484573"/>
                <a:gd name="connsiteY5" fmla="*/ 107626 h 545408"/>
                <a:gd name="connsiteX6" fmla="*/ 141349 w 484573"/>
                <a:gd name="connsiteY6" fmla="*/ 55892 h 545408"/>
                <a:gd name="connsiteX7" fmla="*/ 257374 w 484573"/>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8">
                  <a:moveTo>
                    <a:pt x="257374" y="0"/>
                  </a:moveTo>
                  <a:lnTo>
                    <a:pt x="484573" y="393521"/>
                  </a:lnTo>
                  <a:lnTo>
                    <a:pt x="317897" y="473812"/>
                  </a:lnTo>
                  <a:cubicBezTo>
                    <a:pt x="258046" y="499128"/>
                    <a:pt x="196706" y="521614"/>
                    <a:pt x="134046" y="541103"/>
                  </a:cubicBezTo>
                  <a:lnTo>
                    <a:pt x="117304" y="545408"/>
                  </a:lnTo>
                  <a:lnTo>
                    <a:pt x="0" y="107626"/>
                  </a:lnTo>
                  <a:lnTo>
                    <a:pt x="141349" y="55892"/>
                  </a:lnTo>
                  <a:lnTo>
                    <a:pt x="257374"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Freeform: Shape 57">
              <a:extLst>
                <a:ext uri="{FF2B5EF4-FFF2-40B4-BE49-F238E27FC236}">
                  <a16:creationId xmlns:a16="http://schemas.microsoft.com/office/drawing/2014/main" id="{78B889A6-C75D-4524-A529-B21ECE9307A9}"/>
                </a:ext>
              </a:extLst>
            </p:cNvPr>
            <p:cNvSpPr/>
            <p:nvPr/>
          </p:nvSpPr>
          <p:spPr>
            <a:xfrm>
              <a:off x="975874" y="3299293"/>
              <a:ext cx="211379" cy="197768"/>
            </a:xfrm>
            <a:custGeom>
              <a:avLst/>
              <a:gdLst>
                <a:gd name="connsiteX0" fmla="*/ 227200 w 484574"/>
                <a:gd name="connsiteY0" fmla="*/ 0 h 545408"/>
                <a:gd name="connsiteX1" fmla="*/ 343224 w 484574"/>
                <a:gd name="connsiteY1" fmla="*/ 55892 h 545408"/>
                <a:gd name="connsiteX2" fmla="*/ 484574 w 484574"/>
                <a:gd name="connsiteY2" fmla="*/ 107627 h 545408"/>
                <a:gd name="connsiteX3" fmla="*/ 367270 w 484574"/>
                <a:gd name="connsiteY3" fmla="*/ 545408 h 545408"/>
                <a:gd name="connsiteX4" fmla="*/ 350527 w 484574"/>
                <a:gd name="connsiteY4" fmla="*/ 541103 h 545408"/>
                <a:gd name="connsiteX5" fmla="*/ 166676 w 484574"/>
                <a:gd name="connsiteY5" fmla="*/ 473812 h 545408"/>
                <a:gd name="connsiteX6" fmla="*/ 0 w 484574"/>
                <a:gd name="connsiteY6" fmla="*/ 393521 h 545408"/>
                <a:gd name="connsiteX7" fmla="*/ 227200 w 484574"/>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4" h="545408">
                  <a:moveTo>
                    <a:pt x="227200" y="0"/>
                  </a:moveTo>
                  <a:lnTo>
                    <a:pt x="343224" y="55892"/>
                  </a:lnTo>
                  <a:lnTo>
                    <a:pt x="484574" y="107627"/>
                  </a:lnTo>
                  <a:lnTo>
                    <a:pt x="367270" y="545408"/>
                  </a:lnTo>
                  <a:lnTo>
                    <a:pt x="350527" y="541103"/>
                  </a:lnTo>
                  <a:cubicBezTo>
                    <a:pt x="287867" y="521614"/>
                    <a:pt x="226528" y="499128"/>
                    <a:pt x="166676" y="473812"/>
                  </a:cubicBezTo>
                  <a:lnTo>
                    <a:pt x="0" y="393521"/>
                  </a:lnTo>
                  <a:lnTo>
                    <a:pt x="22720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Freeform: Shape 58">
              <a:extLst>
                <a:ext uri="{FF2B5EF4-FFF2-40B4-BE49-F238E27FC236}">
                  <a16:creationId xmlns:a16="http://schemas.microsoft.com/office/drawing/2014/main" id="{5BA5AFA8-126D-44D6-A37D-2A367679B33F}"/>
                </a:ext>
              </a:extLst>
            </p:cNvPr>
            <p:cNvSpPr/>
            <p:nvPr/>
          </p:nvSpPr>
          <p:spPr>
            <a:xfrm>
              <a:off x="1415778" y="3349704"/>
              <a:ext cx="171729" cy="177267"/>
            </a:xfrm>
            <a:custGeom>
              <a:avLst/>
              <a:gdLst>
                <a:gd name="connsiteX0" fmla="*/ 276398 w 393679"/>
                <a:gd name="connsiteY0" fmla="*/ 0 h 488871"/>
                <a:gd name="connsiteX1" fmla="*/ 393679 w 393679"/>
                <a:gd name="connsiteY1" fmla="*/ 437697 h 488871"/>
                <a:gd name="connsiteX2" fmla="*/ 340422 w 393679"/>
                <a:gd name="connsiteY2" fmla="*/ 451390 h 488871"/>
                <a:gd name="connsiteX3" fmla="*/ 141734 w 393679"/>
                <a:gd name="connsiteY3" fmla="*/ 481714 h 488871"/>
                <a:gd name="connsiteX4" fmla="*/ 0 w 393679"/>
                <a:gd name="connsiteY4" fmla="*/ 488871 h 488871"/>
                <a:gd name="connsiteX5" fmla="*/ 0 w 393679"/>
                <a:gd name="connsiteY5" fmla="*/ 35307 h 488871"/>
                <a:gd name="connsiteX6" fmla="*/ 95359 w 393679"/>
                <a:gd name="connsiteY6" fmla="*/ 30491 h 488871"/>
                <a:gd name="connsiteX7" fmla="*/ 249013 w 393679"/>
                <a:gd name="connsiteY7" fmla="*/ 7041 h 488871"/>
                <a:gd name="connsiteX8" fmla="*/ 276398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276398" y="0"/>
                  </a:moveTo>
                  <a:lnTo>
                    <a:pt x="393679" y="437697"/>
                  </a:lnTo>
                  <a:lnTo>
                    <a:pt x="340422" y="451390"/>
                  </a:lnTo>
                  <a:cubicBezTo>
                    <a:pt x="275290" y="464719"/>
                    <a:pt x="209004" y="474882"/>
                    <a:pt x="141734" y="481714"/>
                  </a:cubicBezTo>
                  <a:lnTo>
                    <a:pt x="0" y="488871"/>
                  </a:lnTo>
                  <a:lnTo>
                    <a:pt x="0" y="35307"/>
                  </a:lnTo>
                  <a:lnTo>
                    <a:pt x="95359" y="30491"/>
                  </a:lnTo>
                  <a:cubicBezTo>
                    <a:pt x="147382" y="25208"/>
                    <a:pt x="198643" y="17348"/>
                    <a:pt x="249013" y="7041"/>
                  </a:cubicBezTo>
                  <a:lnTo>
                    <a:pt x="27639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Freeform: Shape 59">
              <a:extLst>
                <a:ext uri="{FF2B5EF4-FFF2-40B4-BE49-F238E27FC236}">
                  <a16:creationId xmlns:a16="http://schemas.microsoft.com/office/drawing/2014/main" id="{2F5FB4A2-DDAE-4529-AFC5-FADE27AE6248}"/>
                </a:ext>
              </a:extLst>
            </p:cNvPr>
            <p:cNvSpPr/>
            <p:nvPr/>
          </p:nvSpPr>
          <p:spPr>
            <a:xfrm>
              <a:off x="1189203" y="3349704"/>
              <a:ext cx="171729" cy="177267"/>
            </a:xfrm>
            <a:custGeom>
              <a:avLst/>
              <a:gdLst>
                <a:gd name="connsiteX0" fmla="*/ 117281 w 393679"/>
                <a:gd name="connsiteY0" fmla="*/ 0 h 488871"/>
                <a:gd name="connsiteX1" fmla="*/ 144665 w 393679"/>
                <a:gd name="connsiteY1" fmla="*/ 7041 h 488871"/>
                <a:gd name="connsiteX2" fmla="*/ 298319 w 393679"/>
                <a:gd name="connsiteY2" fmla="*/ 30491 h 488871"/>
                <a:gd name="connsiteX3" fmla="*/ 393679 w 393679"/>
                <a:gd name="connsiteY3" fmla="*/ 35307 h 488871"/>
                <a:gd name="connsiteX4" fmla="*/ 393679 w 393679"/>
                <a:gd name="connsiteY4" fmla="*/ 488871 h 488871"/>
                <a:gd name="connsiteX5" fmla="*/ 251944 w 393679"/>
                <a:gd name="connsiteY5" fmla="*/ 481714 h 488871"/>
                <a:gd name="connsiteX6" fmla="*/ 53256 w 393679"/>
                <a:gd name="connsiteY6" fmla="*/ 451390 h 488871"/>
                <a:gd name="connsiteX7" fmla="*/ 0 w 393679"/>
                <a:gd name="connsiteY7" fmla="*/ 437697 h 488871"/>
                <a:gd name="connsiteX8" fmla="*/ 117281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117281" y="0"/>
                  </a:moveTo>
                  <a:lnTo>
                    <a:pt x="144665" y="7041"/>
                  </a:lnTo>
                  <a:cubicBezTo>
                    <a:pt x="195035" y="17348"/>
                    <a:pt x="246296" y="25208"/>
                    <a:pt x="298319" y="30491"/>
                  </a:cubicBezTo>
                  <a:lnTo>
                    <a:pt x="393679" y="35307"/>
                  </a:lnTo>
                  <a:lnTo>
                    <a:pt x="393679" y="488871"/>
                  </a:lnTo>
                  <a:lnTo>
                    <a:pt x="251944" y="481714"/>
                  </a:lnTo>
                  <a:cubicBezTo>
                    <a:pt x="184674" y="474882"/>
                    <a:pt x="118389" y="464719"/>
                    <a:pt x="53256" y="451390"/>
                  </a:cubicBezTo>
                  <a:lnTo>
                    <a:pt x="0" y="437697"/>
                  </a:lnTo>
                  <a:lnTo>
                    <a:pt x="11728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TextBox 60">
              <a:extLst>
                <a:ext uri="{FF2B5EF4-FFF2-40B4-BE49-F238E27FC236}">
                  <a16:creationId xmlns:a16="http://schemas.microsoft.com/office/drawing/2014/main" id="{9C3697D8-6902-4D2A-BE2A-E466B3618DB7}"/>
                </a:ext>
              </a:extLst>
            </p:cNvPr>
            <p:cNvSpPr txBox="1"/>
            <p:nvPr/>
          </p:nvSpPr>
          <p:spPr>
            <a:xfrm>
              <a:off x="1047145" y="2534735"/>
              <a:ext cx="1019926" cy="535569"/>
            </a:xfrm>
            <a:prstGeom prst="rect">
              <a:avLst/>
            </a:prstGeom>
            <a:noFill/>
            <a:ln>
              <a:noFill/>
            </a:ln>
          </p:spPr>
          <p:txBody>
            <a:bodyPr wrap="square" rtlCol="0">
              <a:spAutoFit/>
            </a:bodyPr>
            <a:lstStyle/>
            <a:p>
              <a:r>
                <a:rPr lang="en-US" sz="2000" b="1" dirty="0">
                  <a:solidFill>
                    <a:schemeClr val="tx2"/>
                  </a:solidFill>
                  <a:latin typeface="Agency FB" panose="020B0503020202020204" pitchFamily="34" charset="0"/>
                </a:rPr>
                <a:t>50%</a:t>
              </a:r>
              <a:endParaRPr lang="en-IN" sz="2000" dirty="0">
                <a:solidFill>
                  <a:schemeClr val="tx2"/>
                </a:solidFill>
                <a:latin typeface="Agency FB" panose="020B0503020202020204" pitchFamily="34" charset="0"/>
              </a:endParaRPr>
            </a:p>
          </p:txBody>
        </p:sp>
      </p:grpSp>
    </p:spTree>
    <p:extLst>
      <p:ext uri="{BB962C8B-B14F-4D97-AF65-F5344CB8AC3E}">
        <p14:creationId xmlns:p14="http://schemas.microsoft.com/office/powerpoint/2010/main" val="182710820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AC3F-4F46-437B-8721-4130A206819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Output Screenshots</a:t>
            </a:r>
          </a:p>
        </p:txBody>
      </p:sp>
      <p:pic>
        <p:nvPicPr>
          <p:cNvPr id="5" name="Content Placeholder 4">
            <a:extLst>
              <a:ext uri="{FF2B5EF4-FFF2-40B4-BE49-F238E27FC236}">
                <a16:creationId xmlns:a16="http://schemas.microsoft.com/office/drawing/2014/main" id="{EA4D5090-623A-4BF0-B050-9051AA0A286F}"/>
              </a:ext>
            </a:extLst>
          </p:cNvPr>
          <p:cNvPicPr>
            <a:picLocks noGrp="1" noChangeAspect="1"/>
          </p:cNvPicPr>
          <p:nvPr>
            <p:ph idx="1"/>
          </p:nvPr>
        </p:nvPicPr>
        <p:blipFill>
          <a:blip r:embed="rId2"/>
          <a:stretch>
            <a:fillRect/>
          </a:stretch>
        </p:blipFill>
        <p:spPr>
          <a:xfrm>
            <a:off x="933206" y="2170711"/>
            <a:ext cx="3914775" cy="2847975"/>
          </a:xfrm>
          <a:ln w="19050">
            <a:solidFill>
              <a:schemeClr val="accent1"/>
            </a:solidFill>
          </a:ln>
        </p:spPr>
      </p:pic>
      <p:sp>
        <p:nvSpPr>
          <p:cNvPr id="6" name="TextBox 5">
            <a:extLst>
              <a:ext uri="{FF2B5EF4-FFF2-40B4-BE49-F238E27FC236}">
                <a16:creationId xmlns:a16="http://schemas.microsoft.com/office/drawing/2014/main" id="{955FB8BE-860C-403F-A6A6-C7399D0A2172}"/>
              </a:ext>
            </a:extLst>
          </p:cNvPr>
          <p:cNvSpPr txBox="1"/>
          <p:nvPr/>
        </p:nvSpPr>
        <p:spPr>
          <a:xfrm>
            <a:off x="933206" y="5176911"/>
            <a:ext cx="3914775" cy="92333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Fig 3: The above figure represents the Error Rate vs K value of the KNN algorithm</a:t>
            </a:r>
          </a:p>
        </p:txBody>
      </p:sp>
      <p:pic>
        <p:nvPicPr>
          <p:cNvPr id="10" name="Picture 9">
            <a:extLst>
              <a:ext uri="{FF2B5EF4-FFF2-40B4-BE49-F238E27FC236}">
                <a16:creationId xmlns:a16="http://schemas.microsoft.com/office/drawing/2014/main" id="{0FE55A9E-38DD-454A-A399-FF932E8755EF}"/>
              </a:ext>
            </a:extLst>
          </p:cNvPr>
          <p:cNvPicPr>
            <a:picLocks noChangeAspect="1"/>
          </p:cNvPicPr>
          <p:nvPr/>
        </p:nvPicPr>
        <p:blipFill>
          <a:blip r:embed="rId3"/>
          <a:stretch>
            <a:fillRect/>
          </a:stretch>
        </p:blipFill>
        <p:spPr>
          <a:xfrm>
            <a:off x="6557373" y="2730451"/>
            <a:ext cx="4598307" cy="1057275"/>
          </a:xfrm>
          <a:prstGeom prst="rect">
            <a:avLst/>
          </a:prstGeom>
          <a:ln w="19050">
            <a:solidFill>
              <a:schemeClr val="accent1"/>
            </a:solidFill>
          </a:ln>
        </p:spPr>
      </p:pic>
      <p:sp>
        <p:nvSpPr>
          <p:cNvPr id="11" name="TextBox 10">
            <a:extLst>
              <a:ext uri="{FF2B5EF4-FFF2-40B4-BE49-F238E27FC236}">
                <a16:creationId xmlns:a16="http://schemas.microsoft.com/office/drawing/2014/main" id="{26879F73-470E-4FBF-9ABA-4F61CC354A53}"/>
              </a:ext>
            </a:extLst>
          </p:cNvPr>
          <p:cNvSpPr txBox="1"/>
          <p:nvPr/>
        </p:nvSpPr>
        <p:spPr>
          <a:xfrm>
            <a:off x="6899138" y="4715246"/>
            <a:ext cx="3914775" cy="646331"/>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Fig 4: The above figure represents the Accuracy Rate of the KNN algorithm</a:t>
            </a:r>
          </a:p>
        </p:txBody>
      </p:sp>
      <p:pic>
        <p:nvPicPr>
          <p:cNvPr id="12" name="Content Placeholder 4" descr="A picture containing room, drawing&#10;&#10;Description automatically generated">
            <a:extLst>
              <a:ext uri="{FF2B5EF4-FFF2-40B4-BE49-F238E27FC236}">
                <a16:creationId xmlns:a16="http://schemas.microsoft.com/office/drawing/2014/main" id="{24CC0567-FE0F-4DA3-8AA3-0B59C26F203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355060" y="172476"/>
            <a:ext cx="1601240" cy="1333500"/>
          </a:xfrm>
          <a:prstGeom prst="rect">
            <a:avLst/>
          </a:prstGeom>
          <a:noFill/>
          <a:ln>
            <a:noFill/>
            <a:prstDash val="solid"/>
          </a:ln>
        </p:spPr>
      </p:pic>
      <p:grpSp>
        <p:nvGrpSpPr>
          <p:cNvPr id="39" name="Group 38">
            <a:extLst>
              <a:ext uri="{FF2B5EF4-FFF2-40B4-BE49-F238E27FC236}">
                <a16:creationId xmlns:a16="http://schemas.microsoft.com/office/drawing/2014/main" id="{434AA138-CD5C-450E-9DF2-7761D5DA5FF2}"/>
              </a:ext>
            </a:extLst>
          </p:cNvPr>
          <p:cNvGrpSpPr/>
          <p:nvPr/>
        </p:nvGrpSpPr>
        <p:grpSpPr>
          <a:xfrm>
            <a:off x="10662330" y="5120641"/>
            <a:ext cx="1293970" cy="1131864"/>
            <a:chOff x="516836" y="2078069"/>
            <a:chExt cx="1743038" cy="1448902"/>
          </a:xfrm>
        </p:grpSpPr>
        <p:sp>
          <p:nvSpPr>
            <p:cNvPr id="40" name="Freeform: Shape 39">
              <a:extLst>
                <a:ext uri="{FF2B5EF4-FFF2-40B4-BE49-F238E27FC236}">
                  <a16:creationId xmlns:a16="http://schemas.microsoft.com/office/drawing/2014/main" id="{AFF254FA-6567-4F1F-811A-842C553629C0}"/>
                </a:ext>
              </a:extLst>
            </p:cNvPr>
            <p:cNvSpPr/>
            <p:nvPr/>
          </p:nvSpPr>
          <p:spPr>
            <a:xfrm>
              <a:off x="1189203" y="2078069"/>
              <a:ext cx="171729" cy="177267"/>
            </a:xfrm>
            <a:custGeom>
              <a:avLst/>
              <a:gdLst>
                <a:gd name="connsiteX0" fmla="*/ 393679 w 393679"/>
                <a:gd name="connsiteY0" fmla="*/ 0 h 488871"/>
                <a:gd name="connsiteX1" fmla="*/ 393679 w 393679"/>
                <a:gd name="connsiteY1" fmla="*/ 453565 h 488871"/>
                <a:gd name="connsiteX2" fmla="*/ 298319 w 393679"/>
                <a:gd name="connsiteY2" fmla="*/ 458380 h 488871"/>
                <a:gd name="connsiteX3" fmla="*/ 144665 w 393679"/>
                <a:gd name="connsiteY3" fmla="*/ 481830 h 488871"/>
                <a:gd name="connsiteX4" fmla="*/ 117281 w 393679"/>
                <a:gd name="connsiteY4" fmla="*/ 488871 h 488871"/>
                <a:gd name="connsiteX5" fmla="*/ 0 w 393679"/>
                <a:gd name="connsiteY5" fmla="*/ 51174 h 488871"/>
                <a:gd name="connsiteX6" fmla="*/ 53256 w 393679"/>
                <a:gd name="connsiteY6" fmla="*/ 37481 h 488871"/>
                <a:gd name="connsiteX7" fmla="*/ 251944 w 393679"/>
                <a:gd name="connsiteY7" fmla="*/ 7157 h 488871"/>
                <a:gd name="connsiteX8" fmla="*/ 393679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393679" y="0"/>
                  </a:moveTo>
                  <a:lnTo>
                    <a:pt x="393679" y="453565"/>
                  </a:lnTo>
                  <a:lnTo>
                    <a:pt x="298319" y="458380"/>
                  </a:lnTo>
                  <a:cubicBezTo>
                    <a:pt x="246296" y="463663"/>
                    <a:pt x="195035" y="471523"/>
                    <a:pt x="144665" y="481830"/>
                  </a:cubicBezTo>
                  <a:lnTo>
                    <a:pt x="117281" y="488871"/>
                  </a:lnTo>
                  <a:lnTo>
                    <a:pt x="0" y="51174"/>
                  </a:lnTo>
                  <a:lnTo>
                    <a:pt x="53256" y="37481"/>
                  </a:lnTo>
                  <a:cubicBezTo>
                    <a:pt x="118389" y="24153"/>
                    <a:pt x="184674" y="13989"/>
                    <a:pt x="251944" y="7157"/>
                  </a:cubicBezTo>
                  <a:lnTo>
                    <a:pt x="39367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Freeform: Shape 40">
              <a:extLst>
                <a:ext uri="{FF2B5EF4-FFF2-40B4-BE49-F238E27FC236}">
                  <a16:creationId xmlns:a16="http://schemas.microsoft.com/office/drawing/2014/main" id="{05BABB9E-6E42-4AA8-9A97-444A516FBB28}"/>
                </a:ext>
              </a:extLst>
            </p:cNvPr>
            <p:cNvSpPr/>
            <p:nvPr/>
          </p:nvSpPr>
          <p:spPr>
            <a:xfrm>
              <a:off x="1415777" y="2078069"/>
              <a:ext cx="171729" cy="177267"/>
            </a:xfrm>
            <a:custGeom>
              <a:avLst/>
              <a:gdLst>
                <a:gd name="connsiteX0" fmla="*/ 0 w 393679"/>
                <a:gd name="connsiteY0" fmla="*/ 0 h 488871"/>
                <a:gd name="connsiteX1" fmla="*/ 141735 w 393679"/>
                <a:gd name="connsiteY1" fmla="*/ 7157 h 488871"/>
                <a:gd name="connsiteX2" fmla="*/ 340423 w 393679"/>
                <a:gd name="connsiteY2" fmla="*/ 37481 h 488871"/>
                <a:gd name="connsiteX3" fmla="*/ 393679 w 393679"/>
                <a:gd name="connsiteY3" fmla="*/ 51174 h 488871"/>
                <a:gd name="connsiteX4" fmla="*/ 276399 w 393679"/>
                <a:gd name="connsiteY4" fmla="*/ 488871 h 488871"/>
                <a:gd name="connsiteX5" fmla="*/ 249014 w 393679"/>
                <a:gd name="connsiteY5" fmla="*/ 481830 h 488871"/>
                <a:gd name="connsiteX6" fmla="*/ 95360 w 393679"/>
                <a:gd name="connsiteY6" fmla="*/ 458380 h 488871"/>
                <a:gd name="connsiteX7" fmla="*/ 1 w 393679"/>
                <a:gd name="connsiteY7" fmla="*/ 453565 h 488871"/>
                <a:gd name="connsiteX8" fmla="*/ 0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0" y="0"/>
                  </a:moveTo>
                  <a:lnTo>
                    <a:pt x="141735" y="7157"/>
                  </a:lnTo>
                  <a:cubicBezTo>
                    <a:pt x="209005" y="13989"/>
                    <a:pt x="275291" y="24153"/>
                    <a:pt x="340423" y="37481"/>
                  </a:cubicBezTo>
                  <a:lnTo>
                    <a:pt x="393679" y="51174"/>
                  </a:lnTo>
                  <a:lnTo>
                    <a:pt x="276399" y="488871"/>
                  </a:lnTo>
                  <a:lnTo>
                    <a:pt x="249014" y="481830"/>
                  </a:lnTo>
                  <a:cubicBezTo>
                    <a:pt x="198644" y="471523"/>
                    <a:pt x="147383" y="463663"/>
                    <a:pt x="95360" y="458380"/>
                  </a:cubicBezTo>
                  <a:lnTo>
                    <a:pt x="1" y="453565"/>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Freeform: Shape 41">
              <a:extLst>
                <a:ext uri="{FF2B5EF4-FFF2-40B4-BE49-F238E27FC236}">
                  <a16:creationId xmlns:a16="http://schemas.microsoft.com/office/drawing/2014/main" id="{09E2B87A-A678-4D5B-B3C8-6B223A4960C3}"/>
                </a:ext>
              </a:extLst>
            </p:cNvPr>
            <p:cNvSpPr/>
            <p:nvPr/>
          </p:nvSpPr>
          <p:spPr>
            <a:xfrm>
              <a:off x="975875" y="2107979"/>
              <a:ext cx="211379" cy="197768"/>
            </a:xfrm>
            <a:custGeom>
              <a:avLst/>
              <a:gdLst>
                <a:gd name="connsiteX0" fmla="*/ 367270 w 484573"/>
                <a:gd name="connsiteY0" fmla="*/ 0 h 545409"/>
                <a:gd name="connsiteX1" fmla="*/ 484573 w 484573"/>
                <a:gd name="connsiteY1" fmla="*/ 437782 h 545409"/>
                <a:gd name="connsiteX2" fmla="*/ 343224 w 484573"/>
                <a:gd name="connsiteY2" fmla="*/ 489516 h 545409"/>
                <a:gd name="connsiteX3" fmla="*/ 227199 w 484573"/>
                <a:gd name="connsiteY3" fmla="*/ 545409 h 545409"/>
                <a:gd name="connsiteX4" fmla="*/ 0 w 484573"/>
                <a:gd name="connsiteY4" fmla="*/ 151887 h 545409"/>
                <a:gd name="connsiteX5" fmla="*/ 166676 w 484573"/>
                <a:gd name="connsiteY5" fmla="*/ 71596 h 545409"/>
                <a:gd name="connsiteX6" fmla="*/ 350527 w 484573"/>
                <a:gd name="connsiteY6" fmla="*/ 4305 h 545409"/>
                <a:gd name="connsiteX7" fmla="*/ 367270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367270" y="0"/>
                  </a:moveTo>
                  <a:lnTo>
                    <a:pt x="484573" y="437782"/>
                  </a:lnTo>
                  <a:lnTo>
                    <a:pt x="343224" y="489516"/>
                  </a:lnTo>
                  <a:lnTo>
                    <a:pt x="227199" y="545409"/>
                  </a:lnTo>
                  <a:lnTo>
                    <a:pt x="0" y="151887"/>
                  </a:lnTo>
                  <a:lnTo>
                    <a:pt x="166676" y="71596"/>
                  </a:lnTo>
                  <a:cubicBezTo>
                    <a:pt x="226528" y="46281"/>
                    <a:pt x="287867" y="23795"/>
                    <a:pt x="350527" y="4305"/>
                  </a:cubicBezTo>
                  <a:lnTo>
                    <a:pt x="36727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42">
              <a:extLst>
                <a:ext uri="{FF2B5EF4-FFF2-40B4-BE49-F238E27FC236}">
                  <a16:creationId xmlns:a16="http://schemas.microsoft.com/office/drawing/2014/main" id="{C26EB722-3CAF-41BE-AC10-640EEFBC435C}"/>
                </a:ext>
              </a:extLst>
            </p:cNvPr>
            <p:cNvSpPr/>
            <p:nvPr/>
          </p:nvSpPr>
          <p:spPr>
            <a:xfrm>
              <a:off x="1589457" y="2107979"/>
              <a:ext cx="211379" cy="197768"/>
            </a:xfrm>
            <a:custGeom>
              <a:avLst/>
              <a:gdLst>
                <a:gd name="connsiteX0" fmla="*/ 117303 w 484573"/>
                <a:gd name="connsiteY0" fmla="*/ 0 h 545409"/>
                <a:gd name="connsiteX1" fmla="*/ 134045 w 484573"/>
                <a:gd name="connsiteY1" fmla="*/ 4305 h 545409"/>
                <a:gd name="connsiteX2" fmla="*/ 317896 w 484573"/>
                <a:gd name="connsiteY2" fmla="*/ 71596 h 545409"/>
                <a:gd name="connsiteX3" fmla="*/ 484573 w 484573"/>
                <a:gd name="connsiteY3" fmla="*/ 151888 h 545409"/>
                <a:gd name="connsiteX4" fmla="*/ 257374 w 484573"/>
                <a:gd name="connsiteY4" fmla="*/ 545409 h 545409"/>
                <a:gd name="connsiteX5" fmla="*/ 141348 w 484573"/>
                <a:gd name="connsiteY5" fmla="*/ 489516 h 545409"/>
                <a:gd name="connsiteX6" fmla="*/ 0 w 484573"/>
                <a:gd name="connsiteY6" fmla="*/ 437782 h 545409"/>
                <a:gd name="connsiteX7" fmla="*/ 117303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117303" y="0"/>
                  </a:moveTo>
                  <a:lnTo>
                    <a:pt x="134045" y="4305"/>
                  </a:lnTo>
                  <a:cubicBezTo>
                    <a:pt x="196705" y="23795"/>
                    <a:pt x="258045" y="46281"/>
                    <a:pt x="317896" y="71596"/>
                  </a:cubicBezTo>
                  <a:lnTo>
                    <a:pt x="484573" y="151888"/>
                  </a:lnTo>
                  <a:lnTo>
                    <a:pt x="257374" y="545409"/>
                  </a:lnTo>
                  <a:lnTo>
                    <a:pt x="141348" y="489516"/>
                  </a:lnTo>
                  <a:lnTo>
                    <a:pt x="0" y="437782"/>
                  </a:lnTo>
                  <a:lnTo>
                    <a:pt x="11730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reeform: Shape 43">
              <a:extLst>
                <a:ext uri="{FF2B5EF4-FFF2-40B4-BE49-F238E27FC236}">
                  <a16:creationId xmlns:a16="http://schemas.microsoft.com/office/drawing/2014/main" id="{52AE8422-6212-47A6-BF53-E01B6E870732}"/>
                </a:ext>
              </a:extLst>
            </p:cNvPr>
            <p:cNvSpPr/>
            <p:nvPr/>
          </p:nvSpPr>
          <p:spPr>
            <a:xfrm>
              <a:off x="791435" y="2186452"/>
              <a:ext cx="236211" cy="203936"/>
            </a:xfrm>
            <a:custGeom>
              <a:avLst/>
              <a:gdLst>
                <a:gd name="connsiteX0" fmla="*/ 314892 w 541500"/>
                <a:gd name="connsiteY0" fmla="*/ 0 h 562417"/>
                <a:gd name="connsiteX1" fmla="*/ 541500 w 541500"/>
                <a:gd name="connsiteY1" fmla="*/ 392496 h 562417"/>
                <a:gd name="connsiteX2" fmla="*/ 503171 w 541500"/>
                <a:gd name="connsiteY2" fmla="*/ 415781 h 562417"/>
                <a:gd name="connsiteX3" fmla="*/ 384039 w 541500"/>
                <a:gd name="connsiteY3" fmla="*/ 504867 h 562417"/>
                <a:gd name="connsiteX4" fmla="*/ 320718 w 541500"/>
                <a:gd name="connsiteY4" fmla="*/ 562417 h 562417"/>
                <a:gd name="connsiteX5" fmla="*/ 0 w 541500"/>
                <a:gd name="connsiteY5" fmla="*/ 241699 h 562417"/>
                <a:gd name="connsiteX6" fmla="*/ 95530 w 541500"/>
                <a:gd name="connsiteY6" fmla="*/ 154875 h 562417"/>
                <a:gd name="connsiteX7" fmla="*/ 249579 w 541500"/>
                <a:gd name="connsiteY7" fmla="*/ 39679 h 562417"/>
                <a:gd name="connsiteX8" fmla="*/ 31489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14892" y="0"/>
                  </a:moveTo>
                  <a:lnTo>
                    <a:pt x="541500" y="392496"/>
                  </a:lnTo>
                  <a:lnTo>
                    <a:pt x="503171" y="415781"/>
                  </a:lnTo>
                  <a:cubicBezTo>
                    <a:pt x="462007" y="443591"/>
                    <a:pt x="422253" y="473330"/>
                    <a:pt x="384039" y="504867"/>
                  </a:cubicBezTo>
                  <a:lnTo>
                    <a:pt x="320718" y="562417"/>
                  </a:lnTo>
                  <a:lnTo>
                    <a:pt x="0" y="241699"/>
                  </a:lnTo>
                  <a:lnTo>
                    <a:pt x="95530" y="154875"/>
                  </a:lnTo>
                  <a:cubicBezTo>
                    <a:pt x="144945" y="114094"/>
                    <a:pt x="196350" y="75640"/>
                    <a:pt x="249579" y="39679"/>
                  </a:cubicBezTo>
                  <a:lnTo>
                    <a:pt x="31489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Freeform: Shape 44">
              <a:extLst>
                <a:ext uri="{FF2B5EF4-FFF2-40B4-BE49-F238E27FC236}">
                  <a16:creationId xmlns:a16="http://schemas.microsoft.com/office/drawing/2014/main" id="{2AFEBFFD-B4CA-4C7E-B5B2-558A0C45FB9D}"/>
                </a:ext>
              </a:extLst>
            </p:cNvPr>
            <p:cNvSpPr/>
            <p:nvPr/>
          </p:nvSpPr>
          <p:spPr>
            <a:xfrm>
              <a:off x="1749063" y="2186452"/>
              <a:ext cx="236212" cy="203936"/>
            </a:xfrm>
            <a:custGeom>
              <a:avLst/>
              <a:gdLst>
                <a:gd name="connsiteX0" fmla="*/ 226608 w 541501"/>
                <a:gd name="connsiteY0" fmla="*/ 0 h 562417"/>
                <a:gd name="connsiteX1" fmla="*/ 291920 w 541501"/>
                <a:gd name="connsiteY1" fmla="*/ 39678 h 562417"/>
                <a:gd name="connsiteX2" fmla="*/ 445969 w 541501"/>
                <a:gd name="connsiteY2" fmla="*/ 154874 h 562417"/>
                <a:gd name="connsiteX3" fmla="*/ 541501 w 541501"/>
                <a:gd name="connsiteY3" fmla="*/ 241698 h 562417"/>
                <a:gd name="connsiteX4" fmla="*/ 220782 w 541501"/>
                <a:gd name="connsiteY4" fmla="*/ 562417 h 562417"/>
                <a:gd name="connsiteX5" fmla="*/ 157460 w 541501"/>
                <a:gd name="connsiteY5" fmla="*/ 504866 h 562417"/>
                <a:gd name="connsiteX6" fmla="*/ 38328 w 541501"/>
                <a:gd name="connsiteY6" fmla="*/ 415780 h 562417"/>
                <a:gd name="connsiteX7" fmla="*/ 0 w 541501"/>
                <a:gd name="connsiteY7" fmla="*/ 392495 h 562417"/>
                <a:gd name="connsiteX8" fmla="*/ 226608 w 541501"/>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1" h="562417">
                  <a:moveTo>
                    <a:pt x="226608" y="0"/>
                  </a:moveTo>
                  <a:lnTo>
                    <a:pt x="291920" y="39678"/>
                  </a:lnTo>
                  <a:cubicBezTo>
                    <a:pt x="345149" y="75639"/>
                    <a:pt x="396555" y="114093"/>
                    <a:pt x="445969" y="154874"/>
                  </a:cubicBezTo>
                  <a:lnTo>
                    <a:pt x="541501" y="241698"/>
                  </a:lnTo>
                  <a:lnTo>
                    <a:pt x="220782" y="562417"/>
                  </a:lnTo>
                  <a:lnTo>
                    <a:pt x="157460" y="504866"/>
                  </a:lnTo>
                  <a:cubicBezTo>
                    <a:pt x="119246" y="473329"/>
                    <a:pt x="79492" y="443590"/>
                    <a:pt x="38328" y="415780"/>
                  </a:cubicBezTo>
                  <a:lnTo>
                    <a:pt x="0" y="392495"/>
                  </a:lnTo>
                  <a:lnTo>
                    <a:pt x="22660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Freeform: Shape 45">
              <a:extLst>
                <a:ext uri="{FF2B5EF4-FFF2-40B4-BE49-F238E27FC236}">
                  <a16:creationId xmlns:a16="http://schemas.microsoft.com/office/drawing/2014/main" id="{6B5D91C3-7385-4C76-8726-7BECFB8B94B1}"/>
                </a:ext>
              </a:extLst>
            </p:cNvPr>
            <p:cNvSpPr/>
            <p:nvPr/>
          </p:nvSpPr>
          <p:spPr>
            <a:xfrm>
              <a:off x="1884153" y="2306330"/>
              <a:ext cx="245336" cy="196351"/>
            </a:xfrm>
            <a:custGeom>
              <a:avLst/>
              <a:gdLst>
                <a:gd name="connsiteX0" fmla="*/ 320718 w 562417"/>
                <a:gd name="connsiteY0" fmla="*/ 0 h 541501"/>
                <a:gd name="connsiteX1" fmla="*/ 407542 w 562417"/>
                <a:gd name="connsiteY1" fmla="*/ 95531 h 541501"/>
                <a:gd name="connsiteX2" fmla="*/ 522738 w 562417"/>
                <a:gd name="connsiteY2" fmla="*/ 249580 h 541501"/>
                <a:gd name="connsiteX3" fmla="*/ 562417 w 562417"/>
                <a:gd name="connsiteY3" fmla="*/ 314893 h 541501"/>
                <a:gd name="connsiteX4" fmla="*/ 169921 w 562417"/>
                <a:gd name="connsiteY4" fmla="*/ 541501 h 541501"/>
                <a:gd name="connsiteX5" fmla="*/ 146636 w 562417"/>
                <a:gd name="connsiteY5" fmla="*/ 503172 h 541501"/>
                <a:gd name="connsiteX6" fmla="*/ 57550 w 562417"/>
                <a:gd name="connsiteY6" fmla="*/ 384040 h 541501"/>
                <a:gd name="connsiteX7" fmla="*/ 0 w 562417"/>
                <a:gd name="connsiteY7" fmla="*/ 320719 h 541501"/>
                <a:gd name="connsiteX8" fmla="*/ 320718 w 562417"/>
                <a:gd name="connsiteY8" fmla="*/ 0 h 5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1">
                  <a:moveTo>
                    <a:pt x="320718" y="0"/>
                  </a:moveTo>
                  <a:lnTo>
                    <a:pt x="407542" y="95531"/>
                  </a:lnTo>
                  <a:cubicBezTo>
                    <a:pt x="448323" y="144946"/>
                    <a:pt x="486778" y="196351"/>
                    <a:pt x="522738" y="249580"/>
                  </a:cubicBezTo>
                  <a:lnTo>
                    <a:pt x="562417" y="314893"/>
                  </a:lnTo>
                  <a:lnTo>
                    <a:pt x="169921" y="541501"/>
                  </a:lnTo>
                  <a:lnTo>
                    <a:pt x="146636" y="503172"/>
                  </a:lnTo>
                  <a:cubicBezTo>
                    <a:pt x="118826" y="462008"/>
                    <a:pt x="89088" y="422254"/>
                    <a:pt x="57550" y="384040"/>
                  </a:cubicBezTo>
                  <a:lnTo>
                    <a:pt x="0" y="320719"/>
                  </a:lnTo>
                  <a:lnTo>
                    <a:pt x="32071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Freeform: Shape 46">
              <a:extLst>
                <a:ext uri="{FF2B5EF4-FFF2-40B4-BE49-F238E27FC236}">
                  <a16:creationId xmlns:a16="http://schemas.microsoft.com/office/drawing/2014/main" id="{22B0B848-5B62-4888-BBFA-E61DFDD8BB31}"/>
                </a:ext>
              </a:extLst>
            </p:cNvPr>
            <p:cNvSpPr/>
            <p:nvPr/>
          </p:nvSpPr>
          <p:spPr>
            <a:xfrm>
              <a:off x="647222" y="2306330"/>
              <a:ext cx="245336" cy="196351"/>
            </a:xfrm>
            <a:custGeom>
              <a:avLst/>
              <a:gdLst>
                <a:gd name="connsiteX0" fmla="*/ 241698 w 562417"/>
                <a:gd name="connsiteY0" fmla="*/ 0 h 541500"/>
                <a:gd name="connsiteX1" fmla="*/ 562417 w 562417"/>
                <a:gd name="connsiteY1" fmla="*/ 320719 h 541500"/>
                <a:gd name="connsiteX2" fmla="*/ 504866 w 562417"/>
                <a:gd name="connsiteY2" fmla="*/ 384040 h 541500"/>
                <a:gd name="connsiteX3" fmla="*/ 415780 w 562417"/>
                <a:gd name="connsiteY3" fmla="*/ 503172 h 541500"/>
                <a:gd name="connsiteX4" fmla="*/ 392495 w 562417"/>
                <a:gd name="connsiteY4" fmla="*/ 541500 h 541500"/>
                <a:gd name="connsiteX5" fmla="*/ 0 w 562417"/>
                <a:gd name="connsiteY5" fmla="*/ 314893 h 541500"/>
                <a:gd name="connsiteX6" fmla="*/ 39678 w 562417"/>
                <a:gd name="connsiteY6" fmla="*/ 249580 h 541500"/>
                <a:gd name="connsiteX7" fmla="*/ 154874 w 562417"/>
                <a:gd name="connsiteY7" fmla="*/ 95531 h 541500"/>
                <a:gd name="connsiteX8" fmla="*/ 241698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241698" y="0"/>
                  </a:moveTo>
                  <a:lnTo>
                    <a:pt x="562417" y="320719"/>
                  </a:lnTo>
                  <a:lnTo>
                    <a:pt x="504866" y="384040"/>
                  </a:lnTo>
                  <a:cubicBezTo>
                    <a:pt x="473329" y="422254"/>
                    <a:pt x="443590" y="462008"/>
                    <a:pt x="415780" y="503172"/>
                  </a:cubicBezTo>
                  <a:lnTo>
                    <a:pt x="392495" y="541500"/>
                  </a:lnTo>
                  <a:lnTo>
                    <a:pt x="0" y="314893"/>
                  </a:lnTo>
                  <a:lnTo>
                    <a:pt x="39678" y="249580"/>
                  </a:lnTo>
                  <a:cubicBezTo>
                    <a:pt x="75639" y="196351"/>
                    <a:pt x="114093" y="144946"/>
                    <a:pt x="154874" y="95531"/>
                  </a:cubicBezTo>
                  <a:lnTo>
                    <a:pt x="2416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Freeform: Shape 47">
              <a:extLst>
                <a:ext uri="{FF2B5EF4-FFF2-40B4-BE49-F238E27FC236}">
                  <a16:creationId xmlns:a16="http://schemas.microsoft.com/office/drawing/2014/main" id="{D902954A-7CD3-492E-A533-8139F7A451EA}"/>
                </a:ext>
              </a:extLst>
            </p:cNvPr>
            <p:cNvSpPr/>
            <p:nvPr/>
          </p:nvSpPr>
          <p:spPr>
            <a:xfrm>
              <a:off x="552817" y="2459645"/>
              <a:ext cx="237916" cy="175709"/>
            </a:xfrm>
            <a:custGeom>
              <a:avLst/>
              <a:gdLst>
                <a:gd name="connsiteX0" fmla="*/ 151887 w 545409"/>
                <a:gd name="connsiteY0" fmla="*/ 0 h 484573"/>
                <a:gd name="connsiteX1" fmla="*/ 545409 w 545409"/>
                <a:gd name="connsiteY1" fmla="*/ 227200 h 484573"/>
                <a:gd name="connsiteX2" fmla="*/ 489516 w 545409"/>
                <a:gd name="connsiteY2" fmla="*/ 343224 h 484573"/>
                <a:gd name="connsiteX3" fmla="*/ 437782 w 545409"/>
                <a:gd name="connsiteY3" fmla="*/ 484573 h 484573"/>
                <a:gd name="connsiteX4" fmla="*/ 0 w 545409"/>
                <a:gd name="connsiteY4" fmla="*/ 367270 h 484573"/>
                <a:gd name="connsiteX5" fmla="*/ 4305 w 545409"/>
                <a:gd name="connsiteY5" fmla="*/ 350527 h 484573"/>
                <a:gd name="connsiteX6" fmla="*/ 71596 w 545409"/>
                <a:gd name="connsiteY6" fmla="*/ 166676 h 484573"/>
                <a:gd name="connsiteX7" fmla="*/ 151887 w 545409"/>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3">
                  <a:moveTo>
                    <a:pt x="151887" y="0"/>
                  </a:moveTo>
                  <a:lnTo>
                    <a:pt x="545409" y="227200"/>
                  </a:lnTo>
                  <a:lnTo>
                    <a:pt x="489516" y="343224"/>
                  </a:lnTo>
                  <a:lnTo>
                    <a:pt x="437782" y="484573"/>
                  </a:lnTo>
                  <a:lnTo>
                    <a:pt x="0" y="367270"/>
                  </a:lnTo>
                  <a:lnTo>
                    <a:pt x="4305" y="350527"/>
                  </a:lnTo>
                  <a:cubicBezTo>
                    <a:pt x="23795" y="287867"/>
                    <a:pt x="46281" y="226528"/>
                    <a:pt x="71596" y="166676"/>
                  </a:cubicBezTo>
                  <a:lnTo>
                    <a:pt x="15188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Freeform: Shape 48">
              <a:extLst>
                <a:ext uri="{FF2B5EF4-FFF2-40B4-BE49-F238E27FC236}">
                  <a16:creationId xmlns:a16="http://schemas.microsoft.com/office/drawing/2014/main" id="{AD4E58E6-FED3-4003-9205-2CE02F9668CE}"/>
                </a:ext>
              </a:extLst>
            </p:cNvPr>
            <p:cNvSpPr/>
            <p:nvPr/>
          </p:nvSpPr>
          <p:spPr>
            <a:xfrm>
              <a:off x="1985976" y="2459645"/>
              <a:ext cx="237916" cy="175709"/>
            </a:xfrm>
            <a:custGeom>
              <a:avLst/>
              <a:gdLst>
                <a:gd name="connsiteX0" fmla="*/ 393521 w 545408"/>
                <a:gd name="connsiteY0" fmla="*/ 0 h 484573"/>
                <a:gd name="connsiteX1" fmla="*/ 473812 w 545408"/>
                <a:gd name="connsiteY1" fmla="*/ 166676 h 484573"/>
                <a:gd name="connsiteX2" fmla="*/ 541103 w 545408"/>
                <a:gd name="connsiteY2" fmla="*/ 350527 h 484573"/>
                <a:gd name="connsiteX3" fmla="*/ 545408 w 545408"/>
                <a:gd name="connsiteY3" fmla="*/ 367270 h 484573"/>
                <a:gd name="connsiteX4" fmla="*/ 107627 w 545408"/>
                <a:gd name="connsiteY4" fmla="*/ 484573 h 484573"/>
                <a:gd name="connsiteX5" fmla="*/ 55892 w 545408"/>
                <a:gd name="connsiteY5" fmla="*/ 343224 h 484573"/>
                <a:gd name="connsiteX6" fmla="*/ 0 w 545408"/>
                <a:gd name="connsiteY6" fmla="*/ 227200 h 484573"/>
                <a:gd name="connsiteX7" fmla="*/ 393521 w 545408"/>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3">
                  <a:moveTo>
                    <a:pt x="393521" y="0"/>
                  </a:moveTo>
                  <a:lnTo>
                    <a:pt x="473812" y="166676"/>
                  </a:lnTo>
                  <a:cubicBezTo>
                    <a:pt x="499128" y="226528"/>
                    <a:pt x="521614" y="287867"/>
                    <a:pt x="541103" y="350527"/>
                  </a:cubicBezTo>
                  <a:lnTo>
                    <a:pt x="545408" y="367270"/>
                  </a:lnTo>
                  <a:lnTo>
                    <a:pt x="107627" y="484573"/>
                  </a:lnTo>
                  <a:lnTo>
                    <a:pt x="55892" y="343224"/>
                  </a:lnTo>
                  <a:lnTo>
                    <a:pt x="0" y="227200"/>
                  </a:lnTo>
                  <a:lnTo>
                    <a:pt x="3935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Freeform: Shape 49">
              <a:extLst>
                <a:ext uri="{FF2B5EF4-FFF2-40B4-BE49-F238E27FC236}">
                  <a16:creationId xmlns:a16="http://schemas.microsoft.com/office/drawing/2014/main" id="{867387EE-1212-4490-B8F8-321E38EF3D26}"/>
                </a:ext>
              </a:extLst>
            </p:cNvPr>
            <p:cNvSpPr/>
            <p:nvPr/>
          </p:nvSpPr>
          <p:spPr>
            <a:xfrm>
              <a:off x="516836" y="2636975"/>
              <a:ext cx="213254" cy="142750"/>
            </a:xfrm>
            <a:custGeom>
              <a:avLst/>
              <a:gdLst>
                <a:gd name="connsiteX0" fmla="*/ 51174 w 488871"/>
                <a:gd name="connsiteY0" fmla="*/ 0 h 393679"/>
                <a:gd name="connsiteX1" fmla="*/ 488871 w 488871"/>
                <a:gd name="connsiteY1" fmla="*/ 117281 h 393679"/>
                <a:gd name="connsiteX2" fmla="*/ 481830 w 488871"/>
                <a:gd name="connsiteY2" fmla="*/ 144665 h 393679"/>
                <a:gd name="connsiteX3" fmla="*/ 458380 w 488871"/>
                <a:gd name="connsiteY3" fmla="*/ 298319 h 393679"/>
                <a:gd name="connsiteX4" fmla="*/ 453565 w 488871"/>
                <a:gd name="connsiteY4" fmla="*/ 393679 h 393679"/>
                <a:gd name="connsiteX5" fmla="*/ 0 w 488871"/>
                <a:gd name="connsiteY5" fmla="*/ 393679 h 393679"/>
                <a:gd name="connsiteX6" fmla="*/ 7157 w 488871"/>
                <a:gd name="connsiteY6" fmla="*/ 251944 h 393679"/>
                <a:gd name="connsiteX7" fmla="*/ 37481 w 488871"/>
                <a:gd name="connsiteY7" fmla="*/ 53256 h 393679"/>
                <a:gd name="connsiteX8" fmla="*/ 51174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51174" y="0"/>
                  </a:moveTo>
                  <a:lnTo>
                    <a:pt x="488871" y="117281"/>
                  </a:lnTo>
                  <a:lnTo>
                    <a:pt x="481830" y="144665"/>
                  </a:lnTo>
                  <a:cubicBezTo>
                    <a:pt x="471523" y="195035"/>
                    <a:pt x="463663" y="246296"/>
                    <a:pt x="458380" y="298319"/>
                  </a:cubicBezTo>
                  <a:lnTo>
                    <a:pt x="453565" y="393679"/>
                  </a:lnTo>
                  <a:lnTo>
                    <a:pt x="0" y="393679"/>
                  </a:lnTo>
                  <a:lnTo>
                    <a:pt x="7157" y="251944"/>
                  </a:lnTo>
                  <a:cubicBezTo>
                    <a:pt x="13989" y="184674"/>
                    <a:pt x="24153" y="118389"/>
                    <a:pt x="37481" y="53256"/>
                  </a:cubicBezTo>
                  <a:lnTo>
                    <a:pt x="5117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9A5BE6F7-6BC6-4D69-9B7D-6E1F08D563F0}"/>
                </a:ext>
              </a:extLst>
            </p:cNvPr>
            <p:cNvSpPr/>
            <p:nvPr/>
          </p:nvSpPr>
          <p:spPr>
            <a:xfrm>
              <a:off x="2046620" y="2636975"/>
              <a:ext cx="213254" cy="142750"/>
            </a:xfrm>
            <a:custGeom>
              <a:avLst/>
              <a:gdLst>
                <a:gd name="connsiteX0" fmla="*/ 437697 w 488871"/>
                <a:gd name="connsiteY0" fmla="*/ 0 h 393679"/>
                <a:gd name="connsiteX1" fmla="*/ 451390 w 488871"/>
                <a:gd name="connsiteY1" fmla="*/ 53256 h 393679"/>
                <a:gd name="connsiteX2" fmla="*/ 481714 w 488871"/>
                <a:gd name="connsiteY2" fmla="*/ 251944 h 393679"/>
                <a:gd name="connsiteX3" fmla="*/ 488871 w 488871"/>
                <a:gd name="connsiteY3" fmla="*/ 393679 h 393679"/>
                <a:gd name="connsiteX4" fmla="*/ 35307 w 488871"/>
                <a:gd name="connsiteY4" fmla="*/ 393679 h 393679"/>
                <a:gd name="connsiteX5" fmla="*/ 30491 w 488871"/>
                <a:gd name="connsiteY5" fmla="*/ 298319 h 393679"/>
                <a:gd name="connsiteX6" fmla="*/ 7041 w 488871"/>
                <a:gd name="connsiteY6" fmla="*/ 144665 h 393679"/>
                <a:gd name="connsiteX7" fmla="*/ 0 w 488871"/>
                <a:gd name="connsiteY7" fmla="*/ 117281 h 393679"/>
                <a:gd name="connsiteX8" fmla="*/ 43769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437697" y="0"/>
                  </a:moveTo>
                  <a:lnTo>
                    <a:pt x="451390" y="53256"/>
                  </a:lnTo>
                  <a:cubicBezTo>
                    <a:pt x="464719" y="118389"/>
                    <a:pt x="474882" y="184674"/>
                    <a:pt x="481714" y="251944"/>
                  </a:cubicBezTo>
                  <a:lnTo>
                    <a:pt x="488871" y="393679"/>
                  </a:lnTo>
                  <a:lnTo>
                    <a:pt x="35307" y="393679"/>
                  </a:lnTo>
                  <a:lnTo>
                    <a:pt x="30491" y="298319"/>
                  </a:lnTo>
                  <a:cubicBezTo>
                    <a:pt x="25208" y="246296"/>
                    <a:pt x="17348" y="195035"/>
                    <a:pt x="7041" y="144665"/>
                  </a:cubicBezTo>
                  <a:lnTo>
                    <a:pt x="0" y="117281"/>
                  </a:lnTo>
                  <a:lnTo>
                    <a:pt x="43769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23502985-07AF-4CBF-A19E-82784E54FE0F}"/>
                </a:ext>
              </a:extLst>
            </p:cNvPr>
            <p:cNvSpPr/>
            <p:nvPr/>
          </p:nvSpPr>
          <p:spPr>
            <a:xfrm>
              <a:off x="516836" y="2825315"/>
              <a:ext cx="213254" cy="142750"/>
            </a:xfrm>
            <a:custGeom>
              <a:avLst/>
              <a:gdLst>
                <a:gd name="connsiteX0" fmla="*/ 0 w 488871"/>
                <a:gd name="connsiteY0" fmla="*/ 0 h 393679"/>
                <a:gd name="connsiteX1" fmla="*/ 453565 w 488871"/>
                <a:gd name="connsiteY1" fmla="*/ 0 h 393679"/>
                <a:gd name="connsiteX2" fmla="*/ 458380 w 488871"/>
                <a:gd name="connsiteY2" fmla="*/ 95360 h 393679"/>
                <a:gd name="connsiteX3" fmla="*/ 481830 w 488871"/>
                <a:gd name="connsiteY3" fmla="*/ 249014 h 393679"/>
                <a:gd name="connsiteX4" fmla="*/ 488871 w 488871"/>
                <a:gd name="connsiteY4" fmla="*/ 276399 h 393679"/>
                <a:gd name="connsiteX5" fmla="*/ 51174 w 488871"/>
                <a:gd name="connsiteY5" fmla="*/ 393679 h 393679"/>
                <a:gd name="connsiteX6" fmla="*/ 37481 w 488871"/>
                <a:gd name="connsiteY6" fmla="*/ 340423 h 393679"/>
                <a:gd name="connsiteX7" fmla="*/ 7157 w 488871"/>
                <a:gd name="connsiteY7" fmla="*/ 141735 h 393679"/>
                <a:gd name="connsiteX8" fmla="*/ 0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0" y="0"/>
                  </a:moveTo>
                  <a:lnTo>
                    <a:pt x="453565" y="0"/>
                  </a:lnTo>
                  <a:lnTo>
                    <a:pt x="458380" y="95360"/>
                  </a:lnTo>
                  <a:cubicBezTo>
                    <a:pt x="463663" y="147383"/>
                    <a:pt x="471523" y="198644"/>
                    <a:pt x="481830" y="249014"/>
                  </a:cubicBezTo>
                  <a:lnTo>
                    <a:pt x="488871" y="276399"/>
                  </a:lnTo>
                  <a:lnTo>
                    <a:pt x="51174" y="393679"/>
                  </a:lnTo>
                  <a:lnTo>
                    <a:pt x="37481" y="340423"/>
                  </a:lnTo>
                  <a:cubicBezTo>
                    <a:pt x="24153" y="275290"/>
                    <a:pt x="13989" y="209005"/>
                    <a:pt x="7157" y="141735"/>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Freeform: Shape 52">
              <a:extLst>
                <a:ext uri="{FF2B5EF4-FFF2-40B4-BE49-F238E27FC236}">
                  <a16:creationId xmlns:a16="http://schemas.microsoft.com/office/drawing/2014/main" id="{79551550-737F-453B-AB96-63CCDBFC3E1E}"/>
                </a:ext>
              </a:extLst>
            </p:cNvPr>
            <p:cNvSpPr/>
            <p:nvPr/>
          </p:nvSpPr>
          <p:spPr>
            <a:xfrm>
              <a:off x="2046620" y="2825315"/>
              <a:ext cx="213254" cy="142750"/>
            </a:xfrm>
            <a:custGeom>
              <a:avLst/>
              <a:gdLst>
                <a:gd name="connsiteX0" fmla="*/ 35307 w 488871"/>
                <a:gd name="connsiteY0" fmla="*/ 0 h 393679"/>
                <a:gd name="connsiteX1" fmla="*/ 488871 w 488871"/>
                <a:gd name="connsiteY1" fmla="*/ 0 h 393679"/>
                <a:gd name="connsiteX2" fmla="*/ 481714 w 488871"/>
                <a:gd name="connsiteY2" fmla="*/ 141735 h 393679"/>
                <a:gd name="connsiteX3" fmla="*/ 451390 w 488871"/>
                <a:gd name="connsiteY3" fmla="*/ 340423 h 393679"/>
                <a:gd name="connsiteX4" fmla="*/ 437697 w 488871"/>
                <a:gd name="connsiteY4" fmla="*/ 393679 h 393679"/>
                <a:gd name="connsiteX5" fmla="*/ 0 w 488871"/>
                <a:gd name="connsiteY5" fmla="*/ 276399 h 393679"/>
                <a:gd name="connsiteX6" fmla="*/ 7041 w 488871"/>
                <a:gd name="connsiteY6" fmla="*/ 249014 h 393679"/>
                <a:gd name="connsiteX7" fmla="*/ 30491 w 488871"/>
                <a:gd name="connsiteY7" fmla="*/ 95360 h 393679"/>
                <a:gd name="connsiteX8" fmla="*/ 3530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35307" y="0"/>
                  </a:moveTo>
                  <a:lnTo>
                    <a:pt x="488871" y="0"/>
                  </a:lnTo>
                  <a:lnTo>
                    <a:pt x="481714" y="141735"/>
                  </a:lnTo>
                  <a:cubicBezTo>
                    <a:pt x="474882" y="209005"/>
                    <a:pt x="464719" y="275290"/>
                    <a:pt x="451390" y="340423"/>
                  </a:cubicBezTo>
                  <a:lnTo>
                    <a:pt x="437697" y="393679"/>
                  </a:lnTo>
                  <a:lnTo>
                    <a:pt x="0" y="276399"/>
                  </a:lnTo>
                  <a:lnTo>
                    <a:pt x="7041" y="249014"/>
                  </a:lnTo>
                  <a:cubicBezTo>
                    <a:pt x="17348" y="198644"/>
                    <a:pt x="25208" y="147383"/>
                    <a:pt x="30491" y="95360"/>
                  </a:cubicBezTo>
                  <a:lnTo>
                    <a:pt x="3530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Freeform: Shape 53">
              <a:extLst>
                <a:ext uri="{FF2B5EF4-FFF2-40B4-BE49-F238E27FC236}">
                  <a16:creationId xmlns:a16="http://schemas.microsoft.com/office/drawing/2014/main" id="{6CCCB720-635F-49DE-A471-43BE715FB895}"/>
                </a:ext>
              </a:extLst>
            </p:cNvPr>
            <p:cNvSpPr/>
            <p:nvPr/>
          </p:nvSpPr>
          <p:spPr>
            <a:xfrm>
              <a:off x="1985976" y="2969685"/>
              <a:ext cx="237916" cy="175709"/>
            </a:xfrm>
            <a:custGeom>
              <a:avLst/>
              <a:gdLst>
                <a:gd name="connsiteX0" fmla="*/ 107627 w 545408"/>
                <a:gd name="connsiteY0" fmla="*/ 0 h 484574"/>
                <a:gd name="connsiteX1" fmla="*/ 545408 w 545408"/>
                <a:gd name="connsiteY1" fmla="*/ 117303 h 484574"/>
                <a:gd name="connsiteX2" fmla="*/ 541103 w 545408"/>
                <a:gd name="connsiteY2" fmla="*/ 134046 h 484574"/>
                <a:gd name="connsiteX3" fmla="*/ 473812 w 545408"/>
                <a:gd name="connsiteY3" fmla="*/ 317897 h 484574"/>
                <a:gd name="connsiteX4" fmla="*/ 393521 w 545408"/>
                <a:gd name="connsiteY4" fmla="*/ 484574 h 484574"/>
                <a:gd name="connsiteX5" fmla="*/ 0 w 545408"/>
                <a:gd name="connsiteY5" fmla="*/ 257374 h 484574"/>
                <a:gd name="connsiteX6" fmla="*/ 55892 w 545408"/>
                <a:gd name="connsiteY6" fmla="*/ 141349 h 484574"/>
                <a:gd name="connsiteX7" fmla="*/ 107627 w 545408"/>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4">
                  <a:moveTo>
                    <a:pt x="107627" y="0"/>
                  </a:moveTo>
                  <a:lnTo>
                    <a:pt x="545408" y="117303"/>
                  </a:lnTo>
                  <a:lnTo>
                    <a:pt x="541103" y="134046"/>
                  </a:lnTo>
                  <a:cubicBezTo>
                    <a:pt x="521614" y="196706"/>
                    <a:pt x="499128" y="258046"/>
                    <a:pt x="473812" y="317897"/>
                  </a:cubicBezTo>
                  <a:lnTo>
                    <a:pt x="393521" y="484574"/>
                  </a:lnTo>
                  <a:lnTo>
                    <a:pt x="0" y="257374"/>
                  </a:lnTo>
                  <a:lnTo>
                    <a:pt x="55892" y="141349"/>
                  </a:lnTo>
                  <a:lnTo>
                    <a:pt x="10762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Freeform: Shape 54">
              <a:extLst>
                <a:ext uri="{FF2B5EF4-FFF2-40B4-BE49-F238E27FC236}">
                  <a16:creationId xmlns:a16="http://schemas.microsoft.com/office/drawing/2014/main" id="{786027CF-23E6-4279-9770-4D44B3E61612}"/>
                </a:ext>
              </a:extLst>
            </p:cNvPr>
            <p:cNvSpPr/>
            <p:nvPr/>
          </p:nvSpPr>
          <p:spPr>
            <a:xfrm>
              <a:off x="552817" y="2969685"/>
              <a:ext cx="237916" cy="175709"/>
            </a:xfrm>
            <a:custGeom>
              <a:avLst/>
              <a:gdLst>
                <a:gd name="connsiteX0" fmla="*/ 437782 w 545409"/>
                <a:gd name="connsiteY0" fmla="*/ 0 h 484574"/>
                <a:gd name="connsiteX1" fmla="*/ 489516 w 545409"/>
                <a:gd name="connsiteY1" fmla="*/ 141349 h 484574"/>
                <a:gd name="connsiteX2" fmla="*/ 545409 w 545409"/>
                <a:gd name="connsiteY2" fmla="*/ 257374 h 484574"/>
                <a:gd name="connsiteX3" fmla="*/ 151888 w 545409"/>
                <a:gd name="connsiteY3" fmla="*/ 484574 h 484574"/>
                <a:gd name="connsiteX4" fmla="*/ 71596 w 545409"/>
                <a:gd name="connsiteY4" fmla="*/ 317897 h 484574"/>
                <a:gd name="connsiteX5" fmla="*/ 4305 w 545409"/>
                <a:gd name="connsiteY5" fmla="*/ 134046 h 484574"/>
                <a:gd name="connsiteX6" fmla="*/ 0 w 545409"/>
                <a:gd name="connsiteY6" fmla="*/ 117304 h 484574"/>
                <a:gd name="connsiteX7" fmla="*/ 437782 w 545409"/>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4">
                  <a:moveTo>
                    <a:pt x="437782" y="0"/>
                  </a:moveTo>
                  <a:lnTo>
                    <a:pt x="489516" y="141349"/>
                  </a:lnTo>
                  <a:lnTo>
                    <a:pt x="545409" y="257374"/>
                  </a:lnTo>
                  <a:lnTo>
                    <a:pt x="151888" y="484574"/>
                  </a:lnTo>
                  <a:lnTo>
                    <a:pt x="71596" y="317897"/>
                  </a:lnTo>
                  <a:cubicBezTo>
                    <a:pt x="46281" y="258046"/>
                    <a:pt x="23795" y="196706"/>
                    <a:pt x="4305" y="134046"/>
                  </a:cubicBezTo>
                  <a:lnTo>
                    <a:pt x="0" y="117304"/>
                  </a:lnTo>
                  <a:lnTo>
                    <a:pt x="43778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Freeform: Shape 55">
              <a:extLst>
                <a:ext uri="{FF2B5EF4-FFF2-40B4-BE49-F238E27FC236}">
                  <a16:creationId xmlns:a16="http://schemas.microsoft.com/office/drawing/2014/main" id="{840F3317-FCF1-4DFC-A122-0B5072BF0ADD}"/>
                </a:ext>
              </a:extLst>
            </p:cNvPr>
            <p:cNvSpPr/>
            <p:nvPr/>
          </p:nvSpPr>
          <p:spPr>
            <a:xfrm>
              <a:off x="1884153" y="3102359"/>
              <a:ext cx="245336" cy="196351"/>
            </a:xfrm>
            <a:custGeom>
              <a:avLst/>
              <a:gdLst>
                <a:gd name="connsiteX0" fmla="*/ 169921 w 562417"/>
                <a:gd name="connsiteY0" fmla="*/ 0 h 541500"/>
                <a:gd name="connsiteX1" fmla="*/ 562417 w 562417"/>
                <a:gd name="connsiteY1" fmla="*/ 226607 h 541500"/>
                <a:gd name="connsiteX2" fmla="*/ 522738 w 562417"/>
                <a:gd name="connsiteY2" fmla="*/ 291920 h 541500"/>
                <a:gd name="connsiteX3" fmla="*/ 407542 w 562417"/>
                <a:gd name="connsiteY3" fmla="*/ 445969 h 541500"/>
                <a:gd name="connsiteX4" fmla="*/ 320718 w 562417"/>
                <a:gd name="connsiteY4" fmla="*/ 541500 h 541500"/>
                <a:gd name="connsiteX5" fmla="*/ 0 w 562417"/>
                <a:gd name="connsiteY5" fmla="*/ 220782 h 541500"/>
                <a:gd name="connsiteX6" fmla="*/ 57550 w 562417"/>
                <a:gd name="connsiteY6" fmla="*/ 157460 h 541500"/>
                <a:gd name="connsiteX7" fmla="*/ 146636 w 562417"/>
                <a:gd name="connsiteY7" fmla="*/ 38328 h 541500"/>
                <a:gd name="connsiteX8" fmla="*/ 169921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169921" y="0"/>
                  </a:moveTo>
                  <a:lnTo>
                    <a:pt x="562417" y="226607"/>
                  </a:lnTo>
                  <a:lnTo>
                    <a:pt x="522738" y="291920"/>
                  </a:lnTo>
                  <a:cubicBezTo>
                    <a:pt x="486778" y="345149"/>
                    <a:pt x="448323" y="396555"/>
                    <a:pt x="407542" y="445969"/>
                  </a:cubicBezTo>
                  <a:lnTo>
                    <a:pt x="320718" y="541500"/>
                  </a:lnTo>
                  <a:lnTo>
                    <a:pt x="0" y="220782"/>
                  </a:lnTo>
                  <a:lnTo>
                    <a:pt x="57550" y="157460"/>
                  </a:lnTo>
                  <a:cubicBezTo>
                    <a:pt x="89088" y="119246"/>
                    <a:pt x="118826" y="79492"/>
                    <a:pt x="146636" y="38328"/>
                  </a:cubicBezTo>
                  <a:lnTo>
                    <a:pt x="1699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Freeform: Shape 56">
              <a:extLst>
                <a:ext uri="{FF2B5EF4-FFF2-40B4-BE49-F238E27FC236}">
                  <a16:creationId xmlns:a16="http://schemas.microsoft.com/office/drawing/2014/main" id="{D389FA59-E4A6-4FE5-A0AD-1510086EAF78}"/>
                </a:ext>
              </a:extLst>
            </p:cNvPr>
            <p:cNvSpPr/>
            <p:nvPr/>
          </p:nvSpPr>
          <p:spPr>
            <a:xfrm>
              <a:off x="647222" y="3102359"/>
              <a:ext cx="245336" cy="196351"/>
            </a:xfrm>
            <a:custGeom>
              <a:avLst/>
              <a:gdLst>
                <a:gd name="connsiteX0" fmla="*/ 392496 w 562417"/>
                <a:gd name="connsiteY0" fmla="*/ 0 h 541500"/>
                <a:gd name="connsiteX1" fmla="*/ 415780 w 562417"/>
                <a:gd name="connsiteY1" fmla="*/ 38328 h 541500"/>
                <a:gd name="connsiteX2" fmla="*/ 504866 w 562417"/>
                <a:gd name="connsiteY2" fmla="*/ 157460 h 541500"/>
                <a:gd name="connsiteX3" fmla="*/ 562417 w 562417"/>
                <a:gd name="connsiteY3" fmla="*/ 220782 h 541500"/>
                <a:gd name="connsiteX4" fmla="*/ 241698 w 562417"/>
                <a:gd name="connsiteY4" fmla="*/ 541500 h 541500"/>
                <a:gd name="connsiteX5" fmla="*/ 154874 w 562417"/>
                <a:gd name="connsiteY5" fmla="*/ 445969 h 541500"/>
                <a:gd name="connsiteX6" fmla="*/ 39678 w 562417"/>
                <a:gd name="connsiteY6" fmla="*/ 291920 h 541500"/>
                <a:gd name="connsiteX7" fmla="*/ 0 w 562417"/>
                <a:gd name="connsiteY7" fmla="*/ 226608 h 541500"/>
                <a:gd name="connsiteX8" fmla="*/ 392496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392496" y="0"/>
                  </a:moveTo>
                  <a:lnTo>
                    <a:pt x="415780" y="38328"/>
                  </a:lnTo>
                  <a:cubicBezTo>
                    <a:pt x="443590" y="79492"/>
                    <a:pt x="473329" y="119246"/>
                    <a:pt x="504866" y="157460"/>
                  </a:cubicBezTo>
                  <a:lnTo>
                    <a:pt x="562417" y="220782"/>
                  </a:lnTo>
                  <a:lnTo>
                    <a:pt x="241698" y="541500"/>
                  </a:lnTo>
                  <a:lnTo>
                    <a:pt x="154874" y="445969"/>
                  </a:lnTo>
                  <a:cubicBezTo>
                    <a:pt x="114093" y="396555"/>
                    <a:pt x="75639" y="345149"/>
                    <a:pt x="39678" y="291920"/>
                  </a:cubicBezTo>
                  <a:lnTo>
                    <a:pt x="0" y="226608"/>
                  </a:lnTo>
                  <a:lnTo>
                    <a:pt x="39249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Freeform: Shape 57">
              <a:extLst>
                <a:ext uri="{FF2B5EF4-FFF2-40B4-BE49-F238E27FC236}">
                  <a16:creationId xmlns:a16="http://schemas.microsoft.com/office/drawing/2014/main" id="{97A1DEAB-E590-4D1D-9B14-4FA3FC6DA7A0}"/>
                </a:ext>
              </a:extLst>
            </p:cNvPr>
            <p:cNvSpPr/>
            <p:nvPr/>
          </p:nvSpPr>
          <p:spPr>
            <a:xfrm>
              <a:off x="791435" y="3214653"/>
              <a:ext cx="236211" cy="203936"/>
            </a:xfrm>
            <a:custGeom>
              <a:avLst/>
              <a:gdLst>
                <a:gd name="connsiteX0" fmla="*/ 320719 w 541500"/>
                <a:gd name="connsiteY0" fmla="*/ 0 h 562417"/>
                <a:gd name="connsiteX1" fmla="*/ 384040 w 541500"/>
                <a:gd name="connsiteY1" fmla="*/ 57550 h 562417"/>
                <a:gd name="connsiteX2" fmla="*/ 503172 w 541500"/>
                <a:gd name="connsiteY2" fmla="*/ 146636 h 562417"/>
                <a:gd name="connsiteX3" fmla="*/ 541500 w 541500"/>
                <a:gd name="connsiteY3" fmla="*/ 169921 h 562417"/>
                <a:gd name="connsiteX4" fmla="*/ 314893 w 541500"/>
                <a:gd name="connsiteY4" fmla="*/ 562417 h 562417"/>
                <a:gd name="connsiteX5" fmla="*/ 249580 w 541500"/>
                <a:gd name="connsiteY5" fmla="*/ 522738 h 562417"/>
                <a:gd name="connsiteX6" fmla="*/ 95531 w 541500"/>
                <a:gd name="connsiteY6" fmla="*/ 407542 h 562417"/>
                <a:gd name="connsiteX7" fmla="*/ 0 w 541500"/>
                <a:gd name="connsiteY7" fmla="*/ 320719 h 562417"/>
                <a:gd name="connsiteX8" fmla="*/ 320719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20719" y="0"/>
                  </a:moveTo>
                  <a:lnTo>
                    <a:pt x="384040" y="57550"/>
                  </a:lnTo>
                  <a:cubicBezTo>
                    <a:pt x="422254" y="89088"/>
                    <a:pt x="462008" y="118826"/>
                    <a:pt x="503172" y="146636"/>
                  </a:cubicBezTo>
                  <a:lnTo>
                    <a:pt x="541500" y="169921"/>
                  </a:lnTo>
                  <a:lnTo>
                    <a:pt x="314893" y="562417"/>
                  </a:lnTo>
                  <a:lnTo>
                    <a:pt x="249580" y="522738"/>
                  </a:lnTo>
                  <a:cubicBezTo>
                    <a:pt x="196351" y="486778"/>
                    <a:pt x="144946" y="448323"/>
                    <a:pt x="95531" y="407542"/>
                  </a:cubicBezTo>
                  <a:lnTo>
                    <a:pt x="0" y="320719"/>
                  </a:lnTo>
                  <a:lnTo>
                    <a:pt x="320719"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Freeform: Shape 58">
              <a:extLst>
                <a:ext uri="{FF2B5EF4-FFF2-40B4-BE49-F238E27FC236}">
                  <a16:creationId xmlns:a16="http://schemas.microsoft.com/office/drawing/2014/main" id="{2946C919-4BD4-469B-85ED-D9065022E4AE}"/>
                </a:ext>
              </a:extLst>
            </p:cNvPr>
            <p:cNvSpPr/>
            <p:nvPr/>
          </p:nvSpPr>
          <p:spPr>
            <a:xfrm>
              <a:off x="1749063" y="3214653"/>
              <a:ext cx="236211" cy="203936"/>
            </a:xfrm>
            <a:custGeom>
              <a:avLst/>
              <a:gdLst>
                <a:gd name="connsiteX0" fmla="*/ 220782 w 541500"/>
                <a:gd name="connsiteY0" fmla="*/ 0 h 562417"/>
                <a:gd name="connsiteX1" fmla="*/ 541500 w 541500"/>
                <a:gd name="connsiteY1" fmla="*/ 320718 h 562417"/>
                <a:gd name="connsiteX2" fmla="*/ 445969 w 541500"/>
                <a:gd name="connsiteY2" fmla="*/ 407542 h 562417"/>
                <a:gd name="connsiteX3" fmla="*/ 291920 w 541500"/>
                <a:gd name="connsiteY3" fmla="*/ 522738 h 562417"/>
                <a:gd name="connsiteX4" fmla="*/ 226608 w 541500"/>
                <a:gd name="connsiteY4" fmla="*/ 562417 h 562417"/>
                <a:gd name="connsiteX5" fmla="*/ 0 w 541500"/>
                <a:gd name="connsiteY5" fmla="*/ 169921 h 562417"/>
                <a:gd name="connsiteX6" fmla="*/ 38328 w 541500"/>
                <a:gd name="connsiteY6" fmla="*/ 146636 h 562417"/>
                <a:gd name="connsiteX7" fmla="*/ 157460 w 541500"/>
                <a:gd name="connsiteY7" fmla="*/ 57550 h 562417"/>
                <a:gd name="connsiteX8" fmla="*/ 22078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220782" y="0"/>
                  </a:moveTo>
                  <a:lnTo>
                    <a:pt x="541500" y="320718"/>
                  </a:lnTo>
                  <a:lnTo>
                    <a:pt x="445969" y="407542"/>
                  </a:lnTo>
                  <a:cubicBezTo>
                    <a:pt x="396555" y="448323"/>
                    <a:pt x="345149" y="486778"/>
                    <a:pt x="291920" y="522738"/>
                  </a:cubicBezTo>
                  <a:lnTo>
                    <a:pt x="226608" y="562417"/>
                  </a:lnTo>
                  <a:lnTo>
                    <a:pt x="0" y="169921"/>
                  </a:lnTo>
                  <a:lnTo>
                    <a:pt x="38328" y="146636"/>
                  </a:lnTo>
                  <a:cubicBezTo>
                    <a:pt x="79492" y="118826"/>
                    <a:pt x="119246" y="89088"/>
                    <a:pt x="157460" y="57550"/>
                  </a:cubicBezTo>
                  <a:lnTo>
                    <a:pt x="22078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Freeform: Shape 59">
              <a:extLst>
                <a:ext uri="{FF2B5EF4-FFF2-40B4-BE49-F238E27FC236}">
                  <a16:creationId xmlns:a16="http://schemas.microsoft.com/office/drawing/2014/main" id="{79C02117-C633-4389-A2AA-BEF03A7B09A3}"/>
                </a:ext>
              </a:extLst>
            </p:cNvPr>
            <p:cNvSpPr/>
            <p:nvPr/>
          </p:nvSpPr>
          <p:spPr>
            <a:xfrm>
              <a:off x="1589457" y="3299293"/>
              <a:ext cx="211379" cy="197768"/>
            </a:xfrm>
            <a:custGeom>
              <a:avLst/>
              <a:gdLst>
                <a:gd name="connsiteX0" fmla="*/ 257374 w 484573"/>
                <a:gd name="connsiteY0" fmla="*/ 0 h 545408"/>
                <a:gd name="connsiteX1" fmla="*/ 484573 w 484573"/>
                <a:gd name="connsiteY1" fmla="*/ 393521 h 545408"/>
                <a:gd name="connsiteX2" fmla="*/ 317897 w 484573"/>
                <a:gd name="connsiteY2" fmla="*/ 473812 h 545408"/>
                <a:gd name="connsiteX3" fmla="*/ 134046 w 484573"/>
                <a:gd name="connsiteY3" fmla="*/ 541103 h 545408"/>
                <a:gd name="connsiteX4" fmla="*/ 117304 w 484573"/>
                <a:gd name="connsiteY4" fmla="*/ 545408 h 545408"/>
                <a:gd name="connsiteX5" fmla="*/ 0 w 484573"/>
                <a:gd name="connsiteY5" fmla="*/ 107626 h 545408"/>
                <a:gd name="connsiteX6" fmla="*/ 141349 w 484573"/>
                <a:gd name="connsiteY6" fmla="*/ 55892 h 545408"/>
                <a:gd name="connsiteX7" fmla="*/ 257374 w 484573"/>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8">
                  <a:moveTo>
                    <a:pt x="257374" y="0"/>
                  </a:moveTo>
                  <a:lnTo>
                    <a:pt x="484573" y="393521"/>
                  </a:lnTo>
                  <a:lnTo>
                    <a:pt x="317897" y="473812"/>
                  </a:lnTo>
                  <a:cubicBezTo>
                    <a:pt x="258046" y="499128"/>
                    <a:pt x="196706" y="521614"/>
                    <a:pt x="134046" y="541103"/>
                  </a:cubicBezTo>
                  <a:lnTo>
                    <a:pt x="117304" y="545408"/>
                  </a:lnTo>
                  <a:lnTo>
                    <a:pt x="0" y="107626"/>
                  </a:lnTo>
                  <a:lnTo>
                    <a:pt x="141349" y="55892"/>
                  </a:lnTo>
                  <a:lnTo>
                    <a:pt x="257374"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Freeform: Shape 60">
              <a:extLst>
                <a:ext uri="{FF2B5EF4-FFF2-40B4-BE49-F238E27FC236}">
                  <a16:creationId xmlns:a16="http://schemas.microsoft.com/office/drawing/2014/main" id="{888F42AF-04CB-40C2-ADB8-8E832B08B236}"/>
                </a:ext>
              </a:extLst>
            </p:cNvPr>
            <p:cNvSpPr/>
            <p:nvPr/>
          </p:nvSpPr>
          <p:spPr>
            <a:xfrm>
              <a:off x="975874" y="3299293"/>
              <a:ext cx="211379" cy="197768"/>
            </a:xfrm>
            <a:custGeom>
              <a:avLst/>
              <a:gdLst>
                <a:gd name="connsiteX0" fmla="*/ 227200 w 484574"/>
                <a:gd name="connsiteY0" fmla="*/ 0 h 545408"/>
                <a:gd name="connsiteX1" fmla="*/ 343224 w 484574"/>
                <a:gd name="connsiteY1" fmla="*/ 55892 h 545408"/>
                <a:gd name="connsiteX2" fmla="*/ 484574 w 484574"/>
                <a:gd name="connsiteY2" fmla="*/ 107627 h 545408"/>
                <a:gd name="connsiteX3" fmla="*/ 367270 w 484574"/>
                <a:gd name="connsiteY3" fmla="*/ 545408 h 545408"/>
                <a:gd name="connsiteX4" fmla="*/ 350527 w 484574"/>
                <a:gd name="connsiteY4" fmla="*/ 541103 h 545408"/>
                <a:gd name="connsiteX5" fmla="*/ 166676 w 484574"/>
                <a:gd name="connsiteY5" fmla="*/ 473812 h 545408"/>
                <a:gd name="connsiteX6" fmla="*/ 0 w 484574"/>
                <a:gd name="connsiteY6" fmla="*/ 393521 h 545408"/>
                <a:gd name="connsiteX7" fmla="*/ 227200 w 484574"/>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4" h="545408">
                  <a:moveTo>
                    <a:pt x="227200" y="0"/>
                  </a:moveTo>
                  <a:lnTo>
                    <a:pt x="343224" y="55892"/>
                  </a:lnTo>
                  <a:lnTo>
                    <a:pt x="484574" y="107627"/>
                  </a:lnTo>
                  <a:lnTo>
                    <a:pt x="367270" y="545408"/>
                  </a:lnTo>
                  <a:lnTo>
                    <a:pt x="350527" y="541103"/>
                  </a:lnTo>
                  <a:cubicBezTo>
                    <a:pt x="287867" y="521614"/>
                    <a:pt x="226528" y="499128"/>
                    <a:pt x="166676" y="473812"/>
                  </a:cubicBezTo>
                  <a:lnTo>
                    <a:pt x="0" y="393521"/>
                  </a:lnTo>
                  <a:lnTo>
                    <a:pt x="22720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Freeform: Shape 61">
              <a:extLst>
                <a:ext uri="{FF2B5EF4-FFF2-40B4-BE49-F238E27FC236}">
                  <a16:creationId xmlns:a16="http://schemas.microsoft.com/office/drawing/2014/main" id="{5CB97E3B-6AD1-441B-ABC3-E674243FA88B}"/>
                </a:ext>
              </a:extLst>
            </p:cNvPr>
            <p:cNvSpPr/>
            <p:nvPr/>
          </p:nvSpPr>
          <p:spPr>
            <a:xfrm>
              <a:off x="1415778" y="3349704"/>
              <a:ext cx="171729" cy="177267"/>
            </a:xfrm>
            <a:custGeom>
              <a:avLst/>
              <a:gdLst>
                <a:gd name="connsiteX0" fmla="*/ 276398 w 393679"/>
                <a:gd name="connsiteY0" fmla="*/ 0 h 488871"/>
                <a:gd name="connsiteX1" fmla="*/ 393679 w 393679"/>
                <a:gd name="connsiteY1" fmla="*/ 437697 h 488871"/>
                <a:gd name="connsiteX2" fmla="*/ 340422 w 393679"/>
                <a:gd name="connsiteY2" fmla="*/ 451390 h 488871"/>
                <a:gd name="connsiteX3" fmla="*/ 141734 w 393679"/>
                <a:gd name="connsiteY3" fmla="*/ 481714 h 488871"/>
                <a:gd name="connsiteX4" fmla="*/ 0 w 393679"/>
                <a:gd name="connsiteY4" fmla="*/ 488871 h 488871"/>
                <a:gd name="connsiteX5" fmla="*/ 0 w 393679"/>
                <a:gd name="connsiteY5" fmla="*/ 35307 h 488871"/>
                <a:gd name="connsiteX6" fmla="*/ 95359 w 393679"/>
                <a:gd name="connsiteY6" fmla="*/ 30491 h 488871"/>
                <a:gd name="connsiteX7" fmla="*/ 249013 w 393679"/>
                <a:gd name="connsiteY7" fmla="*/ 7041 h 488871"/>
                <a:gd name="connsiteX8" fmla="*/ 276398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276398" y="0"/>
                  </a:moveTo>
                  <a:lnTo>
                    <a:pt x="393679" y="437697"/>
                  </a:lnTo>
                  <a:lnTo>
                    <a:pt x="340422" y="451390"/>
                  </a:lnTo>
                  <a:cubicBezTo>
                    <a:pt x="275290" y="464719"/>
                    <a:pt x="209004" y="474882"/>
                    <a:pt x="141734" y="481714"/>
                  </a:cubicBezTo>
                  <a:lnTo>
                    <a:pt x="0" y="488871"/>
                  </a:lnTo>
                  <a:lnTo>
                    <a:pt x="0" y="35307"/>
                  </a:lnTo>
                  <a:lnTo>
                    <a:pt x="95359" y="30491"/>
                  </a:lnTo>
                  <a:cubicBezTo>
                    <a:pt x="147382" y="25208"/>
                    <a:pt x="198643" y="17348"/>
                    <a:pt x="249013" y="7041"/>
                  </a:cubicBezTo>
                  <a:lnTo>
                    <a:pt x="27639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Freeform: Shape 62">
              <a:extLst>
                <a:ext uri="{FF2B5EF4-FFF2-40B4-BE49-F238E27FC236}">
                  <a16:creationId xmlns:a16="http://schemas.microsoft.com/office/drawing/2014/main" id="{59F8D7DC-C90A-430B-AF57-A55F4010759F}"/>
                </a:ext>
              </a:extLst>
            </p:cNvPr>
            <p:cNvSpPr/>
            <p:nvPr/>
          </p:nvSpPr>
          <p:spPr>
            <a:xfrm>
              <a:off x="1189203" y="3349704"/>
              <a:ext cx="171729" cy="177267"/>
            </a:xfrm>
            <a:custGeom>
              <a:avLst/>
              <a:gdLst>
                <a:gd name="connsiteX0" fmla="*/ 117281 w 393679"/>
                <a:gd name="connsiteY0" fmla="*/ 0 h 488871"/>
                <a:gd name="connsiteX1" fmla="*/ 144665 w 393679"/>
                <a:gd name="connsiteY1" fmla="*/ 7041 h 488871"/>
                <a:gd name="connsiteX2" fmla="*/ 298319 w 393679"/>
                <a:gd name="connsiteY2" fmla="*/ 30491 h 488871"/>
                <a:gd name="connsiteX3" fmla="*/ 393679 w 393679"/>
                <a:gd name="connsiteY3" fmla="*/ 35307 h 488871"/>
                <a:gd name="connsiteX4" fmla="*/ 393679 w 393679"/>
                <a:gd name="connsiteY4" fmla="*/ 488871 h 488871"/>
                <a:gd name="connsiteX5" fmla="*/ 251944 w 393679"/>
                <a:gd name="connsiteY5" fmla="*/ 481714 h 488871"/>
                <a:gd name="connsiteX6" fmla="*/ 53256 w 393679"/>
                <a:gd name="connsiteY6" fmla="*/ 451390 h 488871"/>
                <a:gd name="connsiteX7" fmla="*/ 0 w 393679"/>
                <a:gd name="connsiteY7" fmla="*/ 437697 h 488871"/>
                <a:gd name="connsiteX8" fmla="*/ 117281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117281" y="0"/>
                  </a:moveTo>
                  <a:lnTo>
                    <a:pt x="144665" y="7041"/>
                  </a:lnTo>
                  <a:cubicBezTo>
                    <a:pt x="195035" y="17348"/>
                    <a:pt x="246296" y="25208"/>
                    <a:pt x="298319" y="30491"/>
                  </a:cubicBezTo>
                  <a:lnTo>
                    <a:pt x="393679" y="35307"/>
                  </a:lnTo>
                  <a:lnTo>
                    <a:pt x="393679" y="488871"/>
                  </a:lnTo>
                  <a:lnTo>
                    <a:pt x="251944" y="481714"/>
                  </a:lnTo>
                  <a:cubicBezTo>
                    <a:pt x="184674" y="474882"/>
                    <a:pt x="118389" y="464719"/>
                    <a:pt x="53256" y="451390"/>
                  </a:cubicBezTo>
                  <a:lnTo>
                    <a:pt x="0" y="437697"/>
                  </a:lnTo>
                  <a:lnTo>
                    <a:pt x="11728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TextBox 63">
              <a:extLst>
                <a:ext uri="{FF2B5EF4-FFF2-40B4-BE49-F238E27FC236}">
                  <a16:creationId xmlns:a16="http://schemas.microsoft.com/office/drawing/2014/main" id="{706F8635-1E98-4AA5-B504-4AD7FE48C6A0}"/>
                </a:ext>
              </a:extLst>
            </p:cNvPr>
            <p:cNvSpPr txBox="1"/>
            <p:nvPr/>
          </p:nvSpPr>
          <p:spPr>
            <a:xfrm>
              <a:off x="1064009" y="2553092"/>
              <a:ext cx="1116729" cy="512182"/>
            </a:xfrm>
            <a:prstGeom prst="rect">
              <a:avLst/>
            </a:prstGeom>
            <a:noFill/>
            <a:ln>
              <a:noFill/>
            </a:ln>
          </p:spPr>
          <p:txBody>
            <a:bodyPr wrap="square" rtlCol="0">
              <a:spAutoFit/>
            </a:bodyPr>
            <a:lstStyle/>
            <a:p>
              <a:r>
                <a:rPr lang="en-US" sz="2000" b="1" dirty="0">
                  <a:solidFill>
                    <a:schemeClr val="tx2"/>
                  </a:solidFill>
                  <a:latin typeface="Agency FB" panose="020B0503020202020204" pitchFamily="34" charset="0"/>
                </a:rPr>
                <a:t>60%</a:t>
              </a:r>
              <a:endParaRPr lang="en-IN" sz="2000" dirty="0">
                <a:solidFill>
                  <a:schemeClr val="tx2"/>
                </a:solidFill>
                <a:latin typeface="Agency FB" panose="020B0503020202020204" pitchFamily="34" charset="0"/>
              </a:endParaRPr>
            </a:p>
          </p:txBody>
        </p:sp>
      </p:grpSp>
    </p:spTree>
    <p:extLst>
      <p:ext uri="{BB962C8B-B14F-4D97-AF65-F5344CB8AC3E}">
        <p14:creationId xmlns:p14="http://schemas.microsoft.com/office/powerpoint/2010/main" val="31940278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C103-CBE5-4A15-95F7-203EE1159CB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Continued…</a:t>
            </a:r>
          </a:p>
        </p:txBody>
      </p:sp>
      <p:pic>
        <p:nvPicPr>
          <p:cNvPr id="5" name="Content Placeholder 4">
            <a:extLst>
              <a:ext uri="{FF2B5EF4-FFF2-40B4-BE49-F238E27FC236}">
                <a16:creationId xmlns:a16="http://schemas.microsoft.com/office/drawing/2014/main" id="{95B40E21-D7D7-479F-A51B-3B292A607458}"/>
              </a:ext>
            </a:extLst>
          </p:cNvPr>
          <p:cNvPicPr>
            <a:picLocks noGrp="1" noChangeAspect="1"/>
          </p:cNvPicPr>
          <p:nvPr>
            <p:ph idx="1"/>
          </p:nvPr>
        </p:nvPicPr>
        <p:blipFill>
          <a:blip r:embed="rId2"/>
          <a:stretch>
            <a:fillRect/>
          </a:stretch>
        </p:blipFill>
        <p:spPr>
          <a:xfrm>
            <a:off x="1294228" y="2214232"/>
            <a:ext cx="4086225" cy="2695575"/>
          </a:xfrm>
          <a:ln w="19050">
            <a:solidFill>
              <a:schemeClr val="accent1"/>
            </a:solidFill>
          </a:ln>
        </p:spPr>
      </p:pic>
      <p:sp>
        <p:nvSpPr>
          <p:cNvPr id="6" name="TextBox 5">
            <a:extLst>
              <a:ext uri="{FF2B5EF4-FFF2-40B4-BE49-F238E27FC236}">
                <a16:creationId xmlns:a16="http://schemas.microsoft.com/office/drawing/2014/main" id="{00B260C0-04EF-4815-ACA1-E1EAC4B6CD8E}"/>
              </a:ext>
            </a:extLst>
          </p:cNvPr>
          <p:cNvSpPr txBox="1"/>
          <p:nvPr/>
        </p:nvSpPr>
        <p:spPr>
          <a:xfrm>
            <a:off x="1294228" y="5120641"/>
            <a:ext cx="4342179" cy="92333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Fig 5: The above figure V</a:t>
            </a:r>
            <a:r>
              <a:rPr lang="en-US" dirty="0">
                <a:latin typeface="Times New Roman" panose="02020603050405020304" pitchFamily="18" charset="0"/>
                <a:cs typeface="Times New Roman" panose="02020603050405020304" pitchFamily="18" charset="0"/>
              </a:rPr>
              <a:t>visualizes the Training set results</a:t>
            </a:r>
            <a:r>
              <a:rPr lang="en-IN" dirty="0">
                <a:latin typeface="Times New Roman" panose="02020603050405020304" pitchFamily="18" charset="0"/>
                <a:cs typeface="Times New Roman" panose="02020603050405020304" pitchFamily="18" charset="0"/>
              </a:rPr>
              <a:t> of the Random Forest algorithm.</a:t>
            </a:r>
          </a:p>
        </p:txBody>
      </p:sp>
      <p:pic>
        <p:nvPicPr>
          <p:cNvPr id="8" name="Picture 7">
            <a:extLst>
              <a:ext uri="{FF2B5EF4-FFF2-40B4-BE49-F238E27FC236}">
                <a16:creationId xmlns:a16="http://schemas.microsoft.com/office/drawing/2014/main" id="{2E2F19EA-E72D-4863-98A0-8DEA529E552A}"/>
              </a:ext>
            </a:extLst>
          </p:cNvPr>
          <p:cNvPicPr>
            <a:picLocks noChangeAspect="1"/>
          </p:cNvPicPr>
          <p:nvPr/>
        </p:nvPicPr>
        <p:blipFill>
          <a:blip r:embed="rId3"/>
          <a:stretch>
            <a:fillRect/>
          </a:stretch>
        </p:blipFill>
        <p:spPr>
          <a:xfrm>
            <a:off x="6944897" y="2209067"/>
            <a:ext cx="3952875" cy="2686050"/>
          </a:xfrm>
          <a:prstGeom prst="rect">
            <a:avLst/>
          </a:prstGeom>
          <a:ln w="19050">
            <a:solidFill>
              <a:schemeClr val="accent1"/>
            </a:solidFill>
          </a:ln>
        </p:spPr>
      </p:pic>
      <p:sp>
        <p:nvSpPr>
          <p:cNvPr id="9" name="TextBox 8">
            <a:extLst>
              <a:ext uri="{FF2B5EF4-FFF2-40B4-BE49-F238E27FC236}">
                <a16:creationId xmlns:a16="http://schemas.microsoft.com/office/drawing/2014/main" id="{379BBB76-FE7B-4EEC-BE23-DEDF9B9DE72A}"/>
              </a:ext>
            </a:extLst>
          </p:cNvPr>
          <p:cNvSpPr txBox="1"/>
          <p:nvPr/>
        </p:nvSpPr>
        <p:spPr>
          <a:xfrm>
            <a:off x="6944897" y="5120641"/>
            <a:ext cx="4342179" cy="92333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Fig 6: The above figure V</a:t>
            </a:r>
            <a:r>
              <a:rPr lang="en-US" dirty="0">
                <a:latin typeface="Times New Roman" panose="02020603050405020304" pitchFamily="18" charset="0"/>
                <a:cs typeface="Times New Roman" panose="02020603050405020304" pitchFamily="18" charset="0"/>
              </a:rPr>
              <a:t>visualizes the Testing set results</a:t>
            </a:r>
            <a:r>
              <a:rPr lang="en-IN" dirty="0">
                <a:latin typeface="Times New Roman" panose="02020603050405020304" pitchFamily="18" charset="0"/>
                <a:cs typeface="Times New Roman" panose="02020603050405020304" pitchFamily="18" charset="0"/>
              </a:rPr>
              <a:t> of the Random Forest algorithm.</a:t>
            </a:r>
          </a:p>
        </p:txBody>
      </p:sp>
      <p:pic>
        <p:nvPicPr>
          <p:cNvPr id="10" name="Content Placeholder 4" descr="A picture containing room, drawing&#10;&#10;Description automatically generated">
            <a:extLst>
              <a:ext uri="{FF2B5EF4-FFF2-40B4-BE49-F238E27FC236}">
                <a16:creationId xmlns:a16="http://schemas.microsoft.com/office/drawing/2014/main" id="{5CCA5F6A-BB55-4C8E-910C-2FD99303CE7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355060" y="172476"/>
            <a:ext cx="1601240" cy="1333500"/>
          </a:xfrm>
          <a:prstGeom prst="rect">
            <a:avLst/>
          </a:prstGeom>
          <a:noFill/>
          <a:ln>
            <a:noFill/>
            <a:prstDash val="solid"/>
          </a:ln>
        </p:spPr>
      </p:pic>
    </p:spTree>
    <p:extLst>
      <p:ext uri="{BB962C8B-B14F-4D97-AF65-F5344CB8AC3E}">
        <p14:creationId xmlns:p14="http://schemas.microsoft.com/office/powerpoint/2010/main" val="408794322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A1D7-43C5-4081-B19F-30B9951DA801}"/>
              </a:ext>
            </a:extLst>
          </p:cNvPr>
          <p:cNvSpPr>
            <a:spLocks noGrp="1"/>
          </p:cNvSpPr>
          <p:nvPr>
            <p:ph type="title"/>
          </p:nvPr>
        </p:nvSpPr>
        <p:spPr>
          <a:xfrm>
            <a:off x="396573" y="320675"/>
            <a:ext cx="11407487" cy="1325563"/>
          </a:xfrm>
        </p:spPr>
        <p:txBody>
          <a:bodyPr>
            <a:normAutofit/>
          </a:bodyPr>
          <a:lstStyle/>
          <a:p>
            <a:r>
              <a:rPr lang="en-IN" sz="5400"/>
              <a:t>Continued…</a:t>
            </a:r>
          </a:p>
        </p:txBody>
      </p:sp>
      <p:sp>
        <p:nvSpPr>
          <p:cNvPr id="29" name="Rectangle 1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9353DB63-12C2-4113-9DD1-F4279FC03AC4}"/>
              </a:ext>
            </a:extLst>
          </p:cNvPr>
          <p:cNvGraphicFramePr>
            <a:graphicFrameLocks noGrp="1"/>
          </p:cNvGraphicFramePr>
          <p:nvPr>
            <p:ph idx="1"/>
            <p:extLst>
              <p:ext uri="{D42A27DB-BD31-4B8C-83A1-F6EECF244321}">
                <p14:modId xmlns:p14="http://schemas.microsoft.com/office/powerpoint/2010/main" val="693061833"/>
              </p:ext>
            </p:extLst>
          </p:nvPr>
        </p:nvGraphicFramePr>
        <p:xfrm>
          <a:off x="1365947" y="1982427"/>
          <a:ext cx="9468742" cy="4037736"/>
        </p:xfrm>
        <a:graphic>
          <a:graphicData uri="http://schemas.openxmlformats.org/drawingml/2006/table">
            <a:tbl>
              <a:tblPr firstRow="1" firstCol="1" bandRow="1"/>
              <a:tblGrid>
                <a:gridCol w="4207172">
                  <a:extLst>
                    <a:ext uri="{9D8B030D-6E8A-4147-A177-3AD203B41FA5}">
                      <a16:colId xmlns:a16="http://schemas.microsoft.com/office/drawing/2014/main" val="974777746"/>
                    </a:ext>
                  </a:extLst>
                </a:gridCol>
                <a:gridCol w="3090366">
                  <a:extLst>
                    <a:ext uri="{9D8B030D-6E8A-4147-A177-3AD203B41FA5}">
                      <a16:colId xmlns:a16="http://schemas.microsoft.com/office/drawing/2014/main" val="2977619750"/>
                    </a:ext>
                  </a:extLst>
                </a:gridCol>
                <a:gridCol w="2171204">
                  <a:extLst>
                    <a:ext uri="{9D8B030D-6E8A-4147-A177-3AD203B41FA5}">
                      <a16:colId xmlns:a16="http://schemas.microsoft.com/office/drawing/2014/main" val="14000055"/>
                    </a:ext>
                  </a:extLst>
                </a:gridCol>
              </a:tblGrid>
              <a:tr h="1092056">
                <a:tc>
                  <a:txBody>
                    <a:bodyPr/>
                    <a:lstStyle/>
                    <a:p>
                      <a:pPr algn="ctr" fontAlgn="t">
                        <a:spcBef>
                          <a:spcPts val="0"/>
                        </a:spcBef>
                        <a:spcAft>
                          <a:spcPts val="0"/>
                        </a:spcAft>
                      </a:pPr>
                      <a:r>
                        <a:rPr lang="en-IN" sz="3300" b="1" i="0" u="none" strike="noStrike">
                          <a:effectLst/>
                          <a:latin typeface="Times New Roman" panose="02020603050405020304" pitchFamily="18" charset="0"/>
                          <a:ea typeface="Calibri" panose="020F0502020204030204" pitchFamily="34" charset="0"/>
                          <a:cs typeface="Times New Roman" panose="02020603050405020304" pitchFamily="18" charset="0"/>
                        </a:rPr>
                        <a:t>ALGORITHMS</a:t>
                      </a:r>
                      <a:endParaRPr lang="en-IN" sz="5900" b="0" i="0" u="none" strike="noStrike">
                        <a:effectLst/>
                        <a:latin typeface="Arial" panose="020B0604020202020204" pitchFamily="34" charset="0"/>
                      </a:endParaRPr>
                    </a:p>
                  </a:txBody>
                  <a:tcPr marL="225732" marR="225732" marT="313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IN" sz="3300" b="1" i="0" u="none" strike="noStrike">
                          <a:effectLst/>
                          <a:latin typeface="Times New Roman" panose="02020603050405020304" pitchFamily="18" charset="0"/>
                          <a:ea typeface="Calibri" panose="020F0502020204030204" pitchFamily="34" charset="0"/>
                          <a:cs typeface="Times New Roman" panose="02020603050405020304" pitchFamily="18" charset="0"/>
                        </a:rPr>
                        <a:t>ACCURACY</a:t>
                      </a:r>
                      <a:endParaRPr lang="en-IN" sz="5900" b="0" i="0" u="none" strike="noStrike">
                        <a:effectLst/>
                        <a:latin typeface="Arial" panose="020B0604020202020204" pitchFamily="34" charset="0"/>
                      </a:endParaRPr>
                    </a:p>
                  </a:txBody>
                  <a:tcPr marL="225732" marR="225732" marT="313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IN" sz="3300" b="1" i="0" u="none" strike="noStrike">
                          <a:effectLst/>
                          <a:latin typeface="Times New Roman" panose="02020603050405020304" pitchFamily="18" charset="0"/>
                          <a:ea typeface="Calibri" panose="020F0502020204030204" pitchFamily="34" charset="0"/>
                          <a:cs typeface="Times New Roman" panose="02020603050405020304" pitchFamily="18" charset="0"/>
                        </a:rPr>
                        <a:t>ERROR RATE</a:t>
                      </a:r>
                      <a:endParaRPr lang="en-IN" sz="5900" b="0" i="0" u="none" strike="noStrike">
                        <a:effectLst/>
                        <a:latin typeface="Arial" panose="020B0604020202020204" pitchFamily="34" charset="0"/>
                      </a:endParaRPr>
                    </a:p>
                  </a:txBody>
                  <a:tcPr marL="225732" marR="225732" marT="313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2972305"/>
                  </a:ext>
                </a:extLst>
              </a:tr>
              <a:tr h="589136">
                <a:tc>
                  <a:txBody>
                    <a:bodyPr/>
                    <a:lstStyle/>
                    <a:p>
                      <a:pPr algn="l" fontAlgn="t">
                        <a:spcBef>
                          <a:spcPts val="0"/>
                        </a:spcBef>
                        <a:spcAft>
                          <a:spcPts val="0"/>
                        </a:spcAft>
                      </a:pPr>
                      <a:r>
                        <a:rPr lang="en-IN" sz="3300" b="0" i="0" u="none" strike="noStrike">
                          <a:effectLst/>
                          <a:latin typeface="Times New Roman" panose="02020603050405020304" pitchFamily="18" charset="0"/>
                          <a:ea typeface="Calibri" panose="020F0502020204030204" pitchFamily="34" charset="0"/>
                          <a:cs typeface="Times New Roman" panose="02020603050405020304" pitchFamily="18" charset="0"/>
                        </a:rPr>
                        <a:t>Decision Tree</a:t>
                      </a:r>
                      <a:endParaRPr lang="en-IN" sz="5900" b="0" i="0" u="none" strike="noStrike">
                        <a:effectLst/>
                        <a:latin typeface="Arial" panose="020B0604020202020204" pitchFamily="34" charset="0"/>
                      </a:endParaRPr>
                    </a:p>
                  </a:txBody>
                  <a:tcPr marL="225732" marR="225732" marT="313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IN" sz="3300" b="0" i="0" u="none" strike="noStrike">
                          <a:effectLst/>
                          <a:latin typeface="Times New Roman" panose="02020603050405020304" pitchFamily="18" charset="0"/>
                          <a:ea typeface="Calibri" panose="020F0502020204030204" pitchFamily="34" charset="0"/>
                          <a:cs typeface="Times New Roman" panose="02020603050405020304" pitchFamily="18" charset="0"/>
                        </a:rPr>
                        <a:t>96%</a:t>
                      </a:r>
                      <a:endParaRPr lang="en-IN" sz="5900" b="0" i="0" u="none" strike="noStrike">
                        <a:effectLst/>
                        <a:latin typeface="Arial" panose="020B0604020202020204" pitchFamily="34" charset="0"/>
                      </a:endParaRPr>
                    </a:p>
                  </a:txBody>
                  <a:tcPr marL="225732" marR="225732" marT="313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IN" sz="3300" b="0" i="0" u="none" strike="noStrike">
                          <a:effectLst/>
                          <a:latin typeface="Times New Roman" panose="02020603050405020304" pitchFamily="18" charset="0"/>
                          <a:ea typeface="Calibri" panose="020F0502020204030204" pitchFamily="34" charset="0"/>
                          <a:cs typeface="Times New Roman" panose="02020603050405020304" pitchFamily="18" charset="0"/>
                        </a:rPr>
                        <a:t>7.40%</a:t>
                      </a:r>
                      <a:endParaRPr lang="en-IN" sz="5900" b="0" i="0" u="none" strike="noStrike">
                        <a:effectLst/>
                        <a:latin typeface="Arial" panose="020B0604020202020204" pitchFamily="34" charset="0"/>
                      </a:endParaRPr>
                    </a:p>
                  </a:txBody>
                  <a:tcPr marL="225732" marR="225732" marT="313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872440"/>
                  </a:ext>
                </a:extLst>
              </a:tr>
              <a:tr h="589136">
                <a:tc>
                  <a:txBody>
                    <a:bodyPr/>
                    <a:lstStyle/>
                    <a:p>
                      <a:pPr algn="l" fontAlgn="t">
                        <a:spcBef>
                          <a:spcPts val="0"/>
                        </a:spcBef>
                        <a:spcAft>
                          <a:spcPts val="0"/>
                        </a:spcAft>
                      </a:pPr>
                      <a:r>
                        <a:rPr lang="en-IN" sz="3300" b="0" i="0" u="none" strike="noStrike">
                          <a:effectLst/>
                          <a:latin typeface="Times New Roman" panose="02020603050405020304" pitchFamily="18" charset="0"/>
                          <a:ea typeface="Calibri" panose="020F0502020204030204" pitchFamily="34" charset="0"/>
                          <a:cs typeface="Times New Roman" panose="02020603050405020304" pitchFamily="18" charset="0"/>
                        </a:rPr>
                        <a:t>K Nearest Neighbors</a:t>
                      </a:r>
                      <a:endParaRPr lang="en-IN" sz="5900" b="0" i="0" u="none" strike="noStrike">
                        <a:effectLst/>
                        <a:latin typeface="Arial" panose="020B0604020202020204" pitchFamily="34" charset="0"/>
                      </a:endParaRPr>
                    </a:p>
                  </a:txBody>
                  <a:tcPr marL="225732" marR="225732" marT="313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IN" sz="3300" b="0" i="0" u="none" strike="noStrike">
                          <a:effectLst/>
                          <a:latin typeface="Times New Roman" panose="02020603050405020304" pitchFamily="18" charset="0"/>
                          <a:ea typeface="Calibri" panose="020F0502020204030204" pitchFamily="34" charset="0"/>
                          <a:cs typeface="Times New Roman" panose="02020603050405020304" pitchFamily="18" charset="0"/>
                        </a:rPr>
                        <a:t>94%</a:t>
                      </a:r>
                      <a:endParaRPr lang="en-IN" sz="5900" b="0" i="0" u="none" strike="noStrike">
                        <a:effectLst/>
                        <a:latin typeface="Arial" panose="020B0604020202020204" pitchFamily="34" charset="0"/>
                      </a:endParaRPr>
                    </a:p>
                  </a:txBody>
                  <a:tcPr marL="225732" marR="225732" marT="313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IN" sz="3300" b="0" i="0" u="none" strike="noStrike">
                          <a:effectLst/>
                          <a:latin typeface="Times New Roman" panose="02020603050405020304" pitchFamily="18" charset="0"/>
                          <a:ea typeface="Calibri" panose="020F0502020204030204" pitchFamily="34" charset="0"/>
                          <a:cs typeface="Times New Roman" panose="02020603050405020304" pitchFamily="18" charset="0"/>
                        </a:rPr>
                        <a:t>8.01%</a:t>
                      </a:r>
                      <a:endParaRPr lang="en-IN" sz="5900" b="0" i="0" u="none" strike="noStrike">
                        <a:effectLst/>
                        <a:latin typeface="Arial" panose="020B0604020202020204" pitchFamily="34" charset="0"/>
                      </a:endParaRPr>
                    </a:p>
                  </a:txBody>
                  <a:tcPr marL="225732" marR="225732" marT="313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4650210"/>
                  </a:ext>
                </a:extLst>
              </a:tr>
              <a:tr h="589136">
                <a:tc>
                  <a:txBody>
                    <a:bodyPr/>
                    <a:lstStyle/>
                    <a:p>
                      <a:pPr algn="l" fontAlgn="t">
                        <a:spcBef>
                          <a:spcPts val="0"/>
                        </a:spcBef>
                        <a:spcAft>
                          <a:spcPts val="0"/>
                        </a:spcAft>
                      </a:pPr>
                      <a:r>
                        <a:rPr lang="en-IN" sz="3300" b="0" i="0" u="none" strike="noStrike">
                          <a:effectLst/>
                          <a:latin typeface="Times New Roman" panose="02020603050405020304" pitchFamily="18" charset="0"/>
                          <a:ea typeface="Calibri" panose="020F0502020204030204" pitchFamily="34" charset="0"/>
                          <a:cs typeface="Times New Roman" panose="02020603050405020304" pitchFamily="18" charset="0"/>
                        </a:rPr>
                        <a:t>SVM</a:t>
                      </a:r>
                      <a:endParaRPr lang="en-IN" sz="5900" b="0" i="0" u="none" strike="noStrike">
                        <a:effectLst/>
                        <a:latin typeface="Arial" panose="020B0604020202020204" pitchFamily="34" charset="0"/>
                      </a:endParaRPr>
                    </a:p>
                  </a:txBody>
                  <a:tcPr marL="225732" marR="225732" marT="313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IN" sz="3300" b="0" i="0" u="none" strike="noStrike">
                          <a:effectLst/>
                          <a:latin typeface="Times New Roman" panose="02020603050405020304" pitchFamily="18" charset="0"/>
                          <a:ea typeface="Calibri" panose="020F0502020204030204" pitchFamily="34" charset="0"/>
                          <a:cs typeface="Times New Roman" panose="02020603050405020304" pitchFamily="18" charset="0"/>
                        </a:rPr>
                        <a:t>93%</a:t>
                      </a:r>
                      <a:endParaRPr lang="en-IN" sz="5900" b="0" i="0" u="none" strike="noStrike">
                        <a:effectLst/>
                        <a:latin typeface="Arial" panose="020B0604020202020204" pitchFamily="34" charset="0"/>
                      </a:endParaRPr>
                    </a:p>
                  </a:txBody>
                  <a:tcPr marL="225732" marR="225732" marT="313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IN" sz="3300" b="0" i="0" u="none" strike="noStrike">
                          <a:effectLst/>
                          <a:latin typeface="Times New Roman" panose="02020603050405020304" pitchFamily="18" charset="0"/>
                          <a:ea typeface="Calibri" panose="020F0502020204030204" pitchFamily="34" charset="0"/>
                          <a:cs typeface="Times New Roman" panose="02020603050405020304" pitchFamily="18" charset="0"/>
                        </a:rPr>
                        <a:t>7.57%</a:t>
                      </a:r>
                      <a:endParaRPr lang="en-IN" sz="5900" b="0" i="0" u="none" strike="noStrike">
                        <a:effectLst/>
                        <a:latin typeface="Arial" panose="020B0604020202020204" pitchFamily="34" charset="0"/>
                      </a:endParaRPr>
                    </a:p>
                  </a:txBody>
                  <a:tcPr marL="225732" marR="225732" marT="313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4814506"/>
                  </a:ext>
                </a:extLst>
              </a:tr>
              <a:tr h="589136">
                <a:tc>
                  <a:txBody>
                    <a:bodyPr/>
                    <a:lstStyle/>
                    <a:p>
                      <a:pPr algn="l" fontAlgn="t">
                        <a:spcBef>
                          <a:spcPts val="0"/>
                        </a:spcBef>
                        <a:spcAft>
                          <a:spcPts val="0"/>
                        </a:spcAft>
                      </a:pPr>
                      <a:r>
                        <a:rPr lang="en-IN" sz="3300" b="0" i="0" u="none" strike="noStrike">
                          <a:effectLst/>
                          <a:latin typeface="Times New Roman" panose="02020603050405020304" pitchFamily="18" charset="0"/>
                          <a:ea typeface="Calibri" panose="020F0502020204030204" pitchFamily="34" charset="0"/>
                          <a:cs typeface="Times New Roman" panose="02020603050405020304" pitchFamily="18" charset="0"/>
                        </a:rPr>
                        <a:t>Naïve Bayes</a:t>
                      </a:r>
                      <a:endParaRPr lang="en-IN" sz="5900" b="0" i="0" u="none" strike="noStrike">
                        <a:effectLst/>
                        <a:latin typeface="Arial" panose="020B0604020202020204" pitchFamily="34" charset="0"/>
                      </a:endParaRPr>
                    </a:p>
                  </a:txBody>
                  <a:tcPr marL="225732" marR="225732" marT="313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IN" sz="3300" b="0" i="0" u="none" strike="noStrike">
                          <a:effectLst/>
                          <a:latin typeface="Times New Roman" panose="02020603050405020304" pitchFamily="18" charset="0"/>
                          <a:ea typeface="Calibri" panose="020F0502020204030204" pitchFamily="34" charset="0"/>
                          <a:cs typeface="Times New Roman" panose="02020603050405020304" pitchFamily="18" charset="0"/>
                        </a:rPr>
                        <a:t>92%</a:t>
                      </a:r>
                      <a:endParaRPr lang="en-IN" sz="5900" b="0" i="0" u="none" strike="noStrike">
                        <a:effectLst/>
                        <a:latin typeface="Arial" panose="020B0604020202020204" pitchFamily="34" charset="0"/>
                      </a:endParaRPr>
                    </a:p>
                  </a:txBody>
                  <a:tcPr marL="225732" marR="225732" marT="313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IN" sz="3300" b="0" i="0" u="none" strike="noStrike">
                          <a:effectLst/>
                          <a:latin typeface="Times New Roman" panose="02020603050405020304" pitchFamily="18" charset="0"/>
                          <a:ea typeface="Calibri" panose="020F0502020204030204" pitchFamily="34" charset="0"/>
                          <a:cs typeface="Times New Roman" panose="02020603050405020304" pitchFamily="18" charset="0"/>
                        </a:rPr>
                        <a:t>7.45%</a:t>
                      </a:r>
                      <a:endParaRPr lang="en-IN" sz="5900" b="0" i="0" u="none" strike="noStrike">
                        <a:effectLst/>
                        <a:latin typeface="Arial" panose="020B0604020202020204" pitchFamily="34" charset="0"/>
                      </a:endParaRPr>
                    </a:p>
                  </a:txBody>
                  <a:tcPr marL="225732" marR="225732" marT="313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403619"/>
                  </a:ext>
                </a:extLst>
              </a:tr>
              <a:tr h="589136">
                <a:tc>
                  <a:txBody>
                    <a:bodyPr/>
                    <a:lstStyle/>
                    <a:p>
                      <a:pPr algn="just" fontAlgn="t">
                        <a:spcBef>
                          <a:spcPts val="0"/>
                        </a:spcBef>
                        <a:spcAft>
                          <a:spcPts val="0"/>
                        </a:spcAft>
                      </a:pPr>
                      <a:r>
                        <a:rPr lang="en-IN" sz="3300" b="0" i="0" u="none" strike="noStrike">
                          <a:effectLst/>
                          <a:latin typeface="Times New Roman" panose="02020603050405020304" pitchFamily="18" charset="0"/>
                          <a:ea typeface="Calibri" panose="020F0502020204030204" pitchFamily="34" charset="0"/>
                          <a:cs typeface="Times New Roman" panose="02020603050405020304" pitchFamily="18" charset="0"/>
                        </a:rPr>
                        <a:t>Random Forest</a:t>
                      </a:r>
                      <a:endParaRPr lang="en-IN" sz="5900" b="0" i="0" u="none" strike="noStrike">
                        <a:effectLst/>
                        <a:latin typeface="Arial" panose="020B0604020202020204" pitchFamily="34" charset="0"/>
                      </a:endParaRPr>
                    </a:p>
                  </a:txBody>
                  <a:tcPr marL="225732" marR="225732" marT="313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IN" sz="3300" b="0" i="0" u="none" strike="noStrike">
                          <a:effectLst/>
                          <a:latin typeface="Times New Roman" panose="02020603050405020304" pitchFamily="18" charset="0"/>
                          <a:ea typeface="Calibri" panose="020F0502020204030204" pitchFamily="34" charset="0"/>
                          <a:cs typeface="Times New Roman" panose="02020603050405020304" pitchFamily="18" charset="0"/>
                        </a:rPr>
                        <a:t>92%</a:t>
                      </a:r>
                      <a:endParaRPr lang="en-IN" sz="5900" b="0" i="0" u="none" strike="noStrike">
                        <a:effectLst/>
                        <a:latin typeface="Arial" panose="020B0604020202020204" pitchFamily="34" charset="0"/>
                      </a:endParaRPr>
                    </a:p>
                  </a:txBody>
                  <a:tcPr marL="225732" marR="225732" marT="313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IN" sz="3300" b="0" i="0" u="none" strike="noStrike">
                          <a:effectLst/>
                          <a:latin typeface="Times New Roman" panose="02020603050405020304" pitchFamily="18" charset="0"/>
                          <a:ea typeface="Calibri" panose="020F0502020204030204" pitchFamily="34" charset="0"/>
                          <a:cs typeface="Times New Roman" panose="02020603050405020304" pitchFamily="18" charset="0"/>
                        </a:rPr>
                        <a:t>8.51%</a:t>
                      </a:r>
                      <a:endParaRPr lang="en-IN" sz="5900" b="0" i="0" u="none" strike="noStrike">
                        <a:effectLst/>
                        <a:latin typeface="Arial" panose="020B0604020202020204" pitchFamily="34" charset="0"/>
                      </a:endParaRPr>
                    </a:p>
                  </a:txBody>
                  <a:tcPr marL="225732" marR="225732" marT="313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1295201"/>
                  </a:ext>
                </a:extLst>
              </a:tr>
            </a:tbl>
          </a:graphicData>
        </a:graphic>
      </p:graphicFrame>
      <p:pic>
        <p:nvPicPr>
          <p:cNvPr id="12" name="Content Placeholder 4" descr="A picture containing room, drawing&#10;&#10;Description automatically generated">
            <a:extLst>
              <a:ext uri="{FF2B5EF4-FFF2-40B4-BE49-F238E27FC236}">
                <a16:creationId xmlns:a16="http://schemas.microsoft.com/office/drawing/2014/main" id="{CD92C501-F370-4A5E-8CFA-FC3B6F98784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355060" y="172476"/>
            <a:ext cx="1601240" cy="1333500"/>
          </a:xfrm>
          <a:prstGeom prst="rect">
            <a:avLst/>
          </a:prstGeom>
          <a:noFill/>
          <a:ln>
            <a:noFill/>
            <a:prstDash val="solid"/>
          </a:ln>
        </p:spPr>
      </p:pic>
    </p:spTree>
    <p:extLst>
      <p:ext uri="{BB962C8B-B14F-4D97-AF65-F5344CB8AC3E}">
        <p14:creationId xmlns:p14="http://schemas.microsoft.com/office/powerpoint/2010/main" val="278134389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F7C0-783F-4FA8-8BFC-BD880F871752}"/>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E35C533D-C874-4BD2-9683-2978D8CFC74A}"/>
              </a:ext>
            </a:extLst>
          </p:cNvPr>
          <p:cNvSpPr>
            <a:spLocks noGrp="1"/>
          </p:cNvSpPr>
          <p:nvPr>
            <p:ph idx="1"/>
          </p:nvPr>
        </p:nvSpPr>
        <p:spPr>
          <a:xfrm>
            <a:off x="1097280" y="5447211"/>
            <a:ext cx="10058400" cy="421881"/>
          </a:xfrm>
        </p:spPr>
        <p:txBody>
          <a:bodyPr>
            <a:noAutofit/>
          </a:bodyPr>
          <a:lstStyle/>
          <a:p>
            <a:pPr algn="just"/>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Fig 7: The above figure illustrates the comparison between algorithms with the help of accuracy and error rate used for the Covid-19 prediction during experimentation.</a:t>
            </a:r>
          </a:p>
          <a:p>
            <a:pPr algn="just"/>
            <a:endParaRPr lang="en-IN"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E2DA9F5-E6F0-4A58-83E4-F3AE6356E4D3}"/>
              </a:ext>
            </a:extLst>
          </p:cNvPr>
          <p:cNvPicPr/>
          <p:nvPr/>
        </p:nvPicPr>
        <p:blipFill>
          <a:blip r:embed="rId2"/>
          <a:stretch>
            <a:fillRect/>
          </a:stretch>
        </p:blipFill>
        <p:spPr>
          <a:xfrm>
            <a:off x="1903827" y="2054951"/>
            <a:ext cx="8384345" cy="2958172"/>
          </a:xfrm>
          <a:prstGeom prst="rect">
            <a:avLst/>
          </a:prstGeom>
          <a:ln w="19050">
            <a:solidFill>
              <a:schemeClr val="accent1"/>
            </a:solidFill>
          </a:ln>
        </p:spPr>
      </p:pic>
    </p:spTree>
    <p:extLst>
      <p:ext uri="{BB962C8B-B14F-4D97-AF65-F5344CB8AC3E}">
        <p14:creationId xmlns:p14="http://schemas.microsoft.com/office/powerpoint/2010/main" val="310545782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A54AD-5737-4AAD-AAB6-07E663852DE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2C897FD-0958-45E6-BA9C-D0D308CCB3D9}"/>
              </a:ext>
            </a:extLst>
          </p:cNvPr>
          <p:cNvSpPr>
            <a:spLocks noGrp="1"/>
          </p:cNvSpPr>
          <p:nvPr>
            <p:ph idx="1"/>
          </p:nvPr>
        </p:nvSpPr>
        <p:spPr>
          <a:xfrm>
            <a:off x="1097280" y="2259874"/>
            <a:ext cx="10058400" cy="3609218"/>
          </a:xfrm>
        </p:spPr>
        <p:txBody>
          <a:bodyPr>
            <a:normAutofit/>
          </a:bodyPr>
          <a:lstStyle/>
          <a:p>
            <a:pPr algn="just">
              <a:lnSpc>
                <a:spcPct val="150000"/>
              </a:lnSpc>
            </a:pPr>
            <a:r>
              <a:rPr lang="en-US" sz="2000" dirty="0">
                <a:solidFill>
                  <a:srgbClr val="222222"/>
                </a:solidFill>
                <a:effectLst/>
                <a:latin typeface="Times New Roman" panose="02020603050405020304" pitchFamily="18" charset="0"/>
                <a:ea typeface="SimSun" panose="02010600030101010101" pitchFamily="2" charset="-122"/>
              </a:rPr>
              <a:t>In this paper, we predicted the COVID-19 cases by taking the data records of 3617 and by using the Decision Tree, SVM, Naïve Bayes, Random Forest, and KNN algorithms out of all the algorithms Decision Tree algorithm got the highest accuracy rate when compared with other algorithms.</a:t>
            </a:r>
            <a:endParaRPr lang="en-IN" sz="2000" dirty="0">
              <a:effectLst/>
              <a:latin typeface="Times New Roman" panose="02020603050405020304" pitchFamily="18" charset="0"/>
              <a:ea typeface="SimSun" panose="02010600030101010101" pitchFamily="2" charset="-122"/>
            </a:endParaRPr>
          </a:p>
          <a:p>
            <a:pPr algn="just">
              <a:lnSpc>
                <a:spcPct val="150000"/>
              </a:lnSpc>
            </a:pPr>
            <a:endParaRPr lang="en-IN" sz="2000" dirty="0"/>
          </a:p>
        </p:txBody>
      </p:sp>
    </p:spTree>
    <p:extLst>
      <p:ext uri="{BB962C8B-B14F-4D97-AF65-F5344CB8AC3E}">
        <p14:creationId xmlns:p14="http://schemas.microsoft.com/office/powerpoint/2010/main" val="201007335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CF31-8449-478B-827D-AEC321BE2043}"/>
              </a:ext>
            </a:extLst>
          </p:cNvPr>
          <p:cNvSpPr>
            <a:spLocks noGrp="1"/>
          </p:cNvSpPr>
          <p:nvPr>
            <p:ph type="title"/>
          </p:nvPr>
        </p:nvSpPr>
        <p:spPr/>
        <p:txBody>
          <a:bodyPr/>
          <a:lstStyle/>
          <a:p>
            <a:r>
              <a:rPr lang="en-IN" dirty="0"/>
              <a:t>Future Scope	</a:t>
            </a:r>
          </a:p>
        </p:txBody>
      </p:sp>
      <p:sp>
        <p:nvSpPr>
          <p:cNvPr id="3" name="Content Placeholder 2">
            <a:extLst>
              <a:ext uri="{FF2B5EF4-FFF2-40B4-BE49-F238E27FC236}">
                <a16:creationId xmlns:a16="http://schemas.microsoft.com/office/drawing/2014/main" id="{D9A9C423-A1CF-4150-A33B-FA5B919655AE}"/>
              </a:ext>
            </a:extLst>
          </p:cNvPr>
          <p:cNvSpPr>
            <a:spLocks noGrp="1"/>
          </p:cNvSpPr>
          <p:nvPr>
            <p:ph idx="1"/>
          </p:nvPr>
        </p:nvSpPr>
        <p:spPr>
          <a:xfrm>
            <a:off x="1097280" y="2246812"/>
            <a:ext cx="10058400" cy="3635343"/>
          </a:xfrm>
        </p:spPr>
        <p:txBody>
          <a:bodyPr>
            <a:normAutofit/>
          </a:bodyPr>
          <a:lstStyle/>
          <a:p>
            <a:pPr algn="just">
              <a:lnSpc>
                <a:spcPct val="150000"/>
              </a:lnSpc>
            </a:pPr>
            <a:r>
              <a:rPr lang="en-US" sz="2000" dirty="0">
                <a:effectLst/>
                <a:latin typeface="Times New Roman" panose="02020603050405020304" pitchFamily="18" charset="0"/>
                <a:ea typeface="Times New Roman" panose="02020603050405020304" pitchFamily="18" charset="0"/>
              </a:rPr>
              <a:t>Currently, we predicted whether the person is cured or not cured due to COVID in future we can create models in such a way to predict the possible affected regions Based on the speed of increase of cases and the places that the affected people have visited and their geolocation we can be able to track what may be the affected areas in the future. And we can also use Hadoop and the concept of HDFs in such a way that we can be able to process huge datasets.  </a:t>
            </a:r>
            <a:endParaRPr lang="en-IN" sz="2000" dirty="0">
              <a:effectLst/>
              <a:latin typeface="Times New Roman" panose="02020603050405020304" pitchFamily="18" charset="0"/>
              <a:ea typeface="SimSun" panose="02010600030101010101" pitchFamily="2" charset="-122"/>
            </a:endParaRPr>
          </a:p>
          <a:p>
            <a:pPr algn="just">
              <a:lnSpc>
                <a:spcPct val="150000"/>
              </a:lnSpc>
            </a:pPr>
            <a:endParaRPr lang="en-IN" sz="2000" dirty="0"/>
          </a:p>
        </p:txBody>
      </p:sp>
      <p:grpSp>
        <p:nvGrpSpPr>
          <p:cNvPr id="4" name="Group 3">
            <a:extLst>
              <a:ext uri="{FF2B5EF4-FFF2-40B4-BE49-F238E27FC236}">
                <a16:creationId xmlns:a16="http://schemas.microsoft.com/office/drawing/2014/main" id="{BF49AB0E-092B-4485-9823-CB9143BA23D8}"/>
              </a:ext>
            </a:extLst>
          </p:cNvPr>
          <p:cNvGrpSpPr/>
          <p:nvPr/>
        </p:nvGrpSpPr>
        <p:grpSpPr>
          <a:xfrm>
            <a:off x="10785899" y="5120641"/>
            <a:ext cx="1275451" cy="1090245"/>
            <a:chOff x="516836" y="2078069"/>
            <a:chExt cx="1743038" cy="1448902"/>
          </a:xfrm>
        </p:grpSpPr>
        <p:sp>
          <p:nvSpPr>
            <p:cNvPr id="5" name="Freeform: Shape 4">
              <a:extLst>
                <a:ext uri="{FF2B5EF4-FFF2-40B4-BE49-F238E27FC236}">
                  <a16:creationId xmlns:a16="http://schemas.microsoft.com/office/drawing/2014/main" id="{3138BF3E-8642-425A-B768-BF7171615CC2}"/>
                </a:ext>
              </a:extLst>
            </p:cNvPr>
            <p:cNvSpPr/>
            <p:nvPr/>
          </p:nvSpPr>
          <p:spPr>
            <a:xfrm>
              <a:off x="1189203" y="2078069"/>
              <a:ext cx="171729" cy="177267"/>
            </a:xfrm>
            <a:custGeom>
              <a:avLst/>
              <a:gdLst>
                <a:gd name="connsiteX0" fmla="*/ 393679 w 393679"/>
                <a:gd name="connsiteY0" fmla="*/ 0 h 488871"/>
                <a:gd name="connsiteX1" fmla="*/ 393679 w 393679"/>
                <a:gd name="connsiteY1" fmla="*/ 453565 h 488871"/>
                <a:gd name="connsiteX2" fmla="*/ 298319 w 393679"/>
                <a:gd name="connsiteY2" fmla="*/ 458380 h 488871"/>
                <a:gd name="connsiteX3" fmla="*/ 144665 w 393679"/>
                <a:gd name="connsiteY3" fmla="*/ 481830 h 488871"/>
                <a:gd name="connsiteX4" fmla="*/ 117281 w 393679"/>
                <a:gd name="connsiteY4" fmla="*/ 488871 h 488871"/>
                <a:gd name="connsiteX5" fmla="*/ 0 w 393679"/>
                <a:gd name="connsiteY5" fmla="*/ 51174 h 488871"/>
                <a:gd name="connsiteX6" fmla="*/ 53256 w 393679"/>
                <a:gd name="connsiteY6" fmla="*/ 37481 h 488871"/>
                <a:gd name="connsiteX7" fmla="*/ 251944 w 393679"/>
                <a:gd name="connsiteY7" fmla="*/ 7157 h 488871"/>
                <a:gd name="connsiteX8" fmla="*/ 393679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393679" y="0"/>
                  </a:moveTo>
                  <a:lnTo>
                    <a:pt x="393679" y="453565"/>
                  </a:lnTo>
                  <a:lnTo>
                    <a:pt x="298319" y="458380"/>
                  </a:lnTo>
                  <a:cubicBezTo>
                    <a:pt x="246296" y="463663"/>
                    <a:pt x="195035" y="471523"/>
                    <a:pt x="144665" y="481830"/>
                  </a:cubicBezTo>
                  <a:lnTo>
                    <a:pt x="117281" y="488871"/>
                  </a:lnTo>
                  <a:lnTo>
                    <a:pt x="0" y="51174"/>
                  </a:lnTo>
                  <a:lnTo>
                    <a:pt x="53256" y="37481"/>
                  </a:lnTo>
                  <a:cubicBezTo>
                    <a:pt x="118389" y="24153"/>
                    <a:pt x="184674" y="13989"/>
                    <a:pt x="251944" y="7157"/>
                  </a:cubicBezTo>
                  <a:lnTo>
                    <a:pt x="39367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eeform: Shape 5">
              <a:extLst>
                <a:ext uri="{FF2B5EF4-FFF2-40B4-BE49-F238E27FC236}">
                  <a16:creationId xmlns:a16="http://schemas.microsoft.com/office/drawing/2014/main" id="{65037BDF-46D8-40A9-B212-B33BEFAC0561}"/>
                </a:ext>
              </a:extLst>
            </p:cNvPr>
            <p:cNvSpPr/>
            <p:nvPr/>
          </p:nvSpPr>
          <p:spPr>
            <a:xfrm>
              <a:off x="1415777" y="2078069"/>
              <a:ext cx="171729" cy="177267"/>
            </a:xfrm>
            <a:custGeom>
              <a:avLst/>
              <a:gdLst>
                <a:gd name="connsiteX0" fmla="*/ 0 w 393679"/>
                <a:gd name="connsiteY0" fmla="*/ 0 h 488871"/>
                <a:gd name="connsiteX1" fmla="*/ 141735 w 393679"/>
                <a:gd name="connsiteY1" fmla="*/ 7157 h 488871"/>
                <a:gd name="connsiteX2" fmla="*/ 340423 w 393679"/>
                <a:gd name="connsiteY2" fmla="*/ 37481 h 488871"/>
                <a:gd name="connsiteX3" fmla="*/ 393679 w 393679"/>
                <a:gd name="connsiteY3" fmla="*/ 51174 h 488871"/>
                <a:gd name="connsiteX4" fmla="*/ 276399 w 393679"/>
                <a:gd name="connsiteY4" fmla="*/ 488871 h 488871"/>
                <a:gd name="connsiteX5" fmla="*/ 249014 w 393679"/>
                <a:gd name="connsiteY5" fmla="*/ 481830 h 488871"/>
                <a:gd name="connsiteX6" fmla="*/ 95360 w 393679"/>
                <a:gd name="connsiteY6" fmla="*/ 458380 h 488871"/>
                <a:gd name="connsiteX7" fmla="*/ 1 w 393679"/>
                <a:gd name="connsiteY7" fmla="*/ 453565 h 488871"/>
                <a:gd name="connsiteX8" fmla="*/ 0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0" y="0"/>
                  </a:moveTo>
                  <a:lnTo>
                    <a:pt x="141735" y="7157"/>
                  </a:lnTo>
                  <a:cubicBezTo>
                    <a:pt x="209005" y="13989"/>
                    <a:pt x="275291" y="24153"/>
                    <a:pt x="340423" y="37481"/>
                  </a:cubicBezTo>
                  <a:lnTo>
                    <a:pt x="393679" y="51174"/>
                  </a:lnTo>
                  <a:lnTo>
                    <a:pt x="276399" y="488871"/>
                  </a:lnTo>
                  <a:lnTo>
                    <a:pt x="249014" y="481830"/>
                  </a:lnTo>
                  <a:cubicBezTo>
                    <a:pt x="198644" y="471523"/>
                    <a:pt x="147383" y="463663"/>
                    <a:pt x="95360" y="458380"/>
                  </a:cubicBezTo>
                  <a:lnTo>
                    <a:pt x="1" y="453565"/>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eeform: Shape 6">
              <a:extLst>
                <a:ext uri="{FF2B5EF4-FFF2-40B4-BE49-F238E27FC236}">
                  <a16:creationId xmlns:a16="http://schemas.microsoft.com/office/drawing/2014/main" id="{367A80E0-2B90-46D3-B004-80BBC2541B2D}"/>
                </a:ext>
              </a:extLst>
            </p:cNvPr>
            <p:cNvSpPr/>
            <p:nvPr/>
          </p:nvSpPr>
          <p:spPr>
            <a:xfrm>
              <a:off x="975875" y="2107979"/>
              <a:ext cx="211379" cy="197768"/>
            </a:xfrm>
            <a:custGeom>
              <a:avLst/>
              <a:gdLst>
                <a:gd name="connsiteX0" fmla="*/ 367270 w 484573"/>
                <a:gd name="connsiteY0" fmla="*/ 0 h 545409"/>
                <a:gd name="connsiteX1" fmla="*/ 484573 w 484573"/>
                <a:gd name="connsiteY1" fmla="*/ 437782 h 545409"/>
                <a:gd name="connsiteX2" fmla="*/ 343224 w 484573"/>
                <a:gd name="connsiteY2" fmla="*/ 489516 h 545409"/>
                <a:gd name="connsiteX3" fmla="*/ 227199 w 484573"/>
                <a:gd name="connsiteY3" fmla="*/ 545409 h 545409"/>
                <a:gd name="connsiteX4" fmla="*/ 0 w 484573"/>
                <a:gd name="connsiteY4" fmla="*/ 151887 h 545409"/>
                <a:gd name="connsiteX5" fmla="*/ 166676 w 484573"/>
                <a:gd name="connsiteY5" fmla="*/ 71596 h 545409"/>
                <a:gd name="connsiteX6" fmla="*/ 350527 w 484573"/>
                <a:gd name="connsiteY6" fmla="*/ 4305 h 545409"/>
                <a:gd name="connsiteX7" fmla="*/ 367270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367270" y="0"/>
                  </a:moveTo>
                  <a:lnTo>
                    <a:pt x="484573" y="437782"/>
                  </a:lnTo>
                  <a:lnTo>
                    <a:pt x="343224" y="489516"/>
                  </a:lnTo>
                  <a:lnTo>
                    <a:pt x="227199" y="545409"/>
                  </a:lnTo>
                  <a:lnTo>
                    <a:pt x="0" y="151887"/>
                  </a:lnTo>
                  <a:lnTo>
                    <a:pt x="166676" y="71596"/>
                  </a:lnTo>
                  <a:cubicBezTo>
                    <a:pt x="226528" y="46281"/>
                    <a:pt x="287867" y="23795"/>
                    <a:pt x="350527" y="4305"/>
                  </a:cubicBezTo>
                  <a:lnTo>
                    <a:pt x="36727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eeform: Shape 7">
              <a:extLst>
                <a:ext uri="{FF2B5EF4-FFF2-40B4-BE49-F238E27FC236}">
                  <a16:creationId xmlns:a16="http://schemas.microsoft.com/office/drawing/2014/main" id="{462EFA43-810E-4E47-909A-657F5DA54CCD}"/>
                </a:ext>
              </a:extLst>
            </p:cNvPr>
            <p:cNvSpPr/>
            <p:nvPr/>
          </p:nvSpPr>
          <p:spPr>
            <a:xfrm>
              <a:off x="1589457" y="2107979"/>
              <a:ext cx="211379" cy="197768"/>
            </a:xfrm>
            <a:custGeom>
              <a:avLst/>
              <a:gdLst>
                <a:gd name="connsiteX0" fmla="*/ 117303 w 484573"/>
                <a:gd name="connsiteY0" fmla="*/ 0 h 545409"/>
                <a:gd name="connsiteX1" fmla="*/ 134045 w 484573"/>
                <a:gd name="connsiteY1" fmla="*/ 4305 h 545409"/>
                <a:gd name="connsiteX2" fmla="*/ 317896 w 484573"/>
                <a:gd name="connsiteY2" fmla="*/ 71596 h 545409"/>
                <a:gd name="connsiteX3" fmla="*/ 484573 w 484573"/>
                <a:gd name="connsiteY3" fmla="*/ 151888 h 545409"/>
                <a:gd name="connsiteX4" fmla="*/ 257374 w 484573"/>
                <a:gd name="connsiteY4" fmla="*/ 545409 h 545409"/>
                <a:gd name="connsiteX5" fmla="*/ 141348 w 484573"/>
                <a:gd name="connsiteY5" fmla="*/ 489516 h 545409"/>
                <a:gd name="connsiteX6" fmla="*/ 0 w 484573"/>
                <a:gd name="connsiteY6" fmla="*/ 437782 h 545409"/>
                <a:gd name="connsiteX7" fmla="*/ 117303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117303" y="0"/>
                  </a:moveTo>
                  <a:lnTo>
                    <a:pt x="134045" y="4305"/>
                  </a:lnTo>
                  <a:cubicBezTo>
                    <a:pt x="196705" y="23795"/>
                    <a:pt x="258045" y="46281"/>
                    <a:pt x="317896" y="71596"/>
                  </a:cubicBezTo>
                  <a:lnTo>
                    <a:pt x="484573" y="151888"/>
                  </a:lnTo>
                  <a:lnTo>
                    <a:pt x="257374" y="545409"/>
                  </a:lnTo>
                  <a:lnTo>
                    <a:pt x="141348" y="489516"/>
                  </a:lnTo>
                  <a:lnTo>
                    <a:pt x="0" y="437782"/>
                  </a:lnTo>
                  <a:lnTo>
                    <a:pt x="11730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7C11DB51-622D-4BA1-847C-BA79FFDEFB8C}"/>
                </a:ext>
              </a:extLst>
            </p:cNvPr>
            <p:cNvSpPr/>
            <p:nvPr/>
          </p:nvSpPr>
          <p:spPr>
            <a:xfrm>
              <a:off x="791435" y="2186452"/>
              <a:ext cx="236211" cy="203936"/>
            </a:xfrm>
            <a:custGeom>
              <a:avLst/>
              <a:gdLst>
                <a:gd name="connsiteX0" fmla="*/ 314892 w 541500"/>
                <a:gd name="connsiteY0" fmla="*/ 0 h 562417"/>
                <a:gd name="connsiteX1" fmla="*/ 541500 w 541500"/>
                <a:gd name="connsiteY1" fmla="*/ 392496 h 562417"/>
                <a:gd name="connsiteX2" fmla="*/ 503171 w 541500"/>
                <a:gd name="connsiteY2" fmla="*/ 415781 h 562417"/>
                <a:gd name="connsiteX3" fmla="*/ 384039 w 541500"/>
                <a:gd name="connsiteY3" fmla="*/ 504867 h 562417"/>
                <a:gd name="connsiteX4" fmla="*/ 320718 w 541500"/>
                <a:gd name="connsiteY4" fmla="*/ 562417 h 562417"/>
                <a:gd name="connsiteX5" fmla="*/ 0 w 541500"/>
                <a:gd name="connsiteY5" fmla="*/ 241699 h 562417"/>
                <a:gd name="connsiteX6" fmla="*/ 95530 w 541500"/>
                <a:gd name="connsiteY6" fmla="*/ 154875 h 562417"/>
                <a:gd name="connsiteX7" fmla="*/ 249579 w 541500"/>
                <a:gd name="connsiteY7" fmla="*/ 39679 h 562417"/>
                <a:gd name="connsiteX8" fmla="*/ 31489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14892" y="0"/>
                  </a:moveTo>
                  <a:lnTo>
                    <a:pt x="541500" y="392496"/>
                  </a:lnTo>
                  <a:lnTo>
                    <a:pt x="503171" y="415781"/>
                  </a:lnTo>
                  <a:cubicBezTo>
                    <a:pt x="462007" y="443591"/>
                    <a:pt x="422253" y="473330"/>
                    <a:pt x="384039" y="504867"/>
                  </a:cubicBezTo>
                  <a:lnTo>
                    <a:pt x="320718" y="562417"/>
                  </a:lnTo>
                  <a:lnTo>
                    <a:pt x="0" y="241699"/>
                  </a:lnTo>
                  <a:lnTo>
                    <a:pt x="95530" y="154875"/>
                  </a:lnTo>
                  <a:cubicBezTo>
                    <a:pt x="144945" y="114094"/>
                    <a:pt x="196350" y="75640"/>
                    <a:pt x="249579" y="39679"/>
                  </a:cubicBezTo>
                  <a:lnTo>
                    <a:pt x="31489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eeform: Shape 9">
              <a:extLst>
                <a:ext uri="{FF2B5EF4-FFF2-40B4-BE49-F238E27FC236}">
                  <a16:creationId xmlns:a16="http://schemas.microsoft.com/office/drawing/2014/main" id="{AF1FDA17-757F-4986-A51A-F8571D99301F}"/>
                </a:ext>
              </a:extLst>
            </p:cNvPr>
            <p:cNvSpPr/>
            <p:nvPr/>
          </p:nvSpPr>
          <p:spPr>
            <a:xfrm>
              <a:off x="1749063" y="2186452"/>
              <a:ext cx="236212" cy="203936"/>
            </a:xfrm>
            <a:custGeom>
              <a:avLst/>
              <a:gdLst>
                <a:gd name="connsiteX0" fmla="*/ 226608 w 541501"/>
                <a:gd name="connsiteY0" fmla="*/ 0 h 562417"/>
                <a:gd name="connsiteX1" fmla="*/ 291920 w 541501"/>
                <a:gd name="connsiteY1" fmla="*/ 39678 h 562417"/>
                <a:gd name="connsiteX2" fmla="*/ 445969 w 541501"/>
                <a:gd name="connsiteY2" fmla="*/ 154874 h 562417"/>
                <a:gd name="connsiteX3" fmla="*/ 541501 w 541501"/>
                <a:gd name="connsiteY3" fmla="*/ 241698 h 562417"/>
                <a:gd name="connsiteX4" fmla="*/ 220782 w 541501"/>
                <a:gd name="connsiteY4" fmla="*/ 562417 h 562417"/>
                <a:gd name="connsiteX5" fmla="*/ 157460 w 541501"/>
                <a:gd name="connsiteY5" fmla="*/ 504866 h 562417"/>
                <a:gd name="connsiteX6" fmla="*/ 38328 w 541501"/>
                <a:gd name="connsiteY6" fmla="*/ 415780 h 562417"/>
                <a:gd name="connsiteX7" fmla="*/ 0 w 541501"/>
                <a:gd name="connsiteY7" fmla="*/ 392495 h 562417"/>
                <a:gd name="connsiteX8" fmla="*/ 226608 w 541501"/>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1" h="562417">
                  <a:moveTo>
                    <a:pt x="226608" y="0"/>
                  </a:moveTo>
                  <a:lnTo>
                    <a:pt x="291920" y="39678"/>
                  </a:lnTo>
                  <a:cubicBezTo>
                    <a:pt x="345149" y="75639"/>
                    <a:pt x="396555" y="114093"/>
                    <a:pt x="445969" y="154874"/>
                  </a:cubicBezTo>
                  <a:lnTo>
                    <a:pt x="541501" y="241698"/>
                  </a:lnTo>
                  <a:lnTo>
                    <a:pt x="220782" y="562417"/>
                  </a:lnTo>
                  <a:lnTo>
                    <a:pt x="157460" y="504866"/>
                  </a:lnTo>
                  <a:cubicBezTo>
                    <a:pt x="119246" y="473329"/>
                    <a:pt x="79492" y="443590"/>
                    <a:pt x="38328" y="415780"/>
                  </a:cubicBezTo>
                  <a:lnTo>
                    <a:pt x="0" y="392495"/>
                  </a:lnTo>
                  <a:lnTo>
                    <a:pt x="22660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Shape 10">
              <a:extLst>
                <a:ext uri="{FF2B5EF4-FFF2-40B4-BE49-F238E27FC236}">
                  <a16:creationId xmlns:a16="http://schemas.microsoft.com/office/drawing/2014/main" id="{E26B9976-0AC7-4A71-91DA-FE3A2D825F7F}"/>
                </a:ext>
              </a:extLst>
            </p:cNvPr>
            <p:cNvSpPr/>
            <p:nvPr/>
          </p:nvSpPr>
          <p:spPr>
            <a:xfrm>
              <a:off x="1884153" y="2306330"/>
              <a:ext cx="245336" cy="196351"/>
            </a:xfrm>
            <a:custGeom>
              <a:avLst/>
              <a:gdLst>
                <a:gd name="connsiteX0" fmla="*/ 320718 w 562417"/>
                <a:gd name="connsiteY0" fmla="*/ 0 h 541501"/>
                <a:gd name="connsiteX1" fmla="*/ 407542 w 562417"/>
                <a:gd name="connsiteY1" fmla="*/ 95531 h 541501"/>
                <a:gd name="connsiteX2" fmla="*/ 522738 w 562417"/>
                <a:gd name="connsiteY2" fmla="*/ 249580 h 541501"/>
                <a:gd name="connsiteX3" fmla="*/ 562417 w 562417"/>
                <a:gd name="connsiteY3" fmla="*/ 314893 h 541501"/>
                <a:gd name="connsiteX4" fmla="*/ 169921 w 562417"/>
                <a:gd name="connsiteY4" fmla="*/ 541501 h 541501"/>
                <a:gd name="connsiteX5" fmla="*/ 146636 w 562417"/>
                <a:gd name="connsiteY5" fmla="*/ 503172 h 541501"/>
                <a:gd name="connsiteX6" fmla="*/ 57550 w 562417"/>
                <a:gd name="connsiteY6" fmla="*/ 384040 h 541501"/>
                <a:gd name="connsiteX7" fmla="*/ 0 w 562417"/>
                <a:gd name="connsiteY7" fmla="*/ 320719 h 541501"/>
                <a:gd name="connsiteX8" fmla="*/ 320718 w 562417"/>
                <a:gd name="connsiteY8" fmla="*/ 0 h 5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1">
                  <a:moveTo>
                    <a:pt x="320718" y="0"/>
                  </a:moveTo>
                  <a:lnTo>
                    <a:pt x="407542" y="95531"/>
                  </a:lnTo>
                  <a:cubicBezTo>
                    <a:pt x="448323" y="144946"/>
                    <a:pt x="486778" y="196351"/>
                    <a:pt x="522738" y="249580"/>
                  </a:cubicBezTo>
                  <a:lnTo>
                    <a:pt x="562417" y="314893"/>
                  </a:lnTo>
                  <a:lnTo>
                    <a:pt x="169921" y="541501"/>
                  </a:lnTo>
                  <a:lnTo>
                    <a:pt x="146636" y="503172"/>
                  </a:lnTo>
                  <a:cubicBezTo>
                    <a:pt x="118826" y="462008"/>
                    <a:pt x="89088" y="422254"/>
                    <a:pt x="57550" y="384040"/>
                  </a:cubicBezTo>
                  <a:lnTo>
                    <a:pt x="0" y="320719"/>
                  </a:lnTo>
                  <a:lnTo>
                    <a:pt x="32071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C8994592-1B6A-4289-9532-07F3F720515A}"/>
                </a:ext>
              </a:extLst>
            </p:cNvPr>
            <p:cNvSpPr/>
            <p:nvPr/>
          </p:nvSpPr>
          <p:spPr>
            <a:xfrm>
              <a:off x="647222" y="2306330"/>
              <a:ext cx="245336" cy="196351"/>
            </a:xfrm>
            <a:custGeom>
              <a:avLst/>
              <a:gdLst>
                <a:gd name="connsiteX0" fmla="*/ 241698 w 562417"/>
                <a:gd name="connsiteY0" fmla="*/ 0 h 541500"/>
                <a:gd name="connsiteX1" fmla="*/ 562417 w 562417"/>
                <a:gd name="connsiteY1" fmla="*/ 320719 h 541500"/>
                <a:gd name="connsiteX2" fmla="*/ 504866 w 562417"/>
                <a:gd name="connsiteY2" fmla="*/ 384040 h 541500"/>
                <a:gd name="connsiteX3" fmla="*/ 415780 w 562417"/>
                <a:gd name="connsiteY3" fmla="*/ 503172 h 541500"/>
                <a:gd name="connsiteX4" fmla="*/ 392495 w 562417"/>
                <a:gd name="connsiteY4" fmla="*/ 541500 h 541500"/>
                <a:gd name="connsiteX5" fmla="*/ 0 w 562417"/>
                <a:gd name="connsiteY5" fmla="*/ 314893 h 541500"/>
                <a:gd name="connsiteX6" fmla="*/ 39678 w 562417"/>
                <a:gd name="connsiteY6" fmla="*/ 249580 h 541500"/>
                <a:gd name="connsiteX7" fmla="*/ 154874 w 562417"/>
                <a:gd name="connsiteY7" fmla="*/ 95531 h 541500"/>
                <a:gd name="connsiteX8" fmla="*/ 241698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241698" y="0"/>
                  </a:moveTo>
                  <a:lnTo>
                    <a:pt x="562417" y="320719"/>
                  </a:lnTo>
                  <a:lnTo>
                    <a:pt x="504866" y="384040"/>
                  </a:lnTo>
                  <a:cubicBezTo>
                    <a:pt x="473329" y="422254"/>
                    <a:pt x="443590" y="462008"/>
                    <a:pt x="415780" y="503172"/>
                  </a:cubicBezTo>
                  <a:lnTo>
                    <a:pt x="392495" y="541500"/>
                  </a:lnTo>
                  <a:lnTo>
                    <a:pt x="0" y="314893"/>
                  </a:lnTo>
                  <a:lnTo>
                    <a:pt x="39678" y="249580"/>
                  </a:lnTo>
                  <a:cubicBezTo>
                    <a:pt x="75639" y="196351"/>
                    <a:pt x="114093" y="144946"/>
                    <a:pt x="154874" y="95531"/>
                  </a:cubicBezTo>
                  <a:lnTo>
                    <a:pt x="2416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eeform: Shape 12">
              <a:extLst>
                <a:ext uri="{FF2B5EF4-FFF2-40B4-BE49-F238E27FC236}">
                  <a16:creationId xmlns:a16="http://schemas.microsoft.com/office/drawing/2014/main" id="{E5C3408B-7B19-430E-AD52-F6FCA7D71109}"/>
                </a:ext>
              </a:extLst>
            </p:cNvPr>
            <p:cNvSpPr/>
            <p:nvPr/>
          </p:nvSpPr>
          <p:spPr>
            <a:xfrm>
              <a:off x="552817" y="2459645"/>
              <a:ext cx="237916" cy="175709"/>
            </a:xfrm>
            <a:custGeom>
              <a:avLst/>
              <a:gdLst>
                <a:gd name="connsiteX0" fmla="*/ 151887 w 545409"/>
                <a:gd name="connsiteY0" fmla="*/ 0 h 484573"/>
                <a:gd name="connsiteX1" fmla="*/ 545409 w 545409"/>
                <a:gd name="connsiteY1" fmla="*/ 227200 h 484573"/>
                <a:gd name="connsiteX2" fmla="*/ 489516 w 545409"/>
                <a:gd name="connsiteY2" fmla="*/ 343224 h 484573"/>
                <a:gd name="connsiteX3" fmla="*/ 437782 w 545409"/>
                <a:gd name="connsiteY3" fmla="*/ 484573 h 484573"/>
                <a:gd name="connsiteX4" fmla="*/ 0 w 545409"/>
                <a:gd name="connsiteY4" fmla="*/ 367270 h 484573"/>
                <a:gd name="connsiteX5" fmla="*/ 4305 w 545409"/>
                <a:gd name="connsiteY5" fmla="*/ 350527 h 484573"/>
                <a:gd name="connsiteX6" fmla="*/ 71596 w 545409"/>
                <a:gd name="connsiteY6" fmla="*/ 166676 h 484573"/>
                <a:gd name="connsiteX7" fmla="*/ 151887 w 545409"/>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3">
                  <a:moveTo>
                    <a:pt x="151887" y="0"/>
                  </a:moveTo>
                  <a:lnTo>
                    <a:pt x="545409" y="227200"/>
                  </a:lnTo>
                  <a:lnTo>
                    <a:pt x="489516" y="343224"/>
                  </a:lnTo>
                  <a:lnTo>
                    <a:pt x="437782" y="484573"/>
                  </a:lnTo>
                  <a:lnTo>
                    <a:pt x="0" y="367270"/>
                  </a:lnTo>
                  <a:lnTo>
                    <a:pt x="4305" y="350527"/>
                  </a:lnTo>
                  <a:cubicBezTo>
                    <a:pt x="23795" y="287867"/>
                    <a:pt x="46281" y="226528"/>
                    <a:pt x="71596" y="166676"/>
                  </a:cubicBezTo>
                  <a:lnTo>
                    <a:pt x="15188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Shape 13">
              <a:extLst>
                <a:ext uri="{FF2B5EF4-FFF2-40B4-BE49-F238E27FC236}">
                  <a16:creationId xmlns:a16="http://schemas.microsoft.com/office/drawing/2014/main" id="{B141B90A-1068-410A-BB02-DBDCD127EAE9}"/>
                </a:ext>
              </a:extLst>
            </p:cNvPr>
            <p:cNvSpPr/>
            <p:nvPr/>
          </p:nvSpPr>
          <p:spPr>
            <a:xfrm>
              <a:off x="1985976" y="2459645"/>
              <a:ext cx="237916" cy="175709"/>
            </a:xfrm>
            <a:custGeom>
              <a:avLst/>
              <a:gdLst>
                <a:gd name="connsiteX0" fmla="*/ 393521 w 545408"/>
                <a:gd name="connsiteY0" fmla="*/ 0 h 484573"/>
                <a:gd name="connsiteX1" fmla="*/ 473812 w 545408"/>
                <a:gd name="connsiteY1" fmla="*/ 166676 h 484573"/>
                <a:gd name="connsiteX2" fmla="*/ 541103 w 545408"/>
                <a:gd name="connsiteY2" fmla="*/ 350527 h 484573"/>
                <a:gd name="connsiteX3" fmla="*/ 545408 w 545408"/>
                <a:gd name="connsiteY3" fmla="*/ 367270 h 484573"/>
                <a:gd name="connsiteX4" fmla="*/ 107627 w 545408"/>
                <a:gd name="connsiteY4" fmla="*/ 484573 h 484573"/>
                <a:gd name="connsiteX5" fmla="*/ 55892 w 545408"/>
                <a:gd name="connsiteY5" fmla="*/ 343224 h 484573"/>
                <a:gd name="connsiteX6" fmla="*/ 0 w 545408"/>
                <a:gd name="connsiteY6" fmla="*/ 227200 h 484573"/>
                <a:gd name="connsiteX7" fmla="*/ 393521 w 545408"/>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3">
                  <a:moveTo>
                    <a:pt x="393521" y="0"/>
                  </a:moveTo>
                  <a:lnTo>
                    <a:pt x="473812" y="166676"/>
                  </a:lnTo>
                  <a:cubicBezTo>
                    <a:pt x="499128" y="226528"/>
                    <a:pt x="521614" y="287867"/>
                    <a:pt x="541103" y="350527"/>
                  </a:cubicBezTo>
                  <a:lnTo>
                    <a:pt x="545408" y="367270"/>
                  </a:lnTo>
                  <a:lnTo>
                    <a:pt x="107627" y="484573"/>
                  </a:lnTo>
                  <a:lnTo>
                    <a:pt x="55892" y="343224"/>
                  </a:lnTo>
                  <a:lnTo>
                    <a:pt x="0" y="227200"/>
                  </a:lnTo>
                  <a:lnTo>
                    <a:pt x="3935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53E0EA04-CD16-4B7F-A18D-5DD1AC36A7CF}"/>
                </a:ext>
              </a:extLst>
            </p:cNvPr>
            <p:cNvSpPr/>
            <p:nvPr/>
          </p:nvSpPr>
          <p:spPr>
            <a:xfrm>
              <a:off x="516836" y="2636975"/>
              <a:ext cx="213254" cy="142750"/>
            </a:xfrm>
            <a:custGeom>
              <a:avLst/>
              <a:gdLst>
                <a:gd name="connsiteX0" fmla="*/ 51174 w 488871"/>
                <a:gd name="connsiteY0" fmla="*/ 0 h 393679"/>
                <a:gd name="connsiteX1" fmla="*/ 488871 w 488871"/>
                <a:gd name="connsiteY1" fmla="*/ 117281 h 393679"/>
                <a:gd name="connsiteX2" fmla="*/ 481830 w 488871"/>
                <a:gd name="connsiteY2" fmla="*/ 144665 h 393679"/>
                <a:gd name="connsiteX3" fmla="*/ 458380 w 488871"/>
                <a:gd name="connsiteY3" fmla="*/ 298319 h 393679"/>
                <a:gd name="connsiteX4" fmla="*/ 453565 w 488871"/>
                <a:gd name="connsiteY4" fmla="*/ 393679 h 393679"/>
                <a:gd name="connsiteX5" fmla="*/ 0 w 488871"/>
                <a:gd name="connsiteY5" fmla="*/ 393679 h 393679"/>
                <a:gd name="connsiteX6" fmla="*/ 7157 w 488871"/>
                <a:gd name="connsiteY6" fmla="*/ 251944 h 393679"/>
                <a:gd name="connsiteX7" fmla="*/ 37481 w 488871"/>
                <a:gd name="connsiteY7" fmla="*/ 53256 h 393679"/>
                <a:gd name="connsiteX8" fmla="*/ 51174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51174" y="0"/>
                  </a:moveTo>
                  <a:lnTo>
                    <a:pt x="488871" y="117281"/>
                  </a:lnTo>
                  <a:lnTo>
                    <a:pt x="481830" y="144665"/>
                  </a:lnTo>
                  <a:cubicBezTo>
                    <a:pt x="471523" y="195035"/>
                    <a:pt x="463663" y="246296"/>
                    <a:pt x="458380" y="298319"/>
                  </a:cubicBezTo>
                  <a:lnTo>
                    <a:pt x="453565" y="393679"/>
                  </a:lnTo>
                  <a:lnTo>
                    <a:pt x="0" y="393679"/>
                  </a:lnTo>
                  <a:lnTo>
                    <a:pt x="7157" y="251944"/>
                  </a:lnTo>
                  <a:cubicBezTo>
                    <a:pt x="13989" y="184674"/>
                    <a:pt x="24153" y="118389"/>
                    <a:pt x="37481" y="53256"/>
                  </a:cubicBezTo>
                  <a:lnTo>
                    <a:pt x="51174"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E26DAF31-A992-44E8-A9E7-88D036E9671B}"/>
                </a:ext>
              </a:extLst>
            </p:cNvPr>
            <p:cNvSpPr/>
            <p:nvPr/>
          </p:nvSpPr>
          <p:spPr>
            <a:xfrm>
              <a:off x="2046620" y="2636975"/>
              <a:ext cx="213254" cy="142750"/>
            </a:xfrm>
            <a:custGeom>
              <a:avLst/>
              <a:gdLst>
                <a:gd name="connsiteX0" fmla="*/ 437697 w 488871"/>
                <a:gd name="connsiteY0" fmla="*/ 0 h 393679"/>
                <a:gd name="connsiteX1" fmla="*/ 451390 w 488871"/>
                <a:gd name="connsiteY1" fmla="*/ 53256 h 393679"/>
                <a:gd name="connsiteX2" fmla="*/ 481714 w 488871"/>
                <a:gd name="connsiteY2" fmla="*/ 251944 h 393679"/>
                <a:gd name="connsiteX3" fmla="*/ 488871 w 488871"/>
                <a:gd name="connsiteY3" fmla="*/ 393679 h 393679"/>
                <a:gd name="connsiteX4" fmla="*/ 35307 w 488871"/>
                <a:gd name="connsiteY4" fmla="*/ 393679 h 393679"/>
                <a:gd name="connsiteX5" fmla="*/ 30491 w 488871"/>
                <a:gd name="connsiteY5" fmla="*/ 298319 h 393679"/>
                <a:gd name="connsiteX6" fmla="*/ 7041 w 488871"/>
                <a:gd name="connsiteY6" fmla="*/ 144665 h 393679"/>
                <a:gd name="connsiteX7" fmla="*/ 0 w 488871"/>
                <a:gd name="connsiteY7" fmla="*/ 117281 h 393679"/>
                <a:gd name="connsiteX8" fmla="*/ 43769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437697" y="0"/>
                  </a:moveTo>
                  <a:lnTo>
                    <a:pt x="451390" y="53256"/>
                  </a:lnTo>
                  <a:cubicBezTo>
                    <a:pt x="464719" y="118389"/>
                    <a:pt x="474882" y="184674"/>
                    <a:pt x="481714" y="251944"/>
                  </a:cubicBezTo>
                  <a:lnTo>
                    <a:pt x="488871" y="393679"/>
                  </a:lnTo>
                  <a:lnTo>
                    <a:pt x="35307" y="393679"/>
                  </a:lnTo>
                  <a:lnTo>
                    <a:pt x="30491" y="298319"/>
                  </a:lnTo>
                  <a:cubicBezTo>
                    <a:pt x="25208" y="246296"/>
                    <a:pt x="17348" y="195035"/>
                    <a:pt x="7041" y="144665"/>
                  </a:cubicBezTo>
                  <a:lnTo>
                    <a:pt x="0" y="117281"/>
                  </a:lnTo>
                  <a:lnTo>
                    <a:pt x="43769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1988103E-7C1D-4214-B7FF-07EFF13FADF1}"/>
                </a:ext>
              </a:extLst>
            </p:cNvPr>
            <p:cNvSpPr/>
            <p:nvPr/>
          </p:nvSpPr>
          <p:spPr>
            <a:xfrm>
              <a:off x="516836" y="2825315"/>
              <a:ext cx="213254" cy="142750"/>
            </a:xfrm>
            <a:custGeom>
              <a:avLst/>
              <a:gdLst>
                <a:gd name="connsiteX0" fmla="*/ 0 w 488871"/>
                <a:gd name="connsiteY0" fmla="*/ 0 h 393679"/>
                <a:gd name="connsiteX1" fmla="*/ 453565 w 488871"/>
                <a:gd name="connsiteY1" fmla="*/ 0 h 393679"/>
                <a:gd name="connsiteX2" fmla="*/ 458380 w 488871"/>
                <a:gd name="connsiteY2" fmla="*/ 95360 h 393679"/>
                <a:gd name="connsiteX3" fmla="*/ 481830 w 488871"/>
                <a:gd name="connsiteY3" fmla="*/ 249014 h 393679"/>
                <a:gd name="connsiteX4" fmla="*/ 488871 w 488871"/>
                <a:gd name="connsiteY4" fmla="*/ 276399 h 393679"/>
                <a:gd name="connsiteX5" fmla="*/ 51174 w 488871"/>
                <a:gd name="connsiteY5" fmla="*/ 393679 h 393679"/>
                <a:gd name="connsiteX6" fmla="*/ 37481 w 488871"/>
                <a:gd name="connsiteY6" fmla="*/ 340423 h 393679"/>
                <a:gd name="connsiteX7" fmla="*/ 7157 w 488871"/>
                <a:gd name="connsiteY7" fmla="*/ 141735 h 393679"/>
                <a:gd name="connsiteX8" fmla="*/ 0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0" y="0"/>
                  </a:moveTo>
                  <a:lnTo>
                    <a:pt x="453565" y="0"/>
                  </a:lnTo>
                  <a:lnTo>
                    <a:pt x="458380" y="95360"/>
                  </a:lnTo>
                  <a:cubicBezTo>
                    <a:pt x="463663" y="147383"/>
                    <a:pt x="471523" y="198644"/>
                    <a:pt x="481830" y="249014"/>
                  </a:cubicBezTo>
                  <a:lnTo>
                    <a:pt x="488871" y="276399"/>
                  </a:lnTo>
                  <a:lnTo>
                    <a:pt x="51174" y="393679"/>
                  </a:lnTo>
                  <a:lnTo>
                    <a:pt x="37481" y="340423"/>
                  </a:lnTo>
                  <a:cubicBezTo>
                    <a:pt x="24153" y="275290"/>
                    <a:pt x="13989" y="209005"/>
                    <a:pt x="7157" y="141735"/>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95A1FC89-9AA2-4DE5-B4A2-E7B47E38FBAB}"/>
                </a:ext>
              </a:extLst>
            </p:cNvPr>
            <p:cNvSpPr/>
            <p:nvPr/>
          </p:nvSpPr>
          <p:spPr>
            <a:xfrm>
              <a:off x="2046620" y="2825315"/>
              <a:ext cx="213254" cy="142750"/>
            </a:xfrm>
            <a:custGeom>
              <a:avLst/>
              <a:gdLst>
                <a:gd name="connsiteX0" fmla="*/ 35307 w 488871"/>
                <a:gd name="connsiteY0" fmla="*/ 0 h 393679"/>
                <a:gd name="connsiteX1" fmla="*/ 488871 w 488871"/>
                <a:gd name="connsiteY1" fmla="*/ 0 h 393679"/>
                <a:gd name="connsiteX2" fmla="*/ 481714 w 488871"/>
                <a:gd name="connsiteY2" fmla="*/ 141735 h 393679"/>
                <a:gd name="connsiteX3" fmla="*/ 451390 w 488871"/>
                <a:gd name="connsiteY3" fmla="*/ 340423 h 393679"/>
                <a:gd name="connsiteX4" fmla="*/ 437697 w 488871"/>
                <a:gd name="connsiteY4" fmla="*/ 393679 h 393679"/>
                <a:gd name="connsiteX5" fmla="*/ 0 w 488871"/>
                <a:gd name="connsiteY5" fmla="*/ 276399 h 393679"/>
                <a:gd name="connsiteX6" fmla="*/ 7041 w 488871"/>
                <a:gd name="connsiteY6" fmla="*/ 249014 h 393679"/>
                <a:gd name="connsiteX7" fmla="*/ 30491 w 488871"/>
                <a:gd name="connsiteY7" fmla="*/ 95360 h 393679"/>
                <a:gd name="connsiteX8" fmla="*/ 3530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35307" y="0"/>
                  </a:moveTo>
                  <a:lnTo>
                    <a:pt x="488871" y="0"/>
                  </a:lnTo>
                  <a:lnTo>
                    <a:pt x="481714" y="141735"/>
                  </a:lnTo>
                  <a:cubicBezTo>
                    <a:pt x="474882" y="209005"/>
                    <a:pt x="464719" y="275290"/>
                    <a:pt x="451390" y="340423"/>
                  </a:cubicBezTo>
                  <a:lnTo>
                    <a:pt x="437697" y="393679"/>
                  </a:lnTo>
                  <a:lnTo>
                    <a:pt x="0" y="276399"/>
                  </a:lnTo>
                  <a:lnTo>
                    <a:pt x="7041" y="249014"/>
                  </a:lnTo>
                  <a:cubicBezTo>
                    <a:pt x="17348" y="198644"/>
                    <a:pt x="25208" y="147383"/>
                    <a:pt x="30491" y="95360"/>
                  </a:cubicBezTo>
                  <a:lnTo>
                    <a:pt x="3530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73275771-DC45-4166-987F-3A3F6AFD0B1B}"/>
                </a:ext>
              </a:extLst>
            </p:cNvPr>
            <p:cNvSpPr/>
            <p:nvPr/>
          </p:nvSpPr>
          <p:spPr>
            <a:xfrm>
              <a:off x="1985976" y="2969685"/>
              <a:ext cx="237916" cy="175709"/>
            </a:xfrm>
            <a:custGeom>
              <a:avLst/>
              <a:gdLst>
                <a:gd name="connsiteX0" fmla="*/ 107627 w 545408"/>
                <a:gd name="connsiteY0" fmla="*/ 0 h 484574"/>
                <a:gd name="connsiteX1" fmla="*/ 545408 w 545408"/>
                <a:gd name="connsiteY1" fmla="*/ 117303 h 484574"/>
                <a:gd name="connsiteX2" fmla="*/ 541103 w 545408"/>
                <a:gd name="connsiteY2" fmla="*/ 134046 h 484574"/>
                <a:gd name="connsiteX3" fmla="*/ 473812 w 545408"/>
                <a:gd name="connsiteY3" fmla="*/ 317897 h 484574"/>
                <a:gd name="connsiteX4" fmla="*/ 393521 w 545408"/>
                <a:gd name="connsiteY4" fmla="*/ 484574 h 484574"/>
                <a:gd name="connsiteX5" fmla="*/ 0 w 545408"/>
                <a:gd name="connsiteY5" fmla="*/ 257374 h 484574"/>
                <a:gd name="connsiteX6" fmla="*/ 55892 w 545408"/>
                <a:gd name="connsiteY6" fmla="*/ 141349 h 484574"/>
                <a:gd name="connsiteX7" fmla="*/ 107627 w 545408"/>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4">
                  <a:moveTo>
                    <a:pt x="107627" y="0"/>
                  </a:moveTo>
                  <a:lnTo>
                    <a:pt x="545408" y="117303"/>
                  </a:lnTo>
                  <a:lnTo>
                    <a:pt x="541103" y="134046"/>
                  </a:lnTo>
                  <a:cubicBezTo>
                    <a:pt x="521614" y="196706"/>
                    <a:pt x="499128" y="258046"/>
                    <a:pt x="473812" y="317897"/>
                  </a:cubicBezTo>
                  <a:lnTo>
                    <a:pt x="393521" y="484574"/>
                  </a:lnTo>
                  <a:lnTo>
                    <a:pt x="0" y="257374"/>
                  </a:lnTo>
                  <a:lnTo>
                    <a:pt x="55892" y="141349"/>
                  </a:lnTo>
                  <a:lnTo>
                    <a:pt x="10762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2A150E86-1DC1-4DD5-B273-D71E00E84F38}"/>
                </a:ext>
              </a:extLst>
            </p:cNvPr>
            <p:cNvSpPr/>
            <p:nvPr/>
          </p:nvSpPr>
          <p:spPr>
            <a:xfrm>
              <a:off x="552817" y="2969685"/>
              <a:ext cx="237916" cy="175709"/>
            </a:xfrm>
            <a:custGeom>
              <a:avLst/>
              <a:gdLst>
                <a:gd name="connsiteX0" fmla="*/ 437782 w 545409"/>
                <a:gd name="connsiteY0" fmla="*/ 0 h 484574"/>
                <a:gd name="connsiteX1" fmla="*/ 489516 w 545409"/>
                <a:gd name="connsiteY1" fmla="*/ 141349 h 484574"/>
                <a:gd name="connsiteX2" fmla="*/ 545409 w 545409"/>
                <a:gd name="connsiteY2" fmla="*/ 257374 h 484574"/>
                <a:gd name="connsiteX3" fmla="*/ 151888 w 545409"/>
                <a:gd name="connsiteY3" fmla="*/ 484574 h 484574"/>
                <a:gd name="connsiteX4" fmla="*/ 71596 w 545409"/>
                <a:gd name="connsiteY4" fmla="*/ 317897 h 484574"/>
                <a:gd name="connsiteX5" fmla="*/ 4305 w 545409"/>
                <a:gd name="connsiteY5" fmla="*/ 134046 h 484574"/>
                <a:gd name="connsiteX6" fmla="*/ 0 w 545409"/>
                <a:gd name="connsiteY6" fmla="*/ 117304 h 484574"/>
                <a:gd name="connsiteX7" fmla="*/ 437782 w 545409"/>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4">
                  <a:moveTo>
                    <a:pt x="437782" y="0"/>
                  </a:moveTo>
                  <a:lnTo>
                    <a:pt x="489516" y="141349"/>
                  </a:lnTo>
                  <a:lnTo>
                    <a:pt x="545409" y="257374"/>
                  </a:lnTo>
                  <a:lnTo>
                    <a:pt x="151888" y="484574"/>
                  </a:lnTo>
                  <a:lnTo>
                    <a:pt x="71596" y="317897"/>
                  </a:lnTo>
                  <a:cubicBezTo>
                    <a:pt x="46281" y="258046"/>
                    <a:pt x="23795" y="196706"/>
                    <a:pt x="4305" y="134046"/>
                  </a:cubicBezTo>
                  <a:lnTo>
                    <a:pt x="0" y="117304"/>
                  </a:lnTo>
                  <a:lnTo>
                    <a:pt x="43778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3D622ADD-7C62-4A3B-9D7C-4A4827A46BAE}"/>
                </a:ext>
              </a:extLst>
            </p:cNvPr>
            <p:cNvSpPr/>
            <p:nvPr/>
          </p:nvSpPr>
          <p:spPr>
            <a:xfrm>
              <a:off x="1884153" y="3102359"/>
              <a:ext cx="245336" cy="196351"/>
            </a:xfrm>
            <a:custGeom>
              <a:avLst/>
              <a:gdLst>
                <a:gd name="connsiteX0" fmla="*/ 169921 w 562417"/>
                <a:gd name="connsiteY0" fmla="*/ 0 h 541500"/>
                <a:gd name="connsiteX1" fmla="*/ 562417 w 562417"/>
                <a:gd name="connsiteY1" fmla="*/ 226607 h 541500"/>
                <a:gd name="connsiteX2" fmla="*/ 522738 w 562417"/>
                <a:gd name="connsiteY2" fmla="*/ 291920 h 541500"/>
                <a:gd name="connsiteX3" fmla="*/ 407542 w 562417"/>
                <a:gd name="connsiteY3" fmla="*/ 445969 h 541500"/>
                <a:gd name="connsiteX4" fmla="*/ 320718 w 562417"/>
                <a:gd name="connsiteY4" fmla="*/ 541500 h 541500"/>
                <a:gd name="connsiteX5" fmla="*/ 0 w 562417"/>
                <a:gd name="connsiteY5" fmla="*/ 220782 h 541500"/>
                <a:gd name="connsiteX6" fmla="*/ 57550 w 562417"/>
                <a:gd name="connsiteY6" fmla="*/ 157460 h 541500"/>
                <a:gd name="connsiteX7" fmla="*/ 146636 w 562417"/>
                <a:gd name="connsiteY7" fmla="*/ 38328 h 541500"/>
                <a:gd name="connsiteX8" fmla="*/ 169921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169921" y="0"/>
                  </a:moveTo>
                  <a:lnTo>
                    <a:pt x="562417" y="226607"/>
                  </a:lnTo>
                  <a:lnTo>
                    <a:pt x="522738" y="291920"/>
                  </a:lnTo>
                  <a:cubicBezTo>
                    <a:pt x="486778" y="345149"/>
                    <a:pt x="448323" y="396555"/>
                    <a:pt x="407542" y="445969"/>
                  </a:cubicBezTo>
                  <a:lnTo>
                    <a:pt x="320718" y="541500"/>
                  </a:lnTo>
                  <a:lnTo>
                    <a:pt x="0" y="220782"/>
                  </a:lnTo>
                  <a:lnTo>
                    <a:pt x="57550" y="157460"/>
                  </a:lnTo>
                  <a:cubicBezTo>
                    <a:pt x="89088" y="119246"/>
                    <a:pt x="118826" y="79492"/>
                    <a:pt x="146636" y="38328"/>
                  </a:cubicBezTo>
                  <a:lnTo>
                    <a:pt x="1699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E8E219C7-2889-4069-BEC7-C60C457F644E}"/>
                </a:ext>
              </a:extLst>
            </p:cNvPr>
            <p:cNvSpPr/>
            <p:nvPr/>
          </p:nvSpPr>
          <p:spPr>
            <a:xfrm>
              <a:off x="647222" y="3102359"/>
              <a:ext cx="245336" cy="196351"/>
            </a:xfrm>
            <a:custGeom>
              <a:avLst/>
              <a:gdLst>
                <a:gd name="connsiteX0" fmla="*/ 392496 w 562417"/>
                <a:gd name="connsiteY0" fmla="*/ 0 h 541500"/>
                <a:gd name="connsiteX1" fmla="*/ 415780 w 562417"/>
                <a:gd name="connsiteY1" fmla="*/ 38328 h 541500"/>
                <a:gd name="connsiteX2" fmla="*/ 504866 w 562417"/>
                <a:gd name="connsiteY2" fmla="*/ 157460 h 541500"/>
                <a:gd name="connsiteX3" fmla="*/ 562417 w 562417"/>
                <a:gd name="connsiteY3" fmla="*/ 220782 h 541500"/>
                <a:gd name="connsiteX4" fmla="*/ 241698 w 562417"/>
                <a:gd name="connsiteY4" fmla="*/ 541500 h 541500"/>
                <a:gd name="connsiteX5" fmla="*/ 154874 w 562417"/>
                <a:gd name="connsiteY5" fmla="*/ 445969 h 541500"/>
                <a:gd name="connsiteX6" fmla="*/ 39678 w 562417"/>
                <a:gd name="connsiteY6" fmla="*/ 291920 h 541500"/>
                <a:gd name="connsiteX7" fmla="*/ 0 w 562417"/>
                <a:gd name="connsiteY7" fmla="*/ 226608 h 541500"/>
                <a:gd name="connsiteX8" fmla="*/ 392496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392496" y="0"/>
                  </a:moveTo>
                  <a:lnTo>
                    <a:pt x="415780" y="38328"/>
                  </a:lnTo>
                  <a:cubicBezTo>
                    <a:pt x="443590" y="79492"/>
                    <a:pt x="473329" y="119246"/>
                    <a:pt x="504866" y="157460"/>
                  </a:cubicBezTo>
                  <a:lnTo>
                    <a:pt x="562417" y="220782"/>
                  </a:lnTo>
                  <a:lnTo>
                    <a:pt x="241698" y="541500"/>
                  </a:lnTo>
                  <a:lnTo>
                    <a:pt x="154874" y="445969"/>
                  </a:lnTo>
                  <a:cubicBezTo>
                    <a:pt x="114093" y="396555"/>
                    <a:pt x="75639" y="345149"/>
                    <a:pt x="39678" y="291920"/>
                  </a:cubicBezTo>
                  <a:lnTo>
                    <a:pt x="0" y="226608"/>
                  </a:lnTo>
                  <a:lnTo>
                    <a:pt x="39249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7E033810-86D6-4F06-B922-2F3730618163}"/>
                </a:ext>
              </a:extLst>
            </p:cNvPr>
            <p:cNvSpPr/>
            <p:nvPr/>
          </p:nvSpPr>
          <p:spPr>
            <a:xfrm>
              <a:off x="791435" y="3214653"/>
              <a:ext cx="236211" cy="203936"/>
            </a:xfrm>
            <a:custGeom>
              <a:avLst/>
              <a:gdLst>
                <a:gd name="connsiteX0" fmla="*/ 320719 w 541500"/>
                <a:gd name="connsiteY0" fmla="*/ 0 h 562417"/>
                <a:gd name="connsiteX1" fmla="*/ 384040 w 541500"/>
                <a:gd name="connsiteY1" fmla="*/ 57550 h 562417"/>
                <a:gd name="connsiteX2" fmla="*/ 503172 w 541500"/>
                <a:gd name="connsiteY2" fmla="*/ 146636 h 562417"/>
                <a:gd name="connsiteX3" fmla="*/ 541500 w 541500"/>
                <a:gd name="connsiteY3" fmla="*/ 169921 h 562417"/>
                <a:gd name="connsiteX4" fmla="*/ 314893 w 541500"/>
                <a:gd name="connsiteY4" fmla="*/ 562417 h 562417"/>
                <a:gd name="connsiteX5" fmla="*/ 249580 w 541500"/>
                <a:gd name="connsiteY5" fmla="*/ 522738 h 562417"/>
                <a:gd name="connsiteX6" fmla="*/ 95531 w 541500"/>
                <a:gd name="connsiteY6" fmla="*/ 407542 h 562417"/>
                <a:gd name="connsiteX7" fmla="*/ 0 w 541500"/>
                <a:gd name="connsiteY7" fmla="*/ 320719 h 562417"/>
                <a:gd name="connsiteX8" fmla="*/ 320719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20719" y="0"/>
                  </a:moveTo>
                  <a:lnTo>
                    <a:pt x="384040" y="57550"/>
                  </a:lnTo>
                  <a:cubicBezTo>
                    <a:pt x="422254" y="89088"/>
                    <a:pt x="462008" y="118826"/>
                    <a:pt x="503172" y="146636"/>
                  </a:cubicBezTo>
                  <a:lnTo>
                    <a:pt x="541500" y="169921"/>
                  </a:lnTo>
                  <a:lnTo>
                    <a:pt x="314893" y="562417"/>
                  </a:lnTo>
                  <a:lnTo>
                    <a:pt x="249580" y="522738"/>
                  </a:lnTo>
                  <a:cubicBezTo>
                    <a:pt x="196351" y="486778"/>
                    <a:pt x="144946" y="448323"/>
                    <a:pt x="95531" y="407542"/>
                  </a:cubicBezTo>
                  <a:lnTo>
                    <a:pt x="0" y="320719"/>
                  </a:lnTo>
                  <a:lnTo>
                    <a:pt x="320719"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F8917C9E-118E-49B7-8F4F-2E6B62C8B08C}"/>
                </a:ext>
              </a:extLst>
            </p:cNvPr>
            <p:cNvSpPr/>
            <p:nvPr/>
          </p:nvSpPr>
          <p:spPr>
            <a:xfrm>
              <a:off x="1749063" y="3214653"/>
              <a:ext cx="236211" cy="203936"/>
            </a:xfrm>
            <a:custGeom>
              <a:avLst/>
              <a:gdLst>
                <a:gd name="connsiteX0" fmla="*/ 220782 w 541500"/>
                <a:gd name="connsiteY0" fmla="*/ 0 h 562417"/>
                <a:gd name="connsiteX1" fmla="*/ 541500 w 541500"/>
                <a:gd name="connsiteY1" fmla="*/ 320718 h 562417"/>
                <a:gd name="connsiteX2" fmla="*/ 445969 w 541500"/>
                <a:gd name="connsiteY2" fmla="*/ 407542 h 562417"/>
                <a:gd name="connsiteX3" fmla="*/ 291920 w 541500"/>
                <a:gd name="connsiteY3" fmla="*/ 522738 h 562417"/>
                <a:gd name="connsiteX4" fmla="*/ 226608 w 541500"/>
                <a:gd name="connsiteY4" fmla="*/ 562417 h 562417"/>
                <a:gd name="connsiteX5" fmla="*/ 0 w 541500"/>
                <a:gd name="connsiteY5" fmla="*/ 169921 h 562417"/>
                <a:gd name="connsiteX6" fmla="*/ 38328 w 541500"/>
                <a:gd name="connsiteY6" fmla="*/ 146636 h 562417"/>
                <a:gd name="connsiteX7" fmla="*/ 157460 w 541500"/>
                <a:gd name="connsiteY7" fmla="*/ 57550 h 562417"/>
                <a:gd name="connsiteX8" fmla="*/ 22078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220782" y="0"/>
                  </a:moveTo>
                  <a:lnTo>
                    <a:pt x="541500" y="320718"/>
                  </a:lnTo>
                  <a:lnTo>
                    <a:pt x="445969" y="407542"/>
                  </a:lnTo>
                  <a:cubicBezTo>
                    <a:pt x="396555" y="448323"/>
                    <a:pt x="345149" y="486778"/>
                    <a:pt x="291920" y="522738"/>
                  </a:cubicBezTo>
                  <a:lnTo>
                    <a:pt x="226608" y="562417"/>
                  </a:lnTo>
                  <a:lnTo>
                    <a:pt x="0" y="169921"/>
                  </a:lnTo>
                  <a:lnTo>
                    <a:pt x="38328" y="146636"/>
                  </a:lnTo>
                  <a:cubicBezTo>
                    <a:pt x="79492" y="118826"/>
                    <a:pt x="119246" y="89088"/>
                    <a:pt x="157460" y="57550"/>
                  </a:cubicBezTo>
                  <a:lnTo>
                    <a:pt x="22078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Freeform: Shape 24">
              <a:extLst>
                <a:ext uri="{FF2B5EF4-FFF2-40B4-BE49-F238E27FC236}">
                  <a16:creationId xmlns:a16="http://schemas.microsoft.com/office/drawing/2014/main" id="{7C1A2165-4465-4B76-90C6-7F642BFE0A5B}"/>
                </a:ext>
              </a:extLst>
            </p:cNvPr>
            <p:cNvSpPr/>
            <p:nvPr/>
          </p:nvSpPr>
          <p:spPr>
            <a:xfrm>
              <a:off x="1589457" y="3299293"/>
              <a:ext cx="211379" cy="197768"/>
            </a:xfrm>
            <a:custGeom>
              <a:avLst/>
              <a:gdLst>
                <a:gd name="connsiteX0" fmla="*/ 257374 w 484573"/>
                <a:gd name="connsiteY0" fmla="*/ 0 h 545408"/>
                <a:gd name="connsiteX1" fmla="*/ 484573 w 484573"/>
                <a:gd name="connsiteY1" fmla="*/ 393521 h 545408"/>
                <a:gd name="connsiteX2" fmla="*/ 317897 w 484573"/>
                <a:gd name="connsiteY2" fmla="*/ 473812 h 545408"/>
                <a:gd name="connsiteX3" fmla="*/ 134046 w 484573"/>
                <a:gd name="connsiteY3" fmla="*/ 541103 h 545408"/>
                <a:gd name="connsiteX4" fmla="*/ 117304 w 484573"/>
                <a:gd name="connsiteY4" fmla="*/ 545408 h 545408"/>
                <a:gd name="connsiteX5" fmla="*/ 0 w 484573"/>
                <a:gd name="connsiteY5" fmla="*/ 107626 h 545408"/>
                <a:gd name="connsiteX6" fmla="*/ 141349 w 484573"/>
                <a:gd name="connsiteY6" fmla="*/ 55892 h 545408"/>
                <a:gd name="connsiteX7" fmla="*/ 257374 w 484573"/>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8">
                  <a:moveTo>
                    <a:pt x="257374" y="0"/>
                  </a:moveTo>
                  <a:lnTo>
                    <a:pt x="484573" y="393521"/>
                  </a:lnTo>
                  <a:lnTo>
                    <a:pt x="317897" y="473812"/>
                  </a:lnTo>
                  <a:cubicBezTo>
                    <a:pt x="258046" y="499128"/>
                    <a:pt x="196706" y="521614"/>
                    <a:pt x="134046" y="541103"/>
                  </a:cubicBezTo>
                  <a:lnTo>
                    <a:pt x="117304" y="545408"/>
                  </a:lnTo>
                  <a:lnTo>
                    <a:pt x="0" y="107626"/>
                  </a:lnTo>
                  <a:lnTo>
                    <a:pt x="141349" y="55892"/>
                  </a:lnTo>
                  <a:lnTo>
                    <a:pt x="257374"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Freeform: Shape 25">
              <a:extLst>
                <a:ext uri="{FF2B5EF4-FFF2-40B4-BE49-F238E27FC236}">
                  <a16:creationId xmlns:a16="http://schemas.microsoft.com/office/drawing/2014/main" id="{B3EE9537-48D2-4181-A0E0-429C3C5A35C0}"/>
                </a:ext>
              </a:extLst>
            </p:cNvPr>
            <p:cNvSpPr/>
            <p:nvPr/>
          </p:nvSpPr>
          <p:spPr>
            <a:xfrm>
              <a:off x="975874" y="3299293"/>
              <a:ext cx="211379" cy="197768"/>
            </a:xfrm>
            <a:custGeom>
              <a:avLst/>
              <a:gdLst>
                <a:gd name="connsiteX0" fmla="*/ 227200 w 484574"/>
                <a:gd name="connsiteY0" fmla="*/ 0 h 545408"/>
                <a:gd name="connsiteX1" fmla="*/ 343224 w 484574"/>
                <a:gd name="connsiteY1" fmla="*/ 55892 h 545408"/>
                <a:gd name="connsiteX2" fmla="*/ 484574 w 484574"/>
                <a:gd name="connsiteY2" fmla="*/ 107627 h 545408"/>
                <a:gd name="connsiteX3" fmla="*/ 367270 w 484574"/>
                <a:gd name="connsiteY3" fmla="*/ 545408 h 545408"/>
                <a:gd name="connsiteX4" fmla="*/ 350527 w 484574"/>
                <a:gd name="connsiteY4" fmla="*/ 541103 h 545408"/>
                <a:gd name="connsiteX5" fmla="*/ 166676 w 484574"/>
                <a:gd name="connsiteY5" fmla="*/ 473812 h 545408"/>
                <a:gd name="connsiteX6" fmla="*/ 0 w 484574"/>
                <a:gd name="connsiteY6" fmla="*/ 393521 h 545408"/>
                <a:gd name="connsiteX7" fmla="*/ 227200 w 484574"/>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4" h="545408">
                  <a:moveTo>
                    <a:pt x="227200" y="0"/>
                  </a:moveTo>
                  <a:lnTo>
                    <a:pt x="343224" y="55892"/>
                  </a:lnTo>
                  <a:lnTo>
                    <a:pt x="484574" y="107627"/>
                  </a:lnTo>
                  <a:lnTo>
                    <a:pt x="367270" y="545408"/>
                  </a:lnTo>
                  <a:lnTo>
                    <a:pt x="350527" y="541103"/>
                  </a:lnTo>
                  <a:cubicBezTo>
                    <a:pt x="287867" y="521614"/>
                    <a:pt x="226528" y="499128"/>
                    <a:pt x="166676" y="473812"/>
                  </a:cubicBezTo>
                  <a:lnTo>
                    <a:pt x="0" y="393521"/>
                  </a:lnTo>
                  <a:lnTo>
                    <a:pt x="22720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2AEC8D12-E2F9-4E90-8FE5-EF03A1BBB340}"/>
                </a:ext>
              </a:extLst>
            </p:cNvPr>
            <p:cNvSpPr/>
            <p:nvPr/>
          </p:nvSpPr>
          <p:spPr>
            <a:xfrm>
              <a:off x="1415778" y="3349704"/>
              <a:ext cx="171729" cy="177267"/>
            </a:xfrm>
            <a:custGeom>
              <a:avLst/>
              <a:gdLst>
                <a:gd name="connsiteX0" fmla="*/ 276398 w 393679"/>
                <a:gd name="connsiteY0" fmla="*/ 0 h 488871"/>
                <a:gd name="connsiteX1" fmla="*/ 393679 w 393679"/>
                <a:gd name="connsiteY1" fmla="*/ 437697 h 488871"/>
                <a:gd name="connsiteX2" fmla="*/ 340422 w 393679"/>
                <a:gd name="connsiteY2" fmla="*/ 451390 h 488871"/>
                <a:gd name="connsiteX3" fmla="*/ 141734 w 393679"/>
                <a:gd name="connsiteY3" fmla="*/ 481714 h 488871"/>
                <a:gd name="connsiteX4" fmla="*/ 0 w 393679"/>
                <a:gd name="connsiteY4" fmla="*/ 488871 h 488871"/>
                <a:gd name="connsiteX5" fmla="*/ 0 w 393679"/>
                <a:gd name="connsiteY5" fmla="*/ 35307 h 488871"/>
                <a:gd name="connsiteX6" fmla="*/ 95359 w 393679"/>
                <a:gd name="connsiteY6" fmla="*/ 30491 h 488871"/>
                <a:gd name="connsiteX7" fmla="*/ 249013 w 393679"/>
                <a:gd name="connsiteY7" fmla="*/ 7041 h 488871"/>
                <a:gd name="connsiteX8" fmla="*/ 276398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276398" y="0"/>
                  </a:moveTo>
                  <a:lnTo>
                    <a:pt x="393679" y="437697"/>
                  </a:lnTo>
                  <a:lnTo>
                    <a:pt x="340422" y="451390"/>
                  </a:lnTo>
                  <a:cubicBezTo>
                    <a:pt x="275290" y="464719"/>
                    <a:pt x="209004" y="474882"/>
                    <a:pt x="141734" y="481714"/>
                  </a:cubicBezTo>
                  <a:lnTo>
                    <a:pt x="0" y="488871"/>
                  </a:lnTo>
                  <a:lnTo>
                    <a:pt x="0" y="35307"/>
                  </a:lnTo>
                  <a:lnTo>
                    <a:pt x="95359" y="30491"/>
                  </a:lnTo>
                  <a:cubicBezTo>
                    <a:pt x="147382" y="25208"/>
                    <a:pt x="198643" y="17348"/>
                    <a:pt x="249013" y="7041"/>
                  </a:cubicBezTo>
                  <a:lnTo>
                    <a:pt x="27639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3E55B5D0-E67C-4F42-93E8-4E8ECA515E13}"/>
                </a:ext>
              </a:extLst>
            </p:cNvPr>
            <p:cNvSpPr/>
            <p:nvPr/>
          </p:nvSpPr>
          <p:spPr>
            <a:xfrm>
              <a:off x="1189203" y="3349704"/>
              <a:ext cx="171729" cy="177267"/>
            </a:xfrm>
            <a:custGeom>
              <a:avLst/>
              <a:gdLst>
                <a:gd name="connsiteX0" fmla="*/ 117281 w 393679"/>
                <a:gd name="connsiteY0" fmla="*/ 0 h 488871"/>
                <a:gd name="connsiteX1" fmla="*/ 144665 w 393679"/>
                <a:gd name="connsiteY1" fmla="*/ 7041 h 488871"/>
                <a:gd name="connsiteX2" fmla="*/ 298319 w 393679"/>
                <a:gd name="connsiteY2" fmla="*/ 30491 h 488871"/>
                <a:gd name="connsiteX3" fmla="*/ 393679 w 393679"/>
                <a:gd name="connsiteY3" fmla="*/ 35307 h 488871"/>
                <a:gd name="connsiteX4" fmla="*/ 393679 w 393679"/>
                <a:gd name="connsiteY4" fmla="*/ 488871 h 488871"/>
                <a:gd name="connsiteX5" fmla="*/ 251944 w 393679"/>
                <a:gd name="connsiteY5" fmla="*/ 481714 h 488871"/>
                <a:gd name="connsiteX6" fmla="*/ 53256 w 393679"/>
                <a:gd name="connsiteY6" fmla="*/ 451390 h 488871"/>
                <a:gd name="connsiteX7" fmla="*/ 0 w 393679"/>
                <a:gd name="connsiteY7" fmla="*/ 437697 h 488871"/>
                <a:gd name="connsiteX8" fmla="*/ 117281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117281" y="0"/>
                  </a:moveTo>
                  <a:lnTo>
                    <a:pt x="144665" y="7041"/>
                  </a:lnTo>
                  <a:cubicBezTo>
                    <a:pt x="195035" y="17348"/>
                    <a:pt x="246296" y="25208"/>
                    <a:pt x="298319" y="30491"/>
                  </a:cubicBezTo>
                  <a:lnTo>
                    <a:pt x="393679" y="35307"/>
                  </a:lnTo>
                  <a:lnTo>
                    <a:pt x="393679" y="488871"/>
                  </a:lnTo>
                  <a:lnTo>
                    <a:pt x="251944" y="481714"/>
                  </a:lnTo>
                  <a:cubicBezTo>
                    <a:pt x="184674" y="474882"/>
                    <a:pt x="118389" y="464719"/>
                    <a:pt x="53256" y="451390"/>
                  </a:cubicBezTo>
                  <a:lnTo>
                    <a:pt x="0" y="437697"/>
                  </a:lnTo>
                  <a:lnTo>
                    <a:pt x="11728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CB5FEE6B-6F7E-484F-BA8F-A2A71E75E273}"/>
                </a:ext>
              </a:extLst>
            </p:cNvPr>
            <p:cNvSpPr txBox="1"/>
            <p:nvPr/>
          </p:nvSpPr>
          <p:spPr>
            <a:xfrm>
              <a:off x="1059184" y="2531146"/>
              <a:ext cx="1002972" cy="531734"/>
            </a:xfrm>
            <a:prstGeom prst="rect">
              <a:avLst/>
            </a:prstGeom>
            <a:noFill/>
            <a:ln>
              <a:noFill/>
            </a:ln>
          </p:spPr>
          <p:txBody>
            <a:bodyPr wrap="square" rtlCol="0">
              <a:spAutoFit/>
            </a:bodyPr>
            <a:lstStyle/>
            <a:p>
              <a:r>
                <a:rPr lang="en-US" sz="2000" b="1" dirty="0">
                  <a:solidFill>
                    <a:schemeClr val="tx2"/>
                  </a:solidFill>
                  <a:latin typeface="Agency FB" panose="020B0503020202020204" pitchFamily="34" charset="0"/>
                </a:rPr>
                <a:t>80%</a:t>
              </a:r>
              <a:endParaRPr lang="en-IN" sz="2800" dirty="0">
                <a:solidFill>
                  <a:schemeClr val="tx2"/>
                </a:solidFill>
                <a:latin typeface="Agency FB" panose="020B0503020202020204" pitchFamily="34" charset="0"/>
              </a:endParaRPr>
            </a:p>
          </p:txBody>
        </p:sp>
      </p:grpSp>
    </p:spTree>
    <p:extLst>
      <p:ext uri="{BB962C8B-B14F-4D97-AF65-F5344CB8AC3E}">
        <p14:creationId xmlns:p14="http://schemas.microsoft.com/office/powerpoint/2010/main" val="286527872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C2E39-FAC9-49A1-9FAE-F1B0F9835C6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40F6D15D-128B-445F-A2B3-33AE3C356F7F}"/>
              </a:ext>
            </a:extLst>
          </p:cNvPr>
          <p:cNvSpPr>
            <a:spLocks noGrp="1"/>
          </p:cNvSpPr>
          <p:nvPr>
            <p:ph type="body" idx="1"/>
          </p:nvPr>
        </p:nvSpPr>
        <p:spPr>
          <a:xfrm>
            <a:off x="1097280" y="2325968"/>
            <a:ext cx="10058399" cy="3317966"/>
          </a:xfrm>
        </p:spPr>
        <p:txBody>
          <a:bodyPr>
            <a:noAutofit/>
          </a:bodyPr>
          <a:lstStyle/>
          <a:p>
            <a:pPr marL="400050" indent="-400050" algn="just">
              <a:buClrTx/>
              <a:buFont typeface="+mj-lt"/>
              <a:buAutoNum type="romanUcPeriod"/>
            </a:pPr>
            <a:r>
              <a:rPr lang="en-US" sz="1400" cap="none" dirty="0">
                <a:solidFill>
                  <a:srgbClr val="000000"/>
                </a:solidFill>
                <a:latin typeface="Times New Roman" panose="02020603050405020304" pitchFamily="18" charset="0"/>
                <a:cs typeface="Times New Roman" panose="02020603050405020304" pitchFamily="18" charset="0"/>
              </a:rPr>
              <a:t>F</a:t>
            </a:r>
            <a:r>
              <a:rPr lang="en-US" sz="1400" b="0" cap="none" dirty="0">
                <a:solidFill>
                  <a:srgbClr val="000000"/>
                </a:solidFill>
                <a:effectLst/>
                <a:latin typeface="Times New Roman" panose="02020603050405020304" pitchFamily="18" charset="0"/>
                <a:cs typeface="Times New Roman" panose="02020603050405020304" pitchFamily="18" charset="0"/>
              </a:rPr>
              <a:t>uzzy rule-based system for predicting daily case in COVID-19 outbreak. (2020). 2020 4th international symposium on multidisciplinary studies and innovative technologies (ISMSIT). </a:t>
            </a:r>
            <a:r>
              <a:rPr lang="en-US" sz="1400" b="0" u="none" strike="noStrike" cap="none" dirty="0">
                <a:solidFill>
                  <a:srgbClr val="000000"/>
                </a:solidFill>
                <a:effectLst/>
                <a:latin typeface="Times New Roman" panose="02020603050405020304" pitchFamily="18" charset="0"/>
                <a:cs typeface="Times New Roman" panose="02020603050405020304" pitchFamily="18" charset="0"/>
              </a:rPr>
              <a:t>Https://doi.Org/10.1109/ismsit50672.2020.9254714</a:t>
            </a:r>
          </a:p>
          <a:p>
            <a:pPr marL="400050" indent="-400050" algn="just">
              <a:buClrTx/>
              <a:buFont typeface="+mj-lt"/>
              <a:buAutoNum type="romanUcPeriod"/>
            </a:pPr>
            <a:r>
              <a:rPr lang="en-US" sz="1400" b="0" cap="none" dirty="0">
                <a:solidFill>
                  <a:srgbClr val="000000"/>
                </a:solidFill>
                <a:effectLst/>
                <a:latin typeface="Times New Roman" panose="02020603050405020304" pitchFamily="18" charset="0"/>
                <a:cs typeface="Times New Roman" panose="02020603050405020304" pitchFamily="18" charset="0"/>
              </a:rPr>
              <a:t>Nath, M. K., </a:t>
            </a:r>
            <a:r>
              <a:rPr lang="en-US" sz="1400" b="0" cap="none" dirty="0" err="1">
                <a:solidFill>
                  <a:srgbClr val="000000"/>
                </a:solidFill>
                <a:effectLst/>
                <a:latin typeface="Times New Roman" panose="02020603050405020304" pitchFamily="18" charset="0"/>
                <a:cs typeface="Times New Roman" panose="02020603050405020304" pitchFamily="18" charset="0"/>
              </a:rPr>
              <a:t>Kanhe</a:t>
            </a:r>
            <a:r>
              <a:rPr lang="en-US" sz="1400" b="0" cap="none" dirty="0">
                <a:solidFill>
                  <a:srgbClr val="000000"/>
                </a:solidFill>
                <a:effectLst/>
                <a:latin typeface="Times New Roman" panose="02020603050405020304" pitchFamily="18" charset="0"/>
                <a:cs typeface="Times New Roman" panose="02020603050405020304" pitchFamily="18" charset="0"/>
              </a:rPr>
              <a:t>, A., &amp; Mishra, M. (2020). A novel deep learning approach for classification of COVID-19 images. 2020 IEEE 5th international conference on computing communication and automation (ICCCA). </a:t>
            </a:r>
            <a:r>
              <a:rPr lang="en-US" sz="1400" b="0" u="none" strike="noStrike" cap="none" dirty="0">
                <a:solidFill>
                  <a:srgbClr val="000000"/>
                </a:solidFill>
                <a:effectLst/>
                <a:latin typeface="Times New Roman" panose="02020603050405020304" pitchFamily="18" charset="0"/>
                <a:cs typeface="Times New Roman" panose="02020603050405020304" pitchFamily="18" charset="0"/>
              </a:rPr>
              <a:t>Https://doi.Org/10.1109/iccca49541.2020.9250907</a:t>
            </a:r>
          </a:p>
          <a:p>
            <a:pPr marL="400050" indent="-400050" algn="just">
              <a:buClrTx/>
              <a:buFont typeface="+mj-lt"/>
              <a:buAutoNum type="romanUcPeriod"/>
            </a:pPr>
            <a:r>
              <a:rPr lang="en-US" sz="1400" b="0" cap="none" dirty="0">
                <a:solidFill>
                  <a:srgbClr val="000000"/>
                </a:solidFill>
                <a:effectLst/>
                <a:latin typeface="Times New Roman" panose="02020603050405020304" pitchFamily="18" charset="0"/>
                <a:cs typeface="Times New Roman" panose="02020603050405020304" pitchFamily="18" charset="0"/>
              </a:rPr>
              <a:t>Gambhir, E., Jain, R., Gupta, A., &amp; Tomer, U. (2020). Regression analysis of COVID-19 using machine learning algorithms. 2020 international conference on smart electronics and communication (ICOSEC). </a:t>
            </a:r>
            <a:r>
              <a:rPr lang="en-US" sz="1400" b="0" u="none" strike="noStrike" cap="none" dirty="0">
                <a:solidFill>
                  <a:srgbClr val="000000"/>
                </a:solidFill>
                <a:effectLst/>
                <a:latin typeface="Times New Roman" panose="02020603050405020304" pitchFamily="18" charset="0"/>
                <a:cs typeface="Times New Roman" panose="02020603050405020304" pitchFamily="18" charset="0"/>
              </a:rPr>
              <a:t>Https://doi.Org/10.1109/icosec49089.2020.9215356</a:t>
            </a:r>
          </a:p>
          <a:p>
            <a:pPr marL="400050" indent="-400050" algn="just">
              <a:buClrTx/>
              <a:buFont typeface="+mj-lt"/>
              <a:buAutoNum type="romanUcPeriod"/>
            </a:pPr>
            <a:r>
              <a:rPr lang="en-US" sz="1400" b="0" cap="none" dirty="0">
                <a:solidFill>
                  <a:srgbClr val="000000"/>
                </a:solidFill>
                <a:effectLst/>
                <a:latin typeface="Times New Roman" panose="02020603050405020304" pitchFamily="18" charset="0"/>
                <a:cs typeface="Times New Roman" panose="02020603050405020304" pitchFamily="18" charset="0"/>
              </a:rPr>
              <a:t>Kumar, N., &amp; Susan, S. (2020). COVID-19 pandemic prediction using time series forecasting models. 2020 11th international conference on computing, communication and networking technologies (ICCCNT). </a:t>
            </a:r>
            <a:r>
              <a:rPr lang="en-US" sz="1400" b="0" u="none" strike="noStrike" cap="none" dirty="0">
                <a:solidFill>
                  <a:srgbClr val="000000"/>
                </a:solidFill>
                <a:effectLst/>
                <a:latin typeface="Times New Roman" panose="02020603050405020304" pitchFamily="18" charset="0"/>
                <a:cs typeface="Times New Roman" panose="02020603050405020304" pitchFamily="18" charset="0"/>
              </a:rPr>
              <a:t>Https://doi.Org/10.1109/icccnt49239.2020.9225319</a:t>
            </a:r>
          </a:p>
          <a:p>
            <a:pPr marL="400050" indent="-400050" algn="just">
              <a:buClrTx/>
              <a:buFont typeface="+mj-lt"/>
              <a:buAutoNum type="romanUcPeriod"/>
            </a:pPr>
            <a:r>
              <a:rPr lang="en-US" sz="1400" b="0" cap="none" dirty="0" err="1">
                <a:solidFill>
                  <a:srgbClr val="000000"/>
                </a:solidFill>
                <a:effectLst/>
                <a:latin typeface="Times New Roman" panose="02020603050405020304" pitchFamily="18" charset="0"/>
                <a:cs typeface="Times New Roman" panose="02020603050405020304" pitchFamily="18" charset="0"/>
              </a:rPr>
              <a:t>Bhadana</a:t>
            </a:r>
            <a:r>
              <a:rPr lang="en-US" sz="1400" b="0" cap="none" dirty="0">
                <a:solidFill>
                  <a:srgbClr val="000000"/>
                </a:solidFill>
                <a:effectLst/>
                <a:latin typeface="Times New Roman" panose="02020603050405020304" pitchFamily="18" charset="0"/>
                <a:cs typeface="Times New Roman" panose="02020603050405020304" pitchFamily="18" charset="0"/>
              </a:rPr>
              <a:t>, V., Jalal, A. S., &amp; Pathak, P. (2020). A comparative study of machine learning models for COVID-19 prediction in </a:t>
            </a:r>
            <a:r>
              <a:rPr lang="en-US" sz="1400" b="0" cap="none" dirty="0" err="1">
                <a:solidFill>
                  <a:srgbClr val="000000"/>
                </a:solidFill>
                <a:effectLst/>
                <a:latin typeface="Times New Roman" panose="02020603050405020304" pitchFamily="18" charset="0"/>
                <a:cs typeface="Times New Roman" panose="02020603050405020304" pitchFamily="18" charset="0"/>
              </a:rPr>
              <a:t>india</a:t>
            </a:r>
            <a:r>
              <a:rPr lang="en-US" sz="1400" b="0" cap="none" dirty="0">
                <a:solidFill>
                  <a:srgbClr val="000000"/>
                </a:solidFill>
                <a:effectLst/>
                <a:latin typeface="Times New Roman" panose="02020603050405020304" pitchFamily="18" charset="0"/>
                <a:cs typeface="Times New Roman" panose="02020603050405020304" pitchFamily="18" charset="0"/>
              </a:rPr>
              <a:t>. 2020 IEEE 4th conference on information &amp; communication technology (CICT). </a:t>
            </a:r>
            <a:r>
              <a:rPr lang="en-US" sz="1400" b="0" u="none" strike="noStrike" cap="none" dirty="0">
                <a:solidFill>
                  <a:srgbClr val="000000"/>
                </a:solidFill>
                <a:effectLst/>
                <a:latin typeface="Times New Roman" panose="02020603050405020304" pitchFamily="18" charset="0"/>
                <a:cs typeface="Times New Roman" panose="02020603050405020304" pitchFamily="18" charset="0"/>
              </a:rPr>
              <a:t>Https://doi.Org/10.1109/cict51604.2020.9312112</a:t>
            </a:r>
            <a:endParaRPr lang="en-IN" sz="1400" cap="none" dirty="0">
              <a:latin typeface="Times New Roman" panose="02020603050405020304" pitchFamily="18" charset="0"/>
              <a:cs typeface="Times New Roman" panose="02020603050405020304" pitchFamily="18" charset="0"/>
            </a:endParaRPr>
          </a:p>
        </p:txBody>
      </p:sp>
      <p:pic>
        <p:nvPicPr>
          <p:cNvPr id="7" name="Content Placeholder 4" descr="A picture containing room, drawing&#10;&#10;Description automatically generated">
            <a:extLst>
              <a:ext uri="{FF2B5EF4-FFF2-40B4-BE49-F238E27FC236}">
                <a16:creationId xmlns:a16="http://schemas.microsoft.com/office/drawing/2014/main" id="{9EA4FB1E-113C-43BE-9C36-84AAF77A5D5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355060" y="172476"/>
            <a:ext cx="1601240" cy="1333500"/>
          </a:xfrm>
          <a:prstGeom prst="rect">
            <a:avLst/>
          </a:prstGeom>
          <a:noFill/>
          <a:ln>
            <a:noFill/>
            <a:prstDash val="solid"/>
          </a:ln>
        </p:spPr>
      </p:pic>
    </p:spTree>
    <p:extLst>
      <p:ext uri="{BB962C8B-B14F-4D97-AF65-F5344CB8AC3E}">
        <p14:creationId xmlns:p14="http://schemas.microsoft.com/office/powerpoint/2010/main" val="10704132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5C01-6CAB-486B-8AB6-2549E93DCF97}"/>
              </a:ext>
            </a:extLst>
          </p:cNvPr>
          <p:cNvSpPr>
            <a:spLocks noGrp="1"/>
          </p:cNvSpPr>
          <p:nvPr>
            <p:ph type="title"/>
          </p:nvPr>
        </p:nvSpPr>
        <p:spPr/>
        <p:txBody>
          <a:bodyPr/>
          <a:lstStyle/>
          <a:p>
            <a:r>
              <a:rPr lang="en-IN" dirty="0"/>
              <a:t>Continued…</a:t>
            </a:r>
          </a:p>
        </p:txBody>
      </p:sp>
      <p:sp>
        <p:nvSpPr>
          <p:cNvPr id="8" name="Content Placeholder 7">
            <a:extLst>
              <a:ext uri="{FF2B5EF4-FFF2-40B4-BE49-F238E27FC236}">
                <a16:creationId xmlns:a16="http://schemas.microsoft.com/office/drawing/2014/main" id="{25217907-10CD-4DF2-80E9-3FB435E678F4}"/>
              </a:ext>
            </a:extLst>
          </p:cNvPr>
          <p:cNvSpPr>
            <a:spLocks noGrp="1"/>
          </p:cNvSpPr>
          <p:nvPr>
            <p:ph idx="1"/>
          </p:nvPr>
        </p:nvSpPr>
        <p:spPr/>
        <p:txBody>
          <a:bodyPr>
            <a:noAutofit/>
          </a:bodyPr>
          <a:lstStyle/>
          <a:p>
            <a:pPr marL="0" indent="0" algn="just">
              <a:buNone/>
            </a:pPr>
            <a:r>
              <a:rPr lang="en-US" sz="1400" b="0" dirty="0">
                <a:solidFill>
                  <a:srgbClr val="000000"/>
                </a:solidFill>
                <a:effectLst/>
                <a:latin typeface="Times New Roman" panose="02020603050405020304" pitchFamily="18" charset="0"/>
                <a:cs typeface="Times New Roman" panose="02020603050405020304" pitchFamily="18" charset="0"/>
              </a:rPr>
              <a:t>Vi. </a:t>
            </a:r>
            <a:r>
              <a:rPr lang="en-US" sz="1400" b="0" dirty="0" err="1">
                <a:solidFill>
                  <a:srgbClr val="000000"/>
                </a:solidFill>
                <a:effectLst/>
                <a:latin typeface="Times New Roman" panose="02020603050405020304" pitchFamily="18" charset="0"/>
                <a:cs typeface="Times New Roman" panose="02020603050405020304" pitchFamily="18" charset="0"/>
              </a:rPr>
              <a:t>Chaurasia</a:t>
            </a:r>
            <a:r>
              <a:rPr lang="en-US" sz="1400" b="0" dirty="0">
                <a:solidFill>
                  <a:srgbClr val="000000"/>
                </a:solidFill>
                <a:effectLst/>
                <a:latin typeface="Times New Roman" panose="02020603050405020304" pitchFamily="18" charset="0"/>
                <a:cs typeface="Times New Roman" panose="02020603050405020304" pitchFamily="18" charset="0"/>
              </a:rPr>
              <a:t>, V., &amp; Pal, S. (2020). COVID-19 pandemic: ARIMA and regression model based worldwide death cases predictions. </a:t>
            </a:r>
            <a:r>
              <a:rPr lang="en-US" sz="1400" b="0" u="none" strike="noStrike" dirty="0">
                <a:solidFill>
                  <a:srgbClr val="000000"/>
                </a:solidFill>
                <a:effectLst/>
                <a:latin typeface="Times New Roman" panose="02020603050405020304" pitchFamily="18" charset="0"/>
                <a:cs typeface="Times New Roman" panose="02020603050405020304" pitchFamily="18" charset="0"/>
              </a:rPr>
              <a:t>https://doi.org/10.21203/rs.3.rs-49697/v1</a:t>
            </a:r>
            <a:endParaRPr lang="en-US" sz="1400" b="0" u="none" strike="noStrike" cap="none"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IN" sz="1400" dirty="0" err="1">
                <a:latin typeface="Times New Roman" panose="02020603050405020304" pitchFamily="18" charset="0"/>
                <a:cs typeface="Times New Roman" panose="02020603050405020304" pitchFamily="18" charset="0"/>
              </a:rPr>
              <a:t>Vii</a:t>
            </a:r>
            <a:r>
              <a:rPr lang="en-IN" sz="1400" dirty="0">
                <a:latin typeface="Times New Roman" panose="02020603050405020304" pitchFamily="18" charset="0"/>
                <a:cs typeface="Times New Roman" panose="02020603050405020304" pitchFamily="18" charset="0"/>
              </a:rPr>
              <a:t>. </a:t>
            </a:r>
            <a:r>
              <a:rPr lang="en-IN" sz="1400" b="0" dirty="0" err="1">
                <a:solidFill>
                  <a:srgbClr val="000000"/>
                </a:solidFill>
                <a:effectLst/>
                <a:latin typeface="Times New Roman" panose="02020603050405020304" pitchFamily="18" charset="0"/>
                <a:cs typeface="Times New Roman" panose="02020603050405020304" pitchFamily="18" charset="0"/>
              </a:rPr>
              <a:t>Tabik</a:t>
            </a:r>
            <a:r>
              <a:rPr lang="en-IN" sz="1400" b="0" dirty="0">
                <a:solidFill>
                  <a:srgbClr val="000000"/>
                </a:solidFill>
                <a:effectLst/>
                <a:latin typeface="Times New Roman" panose="02020603050405020304" pitchFamily="18" charset="0"/>
                <a:cs typeface="Times New Roman" panose="02020603050405020304" pitchFamily="18" charset="0"/>
              </a:rPr>
              <a:t>, S., Gomez-Rios, A., Martin-Rodriguez, J. L., </a:t>
            </a:r>
            <a:r>
              <a:rPr lang="en-IN" sz="1400" b="0" dirty="0" err="1">
                <a:solidFill>
                  <a:srgbClr val="000000"/>
                </a:solidFill>
                <a:effectLst/>
                <a:latin typeface="Times New Roman" panose="02020603050405020304" pitchFamily="18" charset="0"/>
                <a:cs typeface="Times New Roman" panose="02020603050405020304" pitchFamily="18" charset="0"/>
              </a:rPr>
              <a:t>Sevillano</a:t>
            </a:r>
            <a:r>
              <a:rPr lang="en-IN" sz="1400" b="0" dirty="0">
                <a:solidFill>
                  <a:srgbClr val="000000"/>
                </a:solidFill>
                <a:effectLst/>
                <a:latin typeface="Times New Roman" panose="02020603050405020304" pitchFamily="18" charset="0"/>
                <a:cs typeface="Times New Roman" panose="02020603050405020304" pitchFamily="18" charset="0"/>
              </a:rPr>
              <a:t>-Garcia, I., Rey-Area, M., </a:t>
            </a:r>
            <a:r>
              <a:rPr lang="en-IN" sz="1400" b="0" dirty="0" err="1">
                <a:solidFill>
                  <a:srgbClr val="000000"/>
                </a:solidFill>
                <a:effectLst/>
                <a:latin typeface="Times New Roman" panose="02020603050405020304" pitchFamily="18" charset="0"/>
                <a:cs typeface="Times New Roman" panose="02020603050405020304" pitchFamily="18" charset="0"/>
              </a:rPr>
              <a:t>Charte</a:t>
            </a:r>
            <a:r>
              <a:rPr lang="en-IN" sz="1400" b="0" dirty="0">
                <a:solidFill>
                  <a:srgbClr val="000000"/>
                </a:solidFill>
                <a:effectLst/>
                <a:latin typeface="Times New Roman" panose="02020603050405020304" pitchFamily="18" charset="0"/>
                <a:cs typeface="Times New Roman" panose="02020603050405020304" pitchFamily="18" charset="0"/>
              </a:rPr>
              <a:t>, D., </a:t>
            </a:r>
            <a:r>
              <a:rPr lang="en-IN" sz="1400" b="0" dirty="0" err="1">
                <a:solidFill>
                  <a:srgbClr val="000000"/>
                </a:solidFill>
                <a:effectLst/>
                <a:latin typeface="Times New Roman" panose="02020603050405020304" pitchFamily="18" charset="0"/>
                <a:cs typeface="Times New Roman" panose="02020603050405020304" pitchFamily="18" charset="0"/>
              </a:rPr>
              <a:t>Guirado</a:t>
            </a:r>
            <a:r>
              <a:rPr lang="en-IN" sz="1400" b="0" dirty="0">
                <a:solidFill>
                  <a:srgbClr val="000000"/>
                </a:solidFill>
                <a:effectLst/>
                <a:latin typeface="Times New Roman" panose="02020603050405020304" pitchFamily="18" charset="0"/>
                <a:cs typeface="Times New Roman" panose="02020603050405020304" pitchFamily="18" charset="0"/>
              </a:rPr>
              <a:t>, E., Suarez, J. L., </a:t>
            </a:r>
            <a:r>
              <a:rPr lang="en-IN" sz="1400" b="0" dirty="0" err="1">
                <a:solidFill>
                  <a:srgbClr val="000000"/>
                </a:solidFill>
                <a:effectLst/>
                <a:latin typeface="Times New Roman" panose="02020603050405020304" pitchFamily="18" charset="0"/>
                <a:cs typeface="Times New Roman" panose="02020603050405020304" pitchFamily="18" charset="0"/>
              </a:rPr>
              <a:t>Luengo</a:t>
            </a:r>
            <a:r>
              <a:rPr lang="en-IN" sz="1400" b="0" dirty="0">
                <a:solidFill>
                  <a:srgbClr val="000000"/>
                </a:solidFill>
                <a:effectLst/>
                <a:latin typeface="Times New Roman" panose="02020603050405020304" pitchFamily="18" charset="0"/>
                <a:cs typeface="Times New Roman" panose="02020603050405020304" pitchFamily="18" charset="0"/>
              </a:rPr>
              <a:t>, J., Valero-Gonzalez, M. A., Garcia-Villanova, P., Olmedo-Sanchez, E., &amp; Herrera, F. (2020). </a:t>
            </a:r>
            <a:r>
              <a:rPr lang="en-IN" sz="1400" b="0" dirty="0" err="1">
                <a:solidFill>
                  <a:srgbClr val="000000"/>
                </a:solidFill>
                <a:effectLst/>
                <a:latin typeface="Times New Roman" panose="02020603050405020304" pitchFamily="18" charset="0"/>
                <a:cs typeface="Times New Roman" panose="02020603050405020304" pitchFamily="18" charset="0"/>
              </a:rPr>
              <a:t>Covidgr</a:t>
            </a:r>
            <a:r>
              <a:rPr lang="en-IN" sz="1400" b="0" dirty="0">
                <a:solidFill>
                  <a:srgbClr val="000000"/>
                </a:solidFill>
                <a:effectLst/>
                <a:latin typeface="Times New Roman" panose="02020603050405020304" pitchFamily="18" charset="0"/>
                <a:cs typeface="Times New Roman" panose="02020603050405020304" pitchFamily="18" charset="0"/>
              </a:rPr>
              <a:t> dataset and COVID-</a:t>
            </a:r>
            <a:r>
              <a:rPr lang="en-IN" sz="1400" b="0" dirty="0" err="1">
                <a:solidFill>
                  <a:srgbClr val="000000"/>
                </a:solidFill>
                <a:effectLst/>
                <a:latin typeface="Times New Roman" panose="02020603050405020304" pitchFamily="18" charset="0"/>
                <a:cs typeface="Times New Roman" panose="02020603050405020304" pitchFamily="18" charset="0"/>
              </a:rPr>
              <a:t>sdnet</a:t>
            </a:r>
            <a:r>
              <a:rPr lang="en-IN" sz="1400" b="0" dirty="0">
                <a:solidFill>
                  <a:srgbClr val="000000"/>
                </a:solidFill>
                <a:effectLst/>
                <a:latin typeface="Times New Roman" panose="02020603050405020304" pitchFamily="18" charset="0"/>
                <a:cs typeface="Times New Roman" panose="02020603050405020304" pitchFamily="18" charset="0"/>
              </a:rPr>
              <a:t> methodology for predicting COVID-19 based on chest X-ray images. IEEE Journal of Biomedical and Health Informatics, 24(12), 3595-3605. </a:t>
            </a:r>
            <a:r>
              <a:rPr lang="en-IN" sz="1400" b="0" u="none" strike="noStrike" dirty="0">
                <a:solidFill>
                  <a:srgbClr val="000000"/>
                </a:solidFill>
                <a:effectLst/>
                <a:latin typeface="Times New Roman" panose="02020603050405020304" pitchFamily="18" charset="0"/>
                <a:cs typeface="Times New Roman" panose="02020603050405020304" pitchFamily="18" charset="0"/>
              </a:rPr>
              <a:t>https://doi.org/10.1109/jbhi.2020.3037127</a:t>
            </a:r>
            <a:endParaRPr lang="en-IN" sz="1400" dirty="0">
              <a:latin typeface="Times New Roman" panose="02020603050405020304" pitchFamily="18" charset="0"/>
              <a:cs typeface="Times New Roman" panose="02020603050405020304" pitchFamily="18" charset="0"/>
            </a:endParaRPr>
          </a:p>
          <a:p>
            <a:pPr marL="0" indent="0" algn="just">
              <a:buNone/>
            </a:pPr>
            <a:r>
              <a:rPr lang="en-IN" sz="1400" dirty="0">
                <a:latin typeface="Times New Roman" panose="02020603050405020304" pitchFamily="18" charset="0"/>
                <a:cs typeface="Times New Roman" panose="02020603050405020304" pitchFamily="18" charset="0"/>
              </a:rPr>
              <a:t>viii. </a:t>
            </a:r>
            <a:r>
              <a:rPr lang="en-IN" sz="1400" b="0" dirty="0" err="1">
                <a:solidFill>
                  <a:srgbClr val="000000"/>
                </a:solidFill>
                <a:effectLst/>
                <a:latin typeface="Times New Roman" panose="02020603050405020304" pitchFamily="18" charset="0"/>
                <a:cs typeface="Times New Roman" panose="02020603050405020304" pitchFamily="18" charset="0"/>
              </a:rPr>
              <a:t>Rochmawati</a:t>
            </a:r>
            <a:r>
              <a:rPr lang="en-IN" sz="1400" b="0" dirty="0">
                <a:solidFill>
                  <a:srgbClr val="000000"/>
                </a:solidFill>
                <a:effectLst/>
                <a:latin typeface="Times New Roman" panose="02020603050405020304" pitchFamily="18" charset="0"/>
                <a:cs typeface="Times New Roman" panose="02020603050405020304" pitchFamily="18" charset="0"/>
              </a:rPr>
              <a:t>, N., </a:t>
            </a:r>
            <a:r>
              <a:rPr lang="en-IN" sz="1400" b="0" dirty="0" err="1">
                <a:solidFill>
                  <a:srgbClr val="000000"/>
                </a:solidFill>
                <a:effectLst/>
                <a:latin typeface="Times New Roman" panose="02020603050405020304" pitchFamily="18" charset="0"/>
                <a:cs typeface="Times New Roman" panose="02020603050405020304" pitchFamily="18" charset="0"/>
              </a:rPr>
              <a:t>Hidayati</a:t>
            </a:r>
            <a:r>
              <a:rPr lang="en-IN" sz="1400" b="0" dirty="0">
                <a:solidFill>
                  <a:srgbClr val="000000"/>
                </a:solidFill>
                <a:effectLst/>
                <a:latin typeface="Times New Roman" panose="02020603050405020304" pitchFamily="18" charset="0"/>
                <a:cs typeface="Times New Roman" panose="02020603050405020304" pitchFamily="18" charset="0"/>
              </a:rPr>
              <a:t>, H. B., </a:t>
            </a:r>
            <a:r>
              <a:rPr lang="en-IN" sz="1400" b="0" dirty="0" err="1">
                <a:solidFill>
                  <a:srgbClr val="000000"/>
                </a:solidFill>
                <a:effectLst/>
                <a:latin typeface="Times New Roman" panose="02020603050405020304" pitchFamily="18" charset="0"/>
                <a:cs typeface="Times New Roman" panose="02020603050405020304" pitchFamily="18" charset="0"/>
              </a:rPr>
              <a:t>Yamasari</a:t>
            </a:r>
            <a:r>
              <a:rPr lang="en-IN" sz="1400" b="0" dirty="0">
                <a:solidFill>
                  <a:srgbClr val="000000"/>
                </a:solidFill>
                <a:effectLst/>
                <a:latin typeface="Times New Roman" panose="02020603050405020304" pitchFamily="18" charset="0"/>
                <a:cs typeface="Times New Roman" panose="02020603050405020304" pitchFamily="18" charset="0"/>
              </a:rPr>
              <a:t>, Y., </a:t>
            </a:r>
            <a:r>
              <a:rPr lang="en-IN" sz="1400" b="0" dirty="0" err="1">
                <a:solidFill>
                  <a:srgbClr val="000000"/>
                </a:solidFill>
                <a:effectLst/>
                <a:latin typeface="Times New Roman" panose="02020603050405020304" pitchFamily="18" charset="0"/>
                <a:cs typeface="Times New Roman" panose="02020603050405020304" pitchFamily="18" charset="0"/>
              </a:rPr>
              <a:t>Yustanti</a:t>
            </a:r>
            <a:r>
              <a:rPr lang="en-IN" sz="1400" b="0" dirty="0">
                <a:solidFill>
                  <a:srgbClr val="000000"/>
                </a:solidFill>
                <a:effectLst/>
                <a:latin typeface="Times New Roman" panose="02020603050405020304" pitchFamily="18" charset="0"/>
                <a:cs typeface="Times New Roman" panose="02020603050405020304" pitchFamily="18" charset="0"/>
              </a:rPr>
              <a:t>, W., </a:t>
            </a:r>
            <a:r>
              <a:rPr lang="en-IN" sz="1400" b="0" dirty="0" err="1">
                <a:solidFill>
                  <a:srgbClr val="000000"/>
                </a:solidFill>
                <a:effectLst/>
                <a:latin typeface="Times New Roman" panose="02020603050405020304" pitchFamily="18" charset="0"/>
                <a:cs typeface="Times New Roman" panose="02020603050405020304" pitchFamily="18" charset="0"/>
              </a:rPr>
              <a:t>Rakhmawati</a:t>
            </a:r>
            <a:r>
              <a:rPr lang="en-IN" sz="1400" b="0" dirty="0">
                <a:solidFill>
                  <a:srgbClr val="000000"/>
                </a:solidFill>
                <a:effectLst/>
                <a:latin typeface="Times New Roman" panose="02020603050405020304" pitchFamily="18" charset="0"/>
                <a:cs typeface="Times New Roman" panose="02020603050405020304" pitchFamily="18" charset="0"/>
              </a:rPr>
              <a:t>, L., </a:t>
            </a:r>
            <a:r>
              <a:rPr lang="en-IN" sz="1400" b="0" dirty="0" err="1">
                <a:solidFill>
                  <a:srgbClr val="000000"/>
                </a:solidFill>
                <a:effectLst/>
                <a:latin typeface="Times New Roman" panose="02020603050405020304" pitchFamily="18" charset="0"/>
                <a:cs typeface="Times New Roman" panose="02020603050405020304" pitchFamily="18" charset="0"/>
              </a:rPr>
              <a:t>Tjahyaningtijas</a:t>
            </a:r>
            <a:r>
              <a:rPr lang="en-IN" sz="1400" b="0" dirty="0">
                <a:solidFill>
                  <a:srgbClr val="000000"/>
                </a:solidFill>
                <a:effectLst/>
                <a:latin typeface="Times New Roman" panose="02020603050405020304" pitchFamily="18" charset="0"/>
                <a:cs typeface="Times New Roman" panose="02020603050405020304" pitchFamily="18" charset="0"/>
              </a:rPr>
              <a:t>, H. P., &amp; </a:t>
            </a:r>
            <a:r>
              <a:rPr lang="en-IN" sz="1400" b="0" dirty="0" err="1">
                <a:solidFill>
                  <a:srgbClr val="000000"/>
                </a:solidFill>
                <a:effectLst/>
                <a:latin typeface="Times New Roman" panose="02020603050405020304" pitchFamily="18" charset="0"/>
                <a:cs typeface="Times New Roman" panose="02020603050405020304" pitchFamily="18" charset="0"/>
              </a:rPr>
              <a:t>Anistyasari</a:t>
            </a:r>
            <a:r>
              <a:rPr lang="en-IN" sz="1400" b="0" dirty="0">
                <a:solidFill>
                  <a:srgbClr val="000000"/>
                </a:solidFill>
                <a:effectLst/>
                <a:latin typeface="Times New Roman" panose="02020603050405020304" pitchFamily="18" charset="0"/>
                <a:cs typeface="Times New Roman" panose="02020603050405020304" pitchFamily="18" charset="0"/>
              </a:rPr>
              <a:t>, Y. (2020). </a:t>
            </a:r>
            <a:r>
              <a:rPr lang="en-IN" sz="1400" b="0" dirty="0" err="1">
                <a:solidFill>
                  <a:srgbClr val="000000"/>
                </a:solidFill>
                <a:effectLst/>
                <a:latin typeface="Times New Roman" panose="02020603050405020304" pitchFamily="18" charset="0"/>
                <a:cs typeface="Times New Roman" panose="02020603050405020304" pitchFamily="18" charset="0"/>
              </a:rPr>
              <a:t>Covid</a:t>
            </a:r>
            <a:r>
              <a:rPr lang="en-IN" sz="1400" b="0" dirty="0">
                <a:solidFill>
                  <a:srgbClr val="000000"/>
                </a:solidFill>
                <a:effectLst/>
                <a:latin typeface="Times New Roman" panose="02020603050405020304" pitchFamily="18" charset="0"/>
                <a:cs typeface="Times New Roman" panose="02020603050405020304" pitchFamily="18" charset="0"/>
              </a:rPr>
              <a:t> symptom severity using decision tree. 2020 Third International Conference on Vocational Education and Electrical Engineering (ICVEE). </a:t>
            </a:r>
            <a:r>
              <a:rPr lang="en-IN" sz="1400" b="0" u="none" strike="noStrike" dirty="0">
                <a:solidFill>
                  <a:srgbClr val="000000"/>
                </a:solidFill>
                <a:effectLst/>
                <a:latin typeface="Times New Roman" panose="02020603050405020304" pitchFamily="18" charset="0"/>
                <a:cs typeface="Times New Roman" panose="02020603050405020304" pitchFamily="18" charset="0"/>
              </a:rPr>
              <a:t>https://doi.org/10.1109/icvee50212.2020.9243246</a:t>
            </a:r>
            <a:endParaRPr lang="en-IN" sz="1400" dirty="0">
              <a:latin typeface="Times New Roman" panose="02020603050405020304" pitchFamily="18" charset="0"/>
              <a:cs typeface="Times New Roman" panose="02020603050405020304" pitchFamily="18" charset="0"/>
            </a:endParaRPr>
          </a:p>
          <a:p>
            <a:pPr marL="0" indent="0" algn="just">
              <a:buNone/>
            </a:pPr>
            <a:r>
              <a:rPr lang="en-IN" sz="1400" dirty="0">
                <a:latin typeface="Times New Roman" panose="02020603050405020304" pitchFamily="18" charset="0"/>
                <a:cs typeface="Times New Roman" panose="02020603050405020304" pitchFamily="18" charset="0"/>
              </a:rPr>
              <a:t>ix. </a:t>
            </a:r>
            <a:r>
              <a:rPr lang="en-US" sz="1400" b="0" dirty="0" err="1">
                <a:solidFill>
                  <a:srgbClr val="000000"/>
                </a:solidFill>
                <a:effectLst/>
                <a:latin typeface="Times New Roman" panose="02020603050405020304" pitchFamily="18" charset="0"/>
                <a:cs typeface="Times New Roman" panose="02020603050405020304" pitchFamily="18" charset="0"/>
              </a:rPr>
              <a:t>Mandayam</a:t>
            </a:r>
            <a:r>
              <a:rPr lang="en-US" sz="1400" b="0" dirty="0">
                <a:solidFill>
                  <a:srgbClr val="000000"/>
                </a:solidFill>
                <a:effectLst/>
                <a:latin typeface="Times New Roman" panose="02020603050405020304" pitchFamily="18" charset="0"/>
                <a:cs typeface="Times New Roman" panose="02020603050405020304" pitchFamily="18" charset="0"/>
              </a:rPr>
              <a:t>, A. U., A.C, R., </a:t>
            </a:r>
            <a:r>
              <a:rPr lang="en-US" sz="1400" b="0" dirty="0" err="1">
                <a:solidFill>
                  <a:srgbClr val="000000"/>
                </a:solidFill>
                <a:effectLst/>
                <a:latin typeface="Times New Roman" panose="02020603050405020304" pitchFamily="18" charset="0"/>
                <a:cs typeface="Times New Roman" panose="02020603050405020304" pitchFamily="18" charset="0"/>
              </a:rPr>
              <a:t>Siddesha</a:t>
            </a:r>
            <a:r>
              <a:rPr lang="en-US" sz="1400" b="0" dirty="0">
                <a:solidFill>
                  <a:srgbClr val="000000"/>
                </a:solidFill>
                <a:effectLst/>
                <a:latin typeface="Times New Roman" panose="02020603050405020304" pitchFamily="18" charset="0"/>
                <a:cs typeface="Times New Roman" panose="02020603050405020304" pitchFamily="18" charset="0"/>
              </a:rPr>
              <a:t>, S., &amp; Niranjan, S. K. (2020). Prediction of COVID-19 pandemic based on regression. 2020 Fifth International Conference on Research in Computational Intelligence and Communication Networks (ICRCICN). </a:t>
            </a:r>
            <a:r>
              <a:rPr lang="en-US" sz="1400" b="0" u="none" strike="noStrike" dirty="0">
                <a:solidFill>
                  <a:srgbClr val="000000"/>
                </a:solidFill>
                <a:effectLst/>
                <a:latin typeface="Times New Roman" panose="02020603050405020304" pitchFamily="18" charset="0"/>
                <a:cs typeface="Times New Roman" panose="02020603050405020304" pitchFamily="18" charset="0"/>
              </a:rPr>
              <a:t>https://doi.org/10.1109/icrcicn50933.2020.9296175</a:t>
            </a:r>
            <a:endParaRPr lang="en-IN" sz="1400" dirty="0">
              <a:latin typeface="Times New Roman" panose="02020603050405020304" pitchFamily="18" charset="0"/>
              <a:cs typeface="Times New Roman" panose="02020603050405020304" pitchFamily="18" charset="0"/>
            </a:endParaRPr>
          </a:p>
          <a:p>
            <a:pPr marL="0" indent="0" algn="just">
              <a:buNone/>
            </a:pPr>
            <a:r>
              <a:rPr lang="en-IN" sz="1400" dirty="0">
                <a:latin typeface="Times New Roman" panose="02020603050405020304" pitchFamily="18" charset="0"/>
                <a:cs typeface="Times New Roman" panose="02020603050405020304" pitchFamily="18" charset="0"/>
              </a:rPr>
              <a:t>x. </a:t>
            </a:r>
            <a:r>
              <a:rPr lang="en-US" sz="1400" b="0" dirty="0">
                <a:solidFill>
                  <a:srgbClr val="000000"/>
                </a:solidFill>
                <a:effectLst/>
                <a:latin typeface="Times New Roman" panose="02020603050405020304" pitchFamily="18" charset="0"/>
                <a:cs typeface="Times New Roman" panose="02020603050405020304" pitchFamily="18" charset="0"/>
              </a:rPr>
              <a:t>Ban, T. Q., Duong, P. L., Son, N. H., &amp; </a:t>
            </a:r>
            <a:r>
              <a:rPr lang="en-US" sz="1400" b="0" dirty="0" err="1">
                <a:solidFill>
                  <a:srgbClr val="000000"/>
                </a:solidFill>
                <a:effectLst/>
                <a:latin typeface="Times New Roman" panose="02020603050405020304" pitchFamily="18" charset="0"/>
                <a:cs typeface="Times New Roman" panose="02020603050405020304" pitchFamily="18" charset="0"/>
              </a:rPr>
              <a:t>Dinh</a:t>
            </a:r>
            <a:r>
              <a:rPr lang="en-US" sz="1400" b="0" dirty="0">
                <a:solidFill>
                  <a:srgbClr val="000000"/>
                </a:solidFill>
                <a:effectLst/>
                <a:latin typeface="Times New Roman" panose="02020603050405020304" pitchFamily="18" charset="0"/>
                <a:cs typeface="Times New Roman" panose="02020603050405020304" pitchFamily="18" charset="0"/>
              </a:rPr>
              <a:t>, T. V. (2020). COVID-19 disease simulation using GAMA platform. 2020 International Conference on Computational Intelligence (ICCI). </a:t>
            </a:r>
            <a:r>
              <a:rPr lang="en-US" sz="1400" b="0" u="none" strike="noStrike" dirty="0">
                <a:solidFill>
                  <a:srgbClr val="000000"/>
                </a:solidFill>
                <a:effectLst/>
                <a:latin typeface="Times New Roman" panose="02020603050405020304" pitchFamily="18" charset="0"/>
                <a:cs typeface="Times New Roman" panose="02020603050405020304" pitchFamily="18" charset="0"/>
              </a:rPr>
              <a:t>https://doi.org/10.1109/icci51257.2020.9247632</a:t>
            </a:r>
            <a:endParaRPr lang="en-IN" sz="1400" dirty="0">
              <a:latin typeface="Times New Roman" panose="02020603050405020304" pitchFamily="18" charset="0"/>
              <a:cs typeface="Times New Roman" panose="02020603050405020304" pitchFamily="18" charset="0"/>
            </a:endParaRPr>
          </a:p>
        </p:txBody>
      </p:sp>
      <p:pic>
        <p:nvPicPr>
          <p:cNvPr id="7" name="Content Placeholder 4" descr="A picture containing room, drawing&#10;&#10;Description automatically generated">
            <a:extLst>
              <a:ext uri="{FF2B5EF4-FFF2-40B4-BE49-F238E27FC236}">
                <a16:creationId xmlns:a16="http://schemas.microsoft.com/office/drawing/2014/main" id="{02173534-5B3E-4C5B-B16E-D504E4A5437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355060" y="172476"/>
            <a:ext cx="1601240" cy="1333500"/>
          </a:xfrm>
          <a:prstGeom prst="rect">
            <a:avLst/>
          </a:prstGeom>
          <a:noFill/>
          <a:ln>
            <a:noFill/>
            <a:prstDash val="solid"/>
          </a:ln>
        </p:spPr>
      </p:pic>
    </p:spTree>
    <p:extLst>
      <p:ext uri="{BB962C8B-B14F-4D97-AF65-F5344CB8AC3E}">
        <p14:creationId xmlns:p14="http://schemas.microsoft.com/office/powerpoint/2010/main" val="263828849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F64A9-C50D-4A76-BD0A-5EFF040C4E51}"/>
              </a:ext>
            </a:extLst>
          </p:cNvPr>
          <p:cNvSpPr>
            <a:spLocks noGrp="1"/>
          </p:cNvSpPr>
          <p:nvPr>
            <p:ph type="title"/>
          </p:nvPr>
        </p:nvSpPr>
        <p:spPr>
          <a:xfrm>
            <a:off x="1097280" y="286603"/>
            <a:ext cx="10058400" cy="784551"/>
          </a:xfrm>
        </p:spPr>
        <p:txBody>
          <a:bodyPr/>
          <a:lstStyle/>
          <a:p>
            <a:r>
              <a:rPr lang="en-IN" u="sng" dirty="0">
                <a:latin typeface="Times New Roman" panose="02020603050405020304" pitchFamily="18" charset="0"/>
                <a:cs typeface="Times New Roman" panose="02020603050405020304" pitchFamily="18" charset="0"/>
              </a:rPr>
              <a:t>Plan of Action</a:t>
            </a:r>
          </a:p>
        </p:txBody>
      </p:sp>
      <p:pic>
        <p:nvPicPr>
          <p:cNvPr id="7" name="Content Placeholder 4" descr="A picture containing room, drawing&#10;&#10;Description automatically generated">
            <a:extLst>
              <a:ext uri="{FF2B5EF4-FFF2-40B4-BE49-F238E27FC236}">
                <a16:creationId xmlns:a16="http://schemas.microsoft.com/office/drawing/2014/main" id="{F73563E0-406C-463B-8033-5AB2A990D94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355060" y="172476"/>
            <a:ext cx="1601240" cy="1333500"/>
          </a:xfrm>
          <a:prstGeom prst="rect">
            <a:avLst/>
          </a:prstGeom>
          <a:noFill/>
          <a:ln>
            <a:noFill/>
            <a:prstDash val="solid"/>
          </a:ln>
        </p:spPr>
      </p:pic>
      <p:graphicFrame>
        <p:nvGraphicFramePr>
          <p:cNvPr id="6" name="Table 5">
            <a:extLst>
              <a:ext uri="{FF2B5EF4-FFF2-40B4-BE49-F238E27FC236}">
                <a16:creationId xmlns:a16="http://schemas.microsoft.com/office/drawing/2014/main" id="{53A93AA8-A17D-4737-B3FD-6F3FFE1A70BF}"/>
              </a:ext>
            </a:extLst>
          </p:cNvPr>
          <p:cNvGraphicFramePr>
            <a:graphicFrameLocks noGrp="1"/>
          </p:cNvGraphicFramePr>
          <p:nvPr>
            <p:extLst>
              <p:ext uri="{D42A27DB-BD31-4B8C-83A1-F6EECF244321}">
                <p14:modId xmlns:p14="http://schemas.microsoft.com/office/powerpoint/2010/main" val="1271208056"/>
              </p:ext>
            </p:extLst>
          </p:nvPr>
        </p:nvGraphicFramePr>
        <p:xfrm>
          <a:off x="780887" y="1288494"/>
          <a:ext cx="9890567" cy="5282903"/>
        </p:xfrm>
        <a:graphic>
          <a:graphicData uri="http://schemas.openxmlformats.org/drawingml/2006/table">
            <a:tbl>
              <a:tblPr firstRow="1" bandRow="1">
                <a:tableStyleId>{5C22544A-7EE6-4342-B048-85BDC9FD1C3A}</a:tableStyleId>
              </a:tblPr>
              <a:tblGrid>
                <a:gridCol w="1179421">
                  <a:extLst>
                    <a:ext uri="{9D8B030D-6E8A-4147-A177-3AD203B41FA5}">
                      <a16:colId xmlns:a16="http://schemas.microsoft.com/office/drawing/2014/main" val="20000"/>
                    </a:ext>
                  </a:extLst>
                </a:gridCol>
                <a:gridCol w="3102369">
                  <a:extLst>
                    <a:ext uri="{9D8B030D-6E8A-4147-A177-3AD203B41FA5}">
                      <a16:colId xmlns:a16="http://schemas.microsoft.com/office/drawing/2014/main" val="20001"/>
                    </a:ext>
                  </a:extLst>
                </a:gridCol>
                <a:gridCol w="2854608">
                  <a:extLst>
                    <a:ext uri="{9D8B030D-6E8A-4147-A177-3AD203B41FA5}">
                      <a16:colId xmlns:a16="http://schemas.microsoft.com/office/drawing/2014/main" val="20002"/>
                    </a:ext>
                  </a:extLst>
                </a:gridCol>
                <a:gridCol w="2754169">
                  <a:extLst>
                    <a:ext uri="{9D8B030D-6E8A-4147-A177-3AD203B41FA5}">
                      <a16:colId xmlns:a16="http://schemas.microsoft.com/office/drawing/2014/main" val="20003"/>
                    </a:ext>
                  </a:extLst>
                </a:gridCol>
              </a:tblGrid>
              <a:tr h="405321">
                <a:tc>
                  <a:txBody>
                    <a:bodyPr/>
                    <a:lstStyle/>
                    <a:p>
                      <a:r>
                        <a:rPr lang="en-US" dirty="0">
                          <a:latin typeface="Times New Roman" panose="02020603050405020304" pitchFamily="18" charset="0"/>
                          <a:cs typeface="Times New Roman" panose="02020603050405020304" pitchFamily="18" charset="0"/>
                        </a:rPr>
                        <a:t>Sprint </a:t>
                      </a:r>
                    </a:p>
                  </a:txBody>
                  <a:tcPr/>
                </a:tc>
                <a:tc>
                  <a:txBody>
                    <a:bodyPr/>
                    <a:lstStyle/>
                    <a:p>
                      <a:r>
                        <a:rPr lang="en-US" dirty="0">
                          <a:latin typeface="Times New Roman" panose="02020603050405020304" pitchFamily="18" charset="0"/>
                          <a:cs typeface="Times New Roman" panose="02020603050405020304" pitchFamily="18" charset="0"/>
                        </a:rPr>
                        <a:t>Issues/User Stories</a:t>
                      </a:r>
                    </a:p>
                  </a:txBody>
                  <a:tcPr/>
                </a:tc>
                <a:tc>
                  <a:txBody>
                    <a:bodyPr/>
                    <a:lstStyle/>
                    <a:p>
                      <a:r>
                        <a:rPr lang="en-US" dirty="0">
                          <a:latin typeface="Times New Roman" panose="02020603050405020304" pitchFamily="18" charset="0"/>
                          <a:cs typeface="Times New Roman" panose="02020603050405020304" pitchFamily="18" charset="0"/>
                        </a:rPr>
                        <a:t>Member Assigned</a:t>
                      </a:r>
                    </a:p>
                  </a:txBody>
                  <a:tcPr/>
                </a:tc>
                <a:tc>
                  <a:txBody>
                    <a:bodyPr/>
                    <a:lstStyle/>
                    <a:p>
                      <a:r>
                        <a:rPr lang="en-US" dirty="0">
                          <a:latin typeface="Times New Roman" panose="02020603050405020304" pitchFamily="18" charset="0"/>
                          <a:cs typeface="Times New Roman" panose="02020603050405020304" pitchFamily="18" charset="0"/>
                        </a:rPr>
                        <a:t>Accomplishment</a:t>
                      </a:r>
                    </a:p>
                  </a:txBody>
                  <a:tcPr/>
                </a:tc>
                <a:extLst>
                  <a:ext uri="{0D108BD9-81ED-4DB2-BD59-A6C34878D82A}">
                    <a16:rowId xmlns:a16="http://schemas.microsoft.com/office/drawing/2014/main" val="10000"/>
                  </a:ext>
                </a:extLst>
              </a:tr>
              <a:tr h="810644">
                <a:tc>
                  <a:txBody>
                    <a:bodyPr/>
                    <a:lstStyle/>
                    <a:p>
                      <a:r>
                        <a:rPr lang="en-US" sz="1600" dirty="0">
                          <a:latin typeface="Times New Roman" panose="02020603050405020304" pitchFamily="18" charset="0"/>
                          <a:cs typeface="Times New Roman" panose="02020603050405020304" pitchFamily="18" charset="0"/>
                        </a:rPr>
                        <a:t>Sprint 1</a:t>
                      </a:r>
                    </a:p>
                  </a:txBody>
                  <a:tcPr/>
                </a:tc>
                <a:tc>
                  <a:txBody>
                    <a:bodyPr/>
                    <a:lstStyle/>
                    <a:p>
                      <a:r>
                        <a:rPr lang="en-US" sz="1400" dirty="0">
                          <a:latin typeface="Times New Roman" panose="02020603050405020304" pitchFamily="18" charset="0"/>
                          <a:cs typeface="Times New Roman" panose="02020603050405020304" pitchFamily="18" charset="0"/>
                        </a:rPr>
                        <a:t>Topic Selection</a:t>
                      </a:r>
                    </a:p>
                    <a:p>
                      <a:r>
                        <a:rPr lang="en-US" sz="1400" dirty="0">
                          <a:latin typeface="Times New Roman" panose="02020603050405020304" pitchFamily="18" charset="0"/>
                          <a:cs typeface="Times New Roman" panose="02020603050405020304" pitchFamily="18" charset="0"/>
                        </a:rPr>
                        <a:t>Identification of Problem</a:t>
                      </a:r>
                      <a:r>
                        <a:rPr lang="en-US" sz="1400" baseline="0" dirty="0">
                          <a:latin typeface="Times New Roman" panose="02020603050405020304" pitchFamily="18" charset="0"/>
                          <a:cs typeface="Times New Roman" panose="02020603050405020304" pitchFamily="18" charset="0"/>
                        </a:rPr>
                        <a:t> Statement</a:t>
                      </a:r>
                    </a:p>
                    <a:p>
                      <a:r>
                        <a:rPr lang="en-US" sz="1400" baseline="0" dirty="0">
                          <a:latin typeface="Times New Roman" panose="02020603050405020304" pitchFamily="18" charset="0"/>
                          <a:cs typeface="Times New Roman" panose="02020603050405020304" pitchFamily="18" charset="0"/>
                        </a:rPr>
                        <a:t>Literature Survey</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Mahesh</a:t>
                      </a:r>
                    </a:p>
                    <a:p>
                      <a:r>
                        <a:rPr lang="en-US" sz="1400" dirty="0" err="1">
                          <a:latin typeface="Times New Roman" panose="02020603050405020304" pitchFamily="18" charset="0"/>
                          <a:cs typeface="Times New Roman" panose="02020603050405020304" pitchFamily="18" charset="0"/>
                        </a:rPr>
                        <a:t>Syam</a:t>
                      </a:r>
                      <a:r>
                        <a:rPr lang="en-US" sz="1400" dirty="0">
                          <a:latin typeface="Times New Roman" panose="02020603050405020304" pitchFamily="18" charset="0"/>
                          <a:cs typeface="Times New Roman" panose="02020603050405020304" pitchFamily="18" charset="0"/>
                        </a:rPr>
                        <a:t> Jason</a:t>
                      </a:r>
                    </a:p>
                    <a:p>
                      <a:r>
                        <a:rPr lang="en-US" sz="1400" dirty="0">
                          <a:latin typeface="Times New Roman" panose="02020603050405020304" pitchFamily="18" charset="0"/>
                          <a:cs typeface="Times New Roman" panose="02020603050405020304" pitchFamily="18" charset="0"/>
                        </a:rPr>
                        <a:t>Nithya</a:t>
                      </a:r>
                    </a:p>
                  </a:txBody>
                  <a:tcPr/>
                </a:tc>
                <a:tc>
                  <a:txBody>
                    <a:bodyPr/>
                    <a:lstStyle/>
                    <a:p>
                      <a:r>
                        <a:rPr lang="en-US"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10001"/>
                  </a:ext>
                </a:extLst>
              </a:tr>
              <a:tr h="959472">
                <a:tc>
                  <a:txBody>
                    <a:bodyPr/>
                    <a:lstStyle/>
                    <a:p>
                      <a:r>
                        <a:rPr lang="en-US" sz="1600" dirty="0">
                          <a:latin typeface="Times New Roman" panose="02020603050405020304" pitchFamily="18" charset="0"/>
                          <a:cs typeface="Times New Roman" panose="02020603050405020304" pitchFamily="18" charset="0"/>
                        </a:rPr>
                        <a:t>Sprint 2</a:t>
                      </a:r>
                    </a:p>
                  </a:txBody>
                  <a:tcPr/>
                </a:tc>
                <a:tc>
                  <a:txBody>
                    <a:bodyPr/>
                    <a:lstStyle/>
                    <a:p>
                      <a:r>
                        <a:rPr lang="en-US" sz="1400" dirty="0">
                          <a:latin typeface="Times New Roman" panose="02020603050405020304" pitchFamily="18" charset="0"/>
                          <a:cs typeface="Times New Roman" panose="02020603050405020304" pitchFamily="18" charset="0"/>
                        </a:rPr>
                        <a:t>Proposed Framework</a:t>
                      </a:r>
                    </a:p>
                    <a:p>
                      <a:r>
                        <a:rPr lang="en-US" sz="1400" dirty="0">
                          <a:latin typeface="Times New Roman" panose="02020603050405020304" pitchFamily="18" charset="0"/>
                          <a:cs typeface="Times New Roman" panose="02020603050405020304" pitchFamily="18" charset="0"/>
                        </a:rPr>
                        <a:t>Block</a:t>
                      </a:r>
                      <a:r>
                        <a:rPr lang="en-US" sz="1400" baseline="0" dirty="0">
                          <a:latin typeface="Times New Roman" panose="02020603050405020304" pitchFamily="18" charset="0"/>
                          <a:cs typeface="Times New Roman" panose="02020603050405020304" pitchFamily="18" charset="0"/>
                        </a:rPr>
                        <a:t> Diagram</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Mahesh</a:t>
                      </a:r>
                    </a:p>
                    <a:p>
                      <a:r>
                        <a:rPr lang="en-US" sz="1400" dirty="0" err="1">
                          <a:latin typeface="Times New Roman" panose="02020603050405020304" pitchFamily="18" charset="0"/>
                          <a:cs typeface="Times New Roman" panose="02020603050405020304" pitchFamily="18" charset="0"/>
                        </a:rPr>
                        <a:t>Syam</a:t>
                      </a:r>
                      <a:r>
                        <a:rPr lang="en-US" sz="1400" dirty="0">
                          <a:latin typeface="Times New Roman" panose="02020603050405020304" pitchFamily="18" charset="0"/>
                          <a:cs typeface="Times New Roman" panose="02020603050405020304" pitchFamily="18" charset="0"/>
                        </a:rPr>
                        <a:t> Jason</a:t>
                      </a:r>
                    </a:p>
                    <a:p>
                      <a:r>
                        <a:rPr lang="en-US" sz="1400" dirty="0">
                          <a:latin typeface="Times New Roman" panose="02020603050405020304" pitchFamily="18" charset="0"/>
                          <a:cs typeface="Times New Roman" panose="02020603050405020304" pitchFamily="18" charset="0"/>
                        </a:rPr>
                        <a:t>Nithya</a:t>
                      </a:r>
                    </a:p>
                  </a:txBody>
                  <a:tcPr/>
                </a:tc>
                <a:tc>
                  <a:txBody>
                    <a:bodyPr/>
                    <a:lstStyle/>
                    <a:p>
                      <a:r>
                        <a:rPr lang="en-US"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10002"/>
                  </a:ext>
                </a:extLst>
              </a:tr>
              <a:tr h="1013304">
                <a:tc>
                  <a:txBody>
                    <a:bodyPr/>
                    <a:lstStyle/>
                    <a:p>
                      <a:r>
                        <a:rPr lang="en-US" sz="1600" dirty="0">
                          <a:latin typeface="Times New Roman" panose="02020603050405020304" pitchFamily="18" charset="0"/>
                          <a:cs typeface="Times New Roman" panose="02020603050405020304" pitchFamily="18" charset="0"/>
                        </a:rPr>
                        <a:t>Sprint 3</a:t>
                      </a:r>
                    </a:p>
                  </a:txBody>
                  <a:tcPr/>
                </a:tc>
                <a:tc>
                  <a:txBody>
                    <a:bodyPr/>
                    <a:lstStyle/>
                    <a:p>
                      <a:r>
                        <a:rPr lang="en-US" sz="1400" dirty="0">
                          <a:latin typeface="Times New Roman" panose="02020603050405020304" pitchFamily="18" charset="0"/>
                          <a:cs typeface="Times New Roman" panose="02020603050405020304" pitchFamily="18" charset="0"/>
                        </a:rPr>
                        <a:t>Development</a:t>
                      </a:r>
                      <a:r>
                        <a:rPr lang="en-US" sz="1400" baseline="0" dirty="0">
                          <a:latin typeface="Times New Roman" panose="02020603050405020304" pitchFamily="18" charset="0"/>
                          <a:cs typeface="Times New Roman" panose="02020603050405020304" pitchFamily="18" charset="0"/>
                        </a:rPr>
                        <a:t> Phase</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Mahesh</a:t>
                      </a:r>
                    </a:p>
                    <a:p>
                      <a:r>
                        <a:rPr lang="en-US" sz="1400" dirty="0" err="1">
                          <a:latin typeface="Times New Roman" panose="02020603050405020304" pitchFamily="18" charset="0"/>
                          <a:cs typeface="Times New Roman" panose="02020603050405020304" pitchFamily="18" charset="0"/>
                        </a:rPr>
                        <a:t>Syam</a:t>
                      </a:r>
                      <a:r>
                        <a:rPr lang="en-US" sz="1400" dirty="0">
                          <a:latin typeface="Times New Roman" panose="02020603050405020304" pitchFamily="18" charset="0"/>
                          <a:cs typeface="Times New Roman" panose="02020603050405020304" pitchFamily="18" charset="0"/>
                        </a:rPr>
                        <a:t> Jason</a:t>
                      </a:r>
                    </a:p>
                    <a:p>
                      <a:r>
                        <a:rPr lang="en-US" sz="1400" dirty="0">
                          <a:latin typeface="Times New Roman" panose="02020603050405020304" pitchFamily="18" charset="0"/>
                          <a:cs typeface="Times New Roman" panose="02020603050405020304" pitchFamily="18" charset="0"/>
                        </a:rPr>
                        <a:t>Nithya</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100%</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047081">
                <a:tc>
                  <a:txBody>
                    <a:bodyPr/>
                    <a:lstStyle/>
                    <a:p>
                      <a:r>
                        <a:rPr lang="en-US" sz="1600" dirty="0">
                          <a:latin typeface="Times New Roman" panose="02020603050405020304" pitchFamily="18" charset="0"/>
                          <a:cs typeface="Times New Roman" panose="02020603050405020304" pitchFamily="18" charset="0"/>
                        </a:rPr>
                        <a:t>Sprint 4</a:t>
                      </a:r>
                    </a:p>
                  </a:txBody>
                  <a:tcPr/>
                </a:tc>
                <a:tc>
                  <a:txBody>
                    <a:bodyPr/>
                    <a:lstStyle/>
                    <a:p>
                      <a:r>
                        <a:rPr lang="en-US" sz="1400" dirty="0">
                          <a:latin typeface="Times New Roman" panose="02020603050405020304" pitchFamily="18" charset="0"/>
                          <a:cs typeface="Times New Roman" panose="02020603050405020304" pitchFamily="18" charset="0"/>
                        </a:rPr>
                        <a:t>Testing Phase</a:t>
                      </a:r>
                    </a:p>
                    <a:p>
                      <a:r>
                        <a:rPr lang="en-US" sz="1400" dirty="0">
                          <a:latin typeface="Times New Roman" panose="02020603050405020304" pitchFamily="18" charset="0"/>
                          <a:cs typeface="Times New Roman" panose="02020603050405020304" pitchFamily="18" charset="0"/>
                        </a:rPr>
                        <a:t>Documentation</a:t>
                      </a:r>
                    </a:p>
                    <a:p>
                      <a:r>
                        <a:rPr lang="en-US" sz="1400" dirty="0">
                          <a:latin typeface="Times New Roman" panose="02020603050405020304" pitchFamily="18" charset="0"/>
                          <a:cs typeface="Times New Roman" panose="02020603050405020304" pitchFamily="18" charset="0"/>
                        </a:rPr>
                        <a:t>Paper</a:t>
                      </a:r>
                    </a:p>
                    <a:p>
                      <a:r>
                        <a:rPr lang="en-US" sz="1400" dirty="0">
                          <a:latin typeface="Times New Roman" panose="02020603050405020304" pitchFamily="18" charset="0"/>
                          <a:cs typeface="Times New Roman" panose="02020603050405020304" pitchFamily="18" charset="0"/>
                        </a:rPr>
                        <a:t>Execution</a:t>
                      </a:r>
                    </a:p>
                  </a:txBody>
                  <a:tcPr/>
                </a:tc>
                <a:tc>
                  <a:txBody>
                    <a:bodyPr/>
                    <a:lstStyle/>
                    <a:p>
                      <a:r>
                        <a:rPr lang="en-US" sz="1400" dirty="0">
                          <a:latin typeface="Times New Roman" panose="02020603050405020304" pitchFamily="18" charset="0"/>
                          <a:cs typeface="Times New Roman" panose="02020603050405020304" pitchFamily="18" charset="0"/>
                        </a:rPr>
                        <a:t>Mahesh</a:t>
                      </a:r>
                    </a:p>
                    <a:p>
                      <a:r>
                        <a:rPr lang="en-US" sz="1400" dirty="0" err="1">
                          <a:latin typeface="Times New Roman" panose="02020603050405020304" pitchFamily="18" charset="0"/>
                          <a:cs typeface="Times New Roman" panose="02020603050405020304" pitchFamily="18" charset="0"/>
                        </a:rPr>
                        <a:t>Syam</a:t>
                      </a:r>
                      <a:r>
                        <a:rPr lang="en-US" sz="1400" dirty="0">
                          <a:latin typeface="Times New Roman" panose="02020603050405020304" pitchFamily="18" charset="0"/>
                          <a:cs typeface="Times New Roman" panose="02020603050405020304" pitchFamily="18" charset="0"/>
                        </a:rPr>
                        <a:t> Jason</a:t>
                      </a:r>
                    </a:p>
                    <a:p>
                      <a:r>
                        <a:rPr lang="en-US" sz="1400" dirty="0">
                          <a:latin typeface="Times New Roman" panose="02020603050405020304" pitchFamily="18" charset="0"/>
                          <a:cs typeface="Times New Roman" panose="02020603050405020304" pitchFamily="18" charset="0"/>
                        </a:rPr>
                        <a:t>Nithya</a:t>
                      </a:r>
                    </a:p>
                  </a:txBody>
                  <a:tcPr/>
                </a:tc>
                <a:tc>
                  <a:txBody>
                    <a:bodyPr/>
                    <a:lstStyle/>
                    <a:p>
                      <a:r>
                        <a:rPr lang="en-US"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10004"/>
                  </a:ext>
                </a:extLst>
              </a:tr>
              <a:tr h="1047081">
                <a:tc>
                  <a:txBody>
                    <a:bodyPr/>
                    <a:lstStyle/>
                    <a:p>
                      <a:r>
                        <a:rPr lang="en-US" sz="1600" dirty="0">
                          <a:latin typeface="Times New Roman" panose="02020603050405020304" pitchFamily="18" charset="0"/>
                          <a:cs typeface="Times New Roman" panose="02020603050405020304" pitchFamily="18" charset="0"/>
                        </a:rPr>
                        <a:t>Sprint 5</a:t>
                      </a:r>
                    </a:p>
                  </a:txBody>
                  <a:tcPr/>
                </a:tc>
                <a:tc>
                  <a:txBody>
                    <a:bodyPr/>
                    <a:lstStyle/>
                    <a:p>
                      <a:r>
                        <a:rPr lang="en-US" sz="1400" dirty="0">
                          <a:latin typeface="Times New Roman" panose="02020603050405020304" pitchFamily="18" charset="0"/>
                          <a:cs typeface="Times New Roman" panose="02020603050405020304" pitchFamily="18" charset="0"/>
                        </a:rPr>
                        <a:t>Final Execution</a:t>
                      </a:r>
                    </a:p>
                    <a:p>
                      <a:r>
                        <a:rPr lang="en-US" sz="1400" dirty="0">
                          <a:latin typeface="Times New Roman" panose="02020603050405020304" pitchFamily="18" charset="0"/>
                          <a:cs typeface="Times New Roman" panose="02020603050405020304" pitchFamily="18" charset="0"/>
                        </a:rPr>
                        <a:t>Final Documentation</a:t>
                      </a:r>
                    </a:p>
                    <a:p>
                      <a:r>
                        <a:rPr lang="en-US" sz="1400" dirty="0">
                          <a:latin typeface="Times New Roman" panose="02020603050405020304" pitchFamily="18" charset="0"/>
                          <a:cs typeface="Times New Roman" panose="02020603050405020304" pitchFamily="18" charset="0"/>
                        </a:rPr>
                        <a:t>A2-Poster </a:t>
                      </a:r>
                    </a:p>
                  </a:txBody>
                  <a:tcPr/>
                </a:tc>
                <a:tc>
                  <a:txBody>
                    <a:bodyPr/>
                    <a:lstStyle/>
                    <a:p>
                      <a:r>
                        <a:rPr lang="en-US" sz="1400" dirty="0">
                          <a:latin typeface="Times New Roman" panose="02020603050405020304" pitchFamily="18" charset="0"/>
                          <a:cs typeface="Times New Roman" panose="02020603050405020304" pitchFamily="18" charset="0"/>
                        </a:rPr>
                        <a:t>Mahesh</a:t>
                      </a:r>
                    </a:p>
                    <a:p>
                      <a:r>
                        <a:rPr lang="en-US" sz="1400" dirty="0" err="1">
                          <a:latin typeface="Times New Roman" panose="02020603050405020304" pitchFamily="18" charset="0"/>
                          <a:cs typeface="Times New Roman" panose="02020603050405020304" pitchFamily="18" charset="0"/>
                        </a:rPr>
                        <a:t>Syam</a:t>
                      </a:r>
                      <a:r>
                        <a:rPr lang="en-US" sz="1400" dirty="0">
                          <a:latin typeface="Times New Roman" panose="02020603050405020304" pitchFamily="18" charset="0"/>
                          <a:cs typeface="Times New Roman" panose="02020603050405020304" pitchFamily="18" charset="0"/>
                        </a:rPr>
                        <a:t> Jason</a:t>
                      </a:r>
                    </a:p>
                    <a:p>
                      <a:r>
                        <a:rPr lang="en-US" sz="1400" dirty="0">
                          <a:latin typeface="Times New Roman" panose="02020603050405020304" pitchFamily="18" charset="0"/>
                          <a:cs typeface="Times New Roman" panose="02020603050405020304" pitchFamily="18" charset="0"/>
                        </a:rPr>
                        <a:t>Nithya</a:t>
                      </a:r>
                    </a:p>
                  </a:txBody>
                  <a:tcPr/>
                </a:tc>
                <a:tc>
                  <a:txBody>
                    <a:bodyPr/>
                    <a:lstStyle/>
                    <a:p>
                      <a:r>
                        <a:rPr lang="en-US"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996780145"/>
                  </a:ext>
                </a:extLst>
              </a:tr>
            </a:tbl>
          </a:graphicData>
        </a:graphic>
      </p:graphicFrame>
      <p:grpSp>
        <p:nvGrpSpPr>
          <p:cNvPr id="5" name="Group 4">
            <a:extLst>
              <a:ext uri="{FF2B5EF4-FFF2-40B4-BE49-F238E27FC236}">
                <a16:creationId xmlns:a16="http://schemas.microsoft.com/office/drawing/2014/main" id="{08340CCE-E257-4272-82D6-96CEF5A56D10}"/>
              </a:ext>
            </a:extLst>
          </p:cNvPr>
          <p:cNvGrpSpPr/>
          <p:nvPr/>
        </p:nvGrpSpPr>
        <p:grpSpPr>
          <a:xfrm>
            <a:off x="10708965" y="5245468"/>
            <a:ext cx="1247335" cy="972430"/>
            <a:chOff x="516836" y="2078069"/>
            <a:chExt cx="1743038" cy="1448902"/>
          </a:xfrm>
        </p:grpSpPr>
        <p:sp>
          <p:nvSpPr>
            <p:cNvPr id="8" name="Freeform: Shape 7">
              <a:extLst>
                <a:ext uri="{FF2B5EF4-FFF2-40B4-BE49-F238E27FC236}">
                  <a16:creationId xmlns:a16="http://schemas.microsoft.com/office/drawing/2014/main" id="{FB5D2021-2F0C-4265-8D53-16EFE5F5235F}"/>
                </a:ext>
              </a:extLst>
            </p:cNvPr>
            <p:cNvSpPr/>
            <p:nvPr/>
          </p:nvSpPr>
          <p:spPr>
            <a:xfrm>
              <a:off x="1189203" y="2078069"/>
              <a:ext cx="171729" cy="177267"/>
            </a:xfrm>
            <a:custGeom>
              <a:avLst/>
              <a:gdLst>
                <a:gd name="connsiteX0" fmla="*/ 393679 w 393679"/>
                <a:gd name="connsiteY0" fmla="*/ 0 h 488871"/>
                <a:gd name="connsiteX1" fmla="*/ 393679 w 393679"/>
                <a:gd name="connsiteY1" fmla="*/ 453565 h 488871"/>
                <a:gd name="connsiteX2" fmla="*/ 298319 w 393679"/>
                <a:gd name="connsiteY2" fmla="*/ 458380 h 488871"/>
                <a:gd name="connsiteX3" fmla="*/ 144665 w 393679"/>
                <a:gd name="connsiteY3" fmla="*/ 481830 h 488871"/>
                <a:gd name="connsiteX4" fmla="*/ 117281 w 393679"/>
                <a:gd name="connsiteY4" fmla="*/ 488871 h 488871"/>
                <a:gd name="connsiteX5" fmla="*/ 0 w 393679"/>
                <a:gd name="connsiteY5" fmla="*/ 51174 h 488871"/>
                <a:gd name="connsiteX6" fmla="*/ 53256 w 393679"/>
                <a:gd name="connsiteY6" fmla="*/ 37481 h 488871"/>
                <a:gd name="connsiteX7" fmla="*/ 251944 w 393679"/>
                <a:gd name="connsiteY7" fmla="*/ 7157 h 488871"/>
                <a:gd name="connsiteX8" fmla="*/ 393679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393679" y="0"/>
                  </a:moveTo>
                  <a:lnTo>
                    <a:pt x="393679" y="453565"/>
                  </a:lnTo>
                  <a:lnTo>
                    <a:pt x="298319" y="458380"/>
                  </a:lnTo>
                  <a:cubicBezTo>
                    <a:pt x="246296" y="463663"/>
                    <a:pt x="195035" y="471523"/>
                    <a:pt x="144665" y="481830"/>
                  </a:cubicBezTo>
                  <a:lnTo>
                    <a:pt x="117281" y="488871"/>
                  </a:lnTo>
                  <a:lnTo>
                    <a:pt x="0" y="51174"/>
                  </a:lnTo>
                  <a:lnTo>
                    <a:pt x="53256" y="37481"/>
                  </a:lnTo>
                  <a:cubicBezTo>
                    <a:pt x="118389" y="24153"/>
                    <a:pt x="184674" y="13989"/>
                    <a:pt x="251944" y="7157"/>
                  </a:cubicBezTo>
                  <a:lnTo>
                    <a:pt x="39367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6AB4A55C-D339-48B8-BF23-587B994DE98D}"/>
                </a:ext>
              </a:extLst>
            </p:cNvPr>
            <p:cNvSpPr/>
            <p:nvPr/>
          </p:nvSpPr>
          <p:spPr>
            <a:xfrm>
              <a:off x="1415777" y="2078069"/>
              <a:ext cx="171729" cy="177267"/>
            </a:xfrm>
            <a:custGeom>
              <a:avLst/>
              <a:gdLst>
                <a:gd name="connsiteX0" fmla="*/ 0 w 393679"/>
                <a:gd name="connsiteY0" fmla="*/ 0 h 488871"/>
                <a:gd name="connsiteX1" fmla="*/ 141735 w 393679"/>
                <a:gd name="connsiteY1" fmla="*/ 7157 h 488871"/>
                <a:gd name="connsiteX2" fmla="*/ 340423 w 393679"/>
                <a:gd name="connsiteY2" fmla="*/ 37481 h 488871"/>
                <a:gd name="connsiteX3" fmla="*/ 393679 w 393679"/>
                <a:gd name="connsiteY3" fmla="*/ 51174 h 488871"/>
                <a:gd name="connsiteX4" fmla="*/ 276399 w 393679"/>
                <a:gd name="connsiteY4" fmla="*/ 488871 h 488871"/>
                <a:gd name="connsiteX5" fmla="*/ 249014 w 393679"/>
                <a:gd name="connsiteY5" fmla="*/ 481830 h 488871"/>
                <a:gd name="connsiteX6" fmla="*/ 95360 w 393679"/>
                <a:gd name="connsiteY6" fmla="*/ 458380 h 488871"/>
                <a:gd name="connsiteX7" fmla="*/ 1 w 393679"/>
                <a:gd name="connsiteY7" fmla="*/ 453565 h 488871"/>
                <a:gd name="connsiteX8" fmla="*/ 0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0" y="0"/>
                  </a:moveTo>
                  <a:lnTo>
                    <a:pt x="141735" y="7157"/>
                  </a:lnTo>
                  <a:cubicBezTo>
                    <a:pt x="209005" y="13989"/>
                    <a:pt x="275291" y="24153"/>
                    <a:pt x="340423" y="37481"/>
                  </a:cubicBezTo>
                  <a:lnTo>
                    <a:pt x="393679" y="51174"/>
                  </a:lnTo>
                  <a:lnTo>
                    <a:pt x="276399" y="488871"/>
                  </a:lnTo>
                  <a:lnTo>
                    <a:pt x="249014" y="481830"/>
                  </a:lnTo>
                  <a:cubicBezTo>
                    <a:pt x="198644" y="471523"/>
                    <a:pt x="147383" y="463663"/>
                    <a:pt x="95360" y="458380"/>
                  </a:cubicBezTo>
                  <a:lnTo>
                    <a:pt x="1" y="453565"/>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eeform: Shape 9">
              <a:extLst>
                <a:ext uri="{FF2B5EF4-FFF2-40B4-BE49-F238E27FC236}">
                  <a16:creationId xmlns:a16="http://schemas.microsoft.com/office/drawing/2014/main" id="{98A1732C-857F-4C40-B1C3-11565B730DDC}"/>
                </a:ext>
              </a:extLst>
            </p:cNvPr>
            <p:cNvSpPr/>
            <p:nvPr/>
          </p:nvSpPr>
          <p:spPr>
            <a:xfrm>
              <a:off x="975875" y="2107979"/>
              <a:ext cx="211379" cy="197768"/>
            </a:xfrm>
            <a:custGeom>
              <a:avLst/>
              <a:gdLst>
                <a:gd name="connsiteX0" fmla="*/ 367270 w 484573"/>
                <a:gd name="connsiteY0" fmla="*/ 0 h 545409"/>
                <a:gd name="connsiteX1" fmla="*/ 484573 w 484573"/>
                <a:gd name="connsiteY1" fmla="*/ 437782 h 545409"/>
                <a:gd name="connsiteX2" fmla="*/ 343224 w 484573"/>
                <a:gd name="connsiteY2" fmla="*/ 489516 h 545409"/>
                <a:gd name="connsiteX3" fmla="*/ 227199 w 484573"/>
                <a:gd name="connsiteY3" fmla="*/ 545409 h 545409"/>
                <a:gd name="connsiteX4" fmla="*/ 0 w 484573"/>
                <a:gd name="connsiteY4" fmla="*/ 151887 h 545409"/>
                <a:gd name="connsiteX5" fmla="*/ 166676 w 484573"/>
                <a:gd name="connsiteY5" fmla="*/ 71596 h 545409"/>
                <a:gd name="connsiteX6" fmla="*/ 350527 w 484573"/>
                <a:gd name="connsiteY6" fmla="*/ 4305 h 545409"/>
                <a:gd name="connsiteX7" fmla="*/ 367270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367270" y="0"/>
                  </a:moveTo>
                  <a:lnTo>
                    <a:pt x="484573" y="437782"/>
                  </a:lnTo>
                  <a:lnTo>
                    <a:pt x="343224" y="489516"/>
                  </a:lnTo>
                  <a:lnTo>
                    <a:pt x="227199" y="545409"/>
                  </a:lnTo>
                  <a:lnTo>
                    <a:pt x="0" y="151887"/>
                  </a:lnTo>
                  <a:lnTo>
                    <a:pt x="166676" y="71596"/>
                  </a:lnTo>
                  <a:cubicBezTo>
                    <a:pt x="226528" y="46281"/>
                    <a:pt x="287867" y="23795"/>
                    <a:pt x="350527" y="4305"/>
                  </a:cubicBezTo>
                  <a:lnTo>
                    <a:pt x="36727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Shape 10">
              <a:extLst>
                <a:ext uri="{FF2B5EF4-FFF2-40B4-BE49-F238E27FC236}">
                  <a16:creationId xmlns:a16="http://schemas.microsoft.com/office/drawing/2014/main" id="{F65FE7F5-D893-441C-A7D6-C961525CE6C9}"/>
                </a:ext>
              </a:extLst>
            </p:cNvPr>
            <p:cNvSpPr/>
            <p:nvPr/>
          </p:nvSpPr>
          <p:spPr>
            <a:xfrm>
              <a:off x="1589457" y="2107979"/>
              <a:ext cx="211379" cy="197768"/>
            </a:xfrm>
            <a:custGeom>
              <a:avLst/>
              <a:gdLst>
                <a:gd name="connsiteX0" fmla="*/ 117303 w 484573"/>
                <a:gd name="connsiteY0" fmla="*/ 0 h 545409"/>
                <a:gd name="connsiteX1" fmla="*/ 134045 w 484573"/>
                <a:gd name="connsiteY1" fmla="*/ 4305 h 545409"/>
                <a:gd name="connsiteX2" fmla="*/ 317896 w 484573"/>
                <a:gd name="connsiteY2" fmla="*/ 71596 h 545409"/>
                <a:gd name="connsiteX3" fmla="*/ 484573 w 484573"/>
                <a:gd name="connsiteY3" fmla="*/ 151888 h 545409"/>
                <a:gd name="connsiteX4" fmla="*/ 257374 w 484573"/>
                <a:gd name="connsiteY4" fmla="*/ 545409 h 545409"/>
                <a:gd name="connsiteX5" fmla="*/ 141348 w 484573"/>
                <a:gd name="connsiteY5" fmla="*/ 489516 h 545409"/>
                <a:gd name="connsiteX6" fmla="*/ 0 w 484573"/>
                <a:gd name="connsiteY6" fmla="*/ 437782 h 545409"/>
                <a:gd name="connsiteX7" fmla="*/ 117303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117303" y="0"/>
                  </a:moveTo>
                  <a:lnTo>
                    <a:pt x="134045" y="4305"/>
                  </a:lnTo>
                  <a:cubicBezTo>
                    <a:pt x="196705" y="23795"/>
                    <a:pt x="258045" y="46281"/>
                    <a:pt x="317896" y="71596"/>
                  </a:cubicBezTo>
                  <a:lnTo>
                    <a:pt x="484573" y="151888"/>
                  </a:lnTo>
                  <a:lnTo>
                    <a:pt x="257374" y="545409"/>
                  </a:lnTo>
                  <a:lnTo>
                    <a:pt x="141348" y="489516"/>
                  </a:lnTo>
                  <a:lnTo>
                    <a:pt x="0" y="437782"/>
                  </a:lnTo>
                  <a:lnTo>
                    <a:pt x="11730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29C9168E-AC0B-4C8C-88C0-D6BCA009D5F9}"/>
                </a:ext>
              </a:extLst>
            </p:cNvPr>
            <p:cNvSpPr/>
            <p:nvPr/>
          </p:nvSpPr>
          <p:spPr>
            <a:xfrm>
              <a:off x="791435" y="2186452"/>
              <a:ext cx="236211" cy="203936"/>
            </a:xfrm>
            <a:custGeom>
              <a:avLst/>
              <a:gdLst>
                <a:gd name="connsiteX0" fmla="*/ 314892 w 541500"/>
                <a:gd name="connsiteY0" fmla="*/ 0 h 562417"/>
                <a:gd name="connsiteX1" fmla="*/ 541500 w 541500"/>
                <a:gd name="connsiteY1" fmla="*/ 392496 h 562417"/>
                <a:gd name="connsiteX2" fmla="*/ 503171 w 541500"/>
                <a:gd name="connsiteY2" fmla="*/ 415781 h 562417"/>
                <a:gd name="connsiteX3" fmla="*/ 384039 w 541500"/>
                <a:gd name="connsiteY3" fmla="*/ 504867 h 562417"/>
                <a:gd name="connsiteX4" fmla="*/ 320718 w 541500"/>
                <a:gd name="connsiteY4" fmla="*/ 562417 h 562417"/>
                <a:gd name="connsiteX5" fmla="*/ 0 w 541500"/>
                <a:gd name="connsiteY5" fmla="*/ 241699 h 562417"/>
                <a:gd name="connsiteX6" fmla="*/ 95530 w 541500"/>
                <a:gd name="connsiteY6" fmla="*/ 154875 h 562417"/>
                <a:gd name="connsiteX7" fmla="*/ 249579 w 541500"/>
                <a:gd name="connsiteY7" fmla="*/ 39679 h 562417"/>
                <a:gd name="connsiteX8" fmla="*/ 31489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14892" y="0"/>
                  </a:moveTo>
                  <a:lnTo>
                    <a:pt x="541500" y="392496"/>
                  </a:lnTo>
                  <a:lnTo>
                    <a:pt x="503171" y="415781"/>
                  </a:lnTo>
                  <a:cubicBezTo>
                    <a:pt x="462007" y="443591"/>
                    <a:pt x="422253" y="473330"/>
                    <a:pt x="384039" y="504867"/>
                  </a:cubicBezTo>
                  <a:lnTo>
                    <a:pt x="320718" y="562417"/>
                  </a:lnTo>
                  <a:lnTo>
                    <a:pt x="0" y="241699"/>
                  </a:lnTo>
                  <a:lnTo>
                    <a:pt x="95530" y="154875"/>
                  </a:lnTo>
                  <a:cubicBezTo>
                    <a:pt x="144945" y="114094"/>
                    <a:pt x="196350" y="75640"/>
                    <a:pt x="249579" y="39679"/>
                  </a:cubicBezTo>
                  <a:lnTo>
                    <a:pt x="31489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eeform: Shape 12">
              <a:extLst>
                <a:ext uri="{FF2B5EF4-FFF2-40B4-BE49-F238E27FC236}">
                  <a16:creationId xmlns:a16="http://schemas.microsoft.com/office/drawing/2014/main" id="{BF135182-960C-4721-8758-933EF9229F54}"/>
                </a:ext>
              </a:extLst>
            </p:cNvPr>
            <p:cNvSpPr/>
            <p:nvPr/>
          </p:nvSpPr>
          <p:spPr>
            <a:xfrm>
              <a:off x="1749063" y="2186452"/>
              <a:ext cx="236212" cy="203936"/>
            </a:xfrm>
            <a:custGeom>
              <a:avLst/>
              <a:gdLst>
                <a:gd name="connsiteX0" fmla="*/ 226608 w 541501"/>
                <a:gd name="connsiteY0" fmla="*/ 0 h 562417"/>
                <a:gd name="connsiteX1" fmla="*/ 291920 w 541501"/>
                <a:gd name="connsiteY1" fmla="*/ 39678 h 562417"/>
                <a:gd name="connsiteX2" fmla="*/ 445969 w 541501"/>
                <a:gd name="connsiteY2" fmla="*/ 154874 h 562417"/>
                <a:gd name="connsiteX3" fmla="*/ 541501 w 541501"/>
                <a:gd name="connsiteY3" fmla="*/ 241698 h 562417"/>
                <a:gd name="connsiteX4" fmla="*/ 220782 w 541501"/>
                <a:gd name="connsiteY4" fmla="*/ 562417 h 562417"/>
                <a:gd name="connsiteX5" fmla="*/ 157460 w 541501"/>
                <a:gd name="connsiteY5" fmla="*/ 504866 h 562417"/>
                <a:gd name="connsiteX6" fmla="*/ 38328 w 541501"/>
                <a:gd name="connsiteY6" fmla="*/ 415780 h 562417"/>
                <a:gd name="connsiteX7" fmla="*/ 0 w 541501"/>
                <a:gd name="connsiteY7" fmla="*/ 392495 h 562417"/>
                <a:gd name="connsiteX8" fmla="*/ 226608 w 541501"/>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1" h="562417">
                  <a:moveTo>
                    <a:pt x="226608" y="0"/>
                  </a:moveTo>
                  <a:lnTo>
                    <a:pt x="291920" y="39678"/>
                  </a:lnTo>
                  <a:cubicBezTo>
                    <a:pt x="345149" y="75639"/>
                    <a:pt x="396555" y="114093"/>
                    <a:pt x="445969" y="154874"/>
                  </a:cubicBezTo>
                  <a:lnTo>
                    <a:pt x="541501" y="241698"/>
                  </a:lnTo>
                  <a:lnTo>
                    <a:pt x="220782" y="562417"/>
                  </a:lnTo>
                  <a:lnTo>
                    <a:pt x="157460" y="504866"/>
                  </a:lnTo>
                  <a:cubicBezTo>
                    <a:pt x="119246" y="473329"/>
                    <a:pt x="79492" y="443590"/>
                    <a:pt x="38328" y="415780"/>
                  </a:cubicBezTo>
                  <a:lnTo>
                    <a:pt x="0" y="392495"/>
                  </a:lnTo>
                  <a:lnTo>
                    <a:pt x="22660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Shape 13">
              <a:extLst>
                <a:ext uri="{FF2B5EF4-FFF2-40B4-BE49-F238E27FC236}">
                  <a16:creationId xmlns:a16="http://schemas.microsoft.com/office/drawing/2014/main" id="{AC6CD610-3732-415B-8BFF-C6E7FFF3E154}"/>
                </a:ext>
              </a:extLst>
            </p:cNvPr>
            <p:cNvSpPr/>
            <p:nvPr/>
          </p:nvSpPr>
          <p:spPr>
            <a:xfrm>
              <a:off x="1884153" y="2306330"/>
              <a:ext cx="245336" cy="196351"/>
            </a:xfrm>
            <a:custGeom>
              <a:avLst/>
              <a:gdLst>
                <a:gd name="connsiteX0" fmla="*/ 320718 w 562417"/>
                <a:gd name="connsiteY0" fmla="*/ 0 h 541501"/>
                <a:gd name="connsiteX1" fmla="*/ 407542 w 562417"/>
                <a:gd name="connsiteY1" fmla="*/ 95531 h 541501"/>
                <a:gd name="connsiteX2" fmla="*/ 522738 w 562417"/>
                <a:gd name="connsiteY2" fmla="*/ 249580 h 541501"/>
                <a:gd name="connsiteX3" fmla="*/ 562417 w 562417"/>
                <a:gd name="connsiteY3" fmla="*/ 314893 h 541501"/>
                <a:gd name="connsiteX4" fmla="*/ 169921 w 562417"/>
                <a:gd name="connsiteY4" fmla="*/ 541501 h 541501"/>
                <a:gd name="connsiteX5" fmla="*/ 146636 w 562417"/>
                <a:gd name="connsiteY5" fmla="*/ 503172 h 541501"/>
                <a:gd name="connsiteX6" fmla="*/ 57550 w 562417"/>
                <a:gd name="connsiteY6" fmla="*/ 384040 h 541501"/>
                <a:gd name="connsiteX7" fmla="*/ 0 w 562417"/>
                <a:gd name="connsiteY7" fmla="*/ 320719 h 541501"/>
                <a:gd name="connsiteX8" fmla="*/ 320718 w 562417"/>
                <a:gd name="connsiteY8" fmla="*/ 0 h 5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1">
                  <a:moveTo>
                    <a:pt x="320718" y="0"/>
                  </a:moveTo>
                  <a:lnTo>
                    <a:pt x="407542" y="95531"/>
                  </a:lnTo>
                  <a:cubicBezTo>
                    <a:pt x="448323" y="144946"/>
                    <a:pt x="486778" y="196351"/>
                    <a:pt x="522738" y="249580"/>
                  </a:cubicBezTo>
                  <a:lnTo>
                    <a:pt x="562417" y="314893"/>
                  </a:lnTo>
                  <a:lnTo>
                    <a:pt x="169921" y="541501"/>
                  </a:lnTo>
                  <a:lnTo>
                    <a:pt x="146636" y="503172"/>
                  </a:lnTo>
                  <a:cubicBezTo>
                    <a:pt x="118826" y="462008"/>
                    <a:pt x="89088" y="422254"/>
                    <a:pt x="57550" y="384040"/>
                  </a:cubicBezTo>
                  <a:lnTo>
                    <a:pt x="0" y="320719"/>
                  </a:lnTo>
                  <a:lnTo>
                    <a:pt x="32071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78D51E1E-B988-422B-A7B1-3FCF8AC791C3}"/>
                </a:ext>
              </a:extLst>
            </p:cNvPr>
            <p:cNvSpPr/>
            <p:nvPr/>
          </p:nvSpPr>
          <p:spPr>
            <a:xfrm>
              <a:off x="647222" y="2306330"/>
              <a:ext cx="245336" cy="196351"/>
            </a:xfrm>
            <a:custGeom>
              <a:avLst/>
              <a:gdLst>
                <a:gd name="connsiteX0" fmla="*/ 241698 w 562417"/>
                <a:gd name="connsiteY0" fmla="*/ 0 h 541500"/>
                <a:gd name="connsiteX1" fmla="*/ 562417 w 562417"/>
                <a:gd name="connsiteY1" fmla="*/ 320719 h 541500"/>
                <a:gd name="connsiteX2" fmla="*/ 504866 w 562417"/>
                <a:gd name="connsiteY2" fmla="*/ 384040 h 541500"/>
                <a:gd name="connsiteX3" fmla="*/ 415780 w 562417"/>
                <a:gd name="connsiteY3" fmla="*/ 503172 h 541500"/>
                <a:gd name="connsiteX4" fmla="*/ 392495 w 562417"/>
                <a:gd name="connsiteY4" fmla="*/ 541500 h 541500"/>
                <a:gd name="connsiteX5" fmla="*/ 0 w 562417"/>
                <a:gd name="connsiteY5" fmla="*/ 314893 h 541500"/>
                <a:gd name="connsiteX6" fmla="*/ 39678 w 562417"/>
                <a:gd name="connsiteY6" fmla="*/ 249580 h 541500"/>
                <a:gd name="connsiteX7" fmla="*/ 154874 w 562417"/>
                <a:gd name="connsiteY7" fmla="*/ 95531 h 541500"/>
                <a:gd name="connsiteX8" fmla="*/ 241698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241698" y="0"/>
                  </a:moveTo>
                  <a:lnTo>
                    <a:pt x="562417" y="320719"/>
                  </a:lnTo>
                  <a:lnTo>
                    <a:pt x="504866" y="384040"/>
                  </a:lnTo>
                  <a:cubicBezTo>
                    <a:pt x="473329" y="422254"/>
                    <a:pt x="443590" y="462008"/>
                    <a:pt x="415780" y="503172"/>
                  </a:cubicBezTo>
                  <a:lnTo>
                    <a:pt x="392495" y="541500"/>
                  </a:lnTo>
                  <a:lnTo>
                    <a:pt x="0" y="314893"/>
                  </a:lnTo>
                  <a:lnTo>
                    <a:pt x="39678" y="249580"/>
                  </a:lnTo>
                  <a:cubicBezTo>
                    <a:pt x="75639" y="196351"/>
                    <a:pt x="114093" y="144946"/>
                    <a:pt x="154874" y="95531"/>
                  </a:cubicBezTo>
                  <a:lnTo>
                    <a:pt x="24169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7B39C7AA-8012-4DAB-BDBD-AD25D7A66E89}"/>
                </a:ext>
              </a:extLst>
            </p:cNvPr>
            <p:cNvSpPr/>
            <p:nvPr/>
          </p:nvSpPr>
          <p:spPr>
            <a:xfrm>
              <a:off x="552816" y="2459644"/>
              <a:ext cx="237917" cy="175709"/>
            </a:xfrm>
            <a:custGeom>
              <a:avLst/>
              <a:gdLst>
                <a:gd name="connsiteX0" fmla="*/ 151887 w 545409"/>
                <a:gd name="connsiteY0" fmla="*/ 0 h 484573"/>
                <a:gd name="connsiteX1" fmla="*/ 545409 w 545409"/>
                <a:gd name="connsiteY1" fmla="*/ 227200 h 484573"/>
                <a:gd name="connsiteX2" fmla="*/ 489516 w 545409"/>
                <a:gd name="connsiteY2" fmla="*/ 343224 h 484573"/>
                <a:gd name="connsiteX3" fmla="*/ 437782 w 545409"/>
                <a:gd name="connsiteY3" fmla="*/ 484573 h 484573"/>
                <a:gd name="connsiteX4" fmla="*/ 0 w 545409"/>
                <a:gd name="connsiteY4" fmla="*/ 367270 h 484573"/>
                <a:gd name="connsiteX5" fmla="*/ 4305 w 545409"/>
                <a:gd name="connsiteY5" fmla="*/ 350527 h 484573"/>
                <a:gd name="connsiteX6" fmla="*/ 71596 w 545409"/>
                <a:gd name="connsiteY6" fmla="*/ 166676 h 484573"/>
                <a:gd name="connsiteX7" fmla="*/ 151887 w 545409"/>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3">
                  <a:moveTo>
                    <a:pt x="151887" y="0"/>
                  </a:moveTo>
                  <a:lnTo>
                    <a:pt x="545409" y="227200"/>
                  </a:lnTo>
                  <a:lnTo>
                    <a:pt x="489516" y="343224"/>
                  </a:lnTo>
                  <a:lnTo>
                    <a:pt x="437782" y="484573"/>
                  </a:lnTo>
                  <a:lnTo>
                    <a:pt x="0" y="367270"/>
                  </a:lnTo>
                  <a:lnTo>
                    <a:pt x="4305" y="350527"/>
                  </a:lnTo>
                  <a:cubicBezTo>
                    <a:pt x="23795" y="287867"/>
                    <a:pt x="46281" y="226528"/>
                    <a:pt x="71596" y="166676"/>
                  </a:cubicBezTo>
                  <a:lnTo>
                    <a:pt x="15188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86A3BDED-7F4B-4572-AB61-EBB7F3C7C537}"/>
                </a:ext>
              </a:extLst>
            </p:cNvPr>
            <p:cNvSpPr/>
            <p:nvPr/>
          </p:nvSpPr>
          <p:spPr>
            <a:xfrm>
              <a:off x="1985976" y="2459645"/>
              <a:ext cx="237916" cy="175709"/>
            </a:xfrm>
            <a:custGeom>
              <a:avLst/>
              <a:gdLst>
                <a:gd name="connsiteX0" fmla="*/ 393521 w 545408"/>
                <a:gd name="connsiteY0" fmla="*/ 0 h 484573"/>
                <a:gd name="connsiteX1" fmla="*/ 473812 w 545408"/>
                <a:gd name="connsiteY1" fmla="*/ 166676 h 484573"/>
                <a:gd name="connsiteX2" fmla="*/ 541103 w 545408"/>
                <a:gd name="connsiteY2" fmla="*/ 350527 h 484573"/>
                <a:gd name="connsiteX3" fmla="*/ 545408 w 545408"/>
                <a:gd name="connsiteY3" fmla="*/ 367270 h 484573"/>
                <a:gd name="connsiteX4" fmla="*/ 107627 w 545408"/>
                <a:gd name="connsiteY4" fmla="*/ 484573 h 484573"/>
                <a:gd name="connsiteX5" fmla="*/ 55892 w 545408"/>
                <a:gd name="connsiteY5" fmla="*/ 343224 h 484573"/>
                <a:gd name="connsiteX6" fmla="*/ 0 w 545408"/>
                <a:gd name="connsiteY6" fmla="*/ 227200 h 484573"/>
                <a:gd name="connsiteX7" fmla="*/ 393521 w 545408"/>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3">
                  <a:moveTo>
                    <a:pt x="393521" y="0"/>
                  </a:moveTo>
                  <a:lnTo>
                    <a:pt x="473812" y="166676"/>
                  </a:lnTo>
                  <a:cubicBezTo>
                    <a:pt x="499128" y="226528"/>
                    <a:pt x="521614" y="287867"/>
                    <a:pt x="541103" y="350527"/>
                  </a:cubicBezTo>
                  <a:lnTo>
                    <a:pt x="545408" y="367270"/>
                  </a:lnTo>
                  <a:lnTo>
                    <a:pt x="107627" y="484573"/>
                  </a:lnTo>
                  <a:lnTo>
                    <a:pt x="55892" y="343224"/>
                  </a:lnTo>
                  <a:lnTo>
                    <a:pt x="0" y="227200"/>
                  </a:lnTo>
                  <a:lnTo>
                    <a:pt x="3935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F7F2D3DD-B4AE-417E-B3E9-3596B7DFFCC5}"/>
                </a:ext>
              </a:extLst>
            </p:cNvPr>
            <p:cNvSpPr/>
            <p:nvPr/>
          </p:nvSpPr>
          <p:spPr>
            <a:xfrm>
              <a:off x="516836" y="2636975"/>
              <a:ext cx="213254" cy="142750"/>
            </a:xfrm>
            <a:custGeom>
              <a:avLst/>
              <a:gdLst>
                <a:gd name="connsiteX0" fmla="*/ 51174 w 488871"/>
                <a:gd name="connsiteY0" fmla="*/ 0 h 393679"/>
                <a:gd name="connsiteX1" fmla="*/ 488871 w 488871"/>
                <a:gd name="connsiteY1" fmla="*/ 117281 h 393679"/>
                <a:gd name="connsiteX2" fmla="*/ 481830 w 488871"/>
                <a:gd name="connsiteY2" fmla="*/ 144665 h 393679"/>
                <a:gd name="connsiteX3" fmla="*/ 458380 w 488871"/>
                <a:gd name="connsiteY3" fmla="*/ 298319 h 393679"/>
                <a:gd name="connsiteX4" fmla="*/ 453565 w 488871"/>
                <a:gd name="connsiteY4" fmla="*/ 393679 h 393679"/>
                <a:gd name="connsiteX5" fmla="*/ 0 w 488871"/>
                <a:gd name="connsiteY5" fmla="*/ 393679 h 393679"/>
                <a:gd name="connsiteX6" fmla="*/ 7157 w 488871"/>
                <a:gd name="connsiteY6" fmla="*/ 251944 h 393679"/>
                <a:gd name="connsiteX7" fmla="*/ 37481 w 488871"/>
                <a:gd name="connsiteY7" fmla="*/ 53256 h 393679"/>
                <a:gd name="connsiteX8" fmla="*/ 51174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51174" y="0"/>
                  </a:moveTo>
                  <a:lnTo>
                    <a:pt x="488871" y="117281"/>
                  </a:lnTo>
                  <a:lnTo>
                    <a:pt x="481830" y="144665"/>
                  </a:lnTo>
                  <a:cubicBezTo>
                    <a:pt x="471523" y="195035"/>
                    <a:pt x="463663" y="246296"/>
                    <a:pt x="458380" y="298319"/>
                  </a:cubicBezTo>
                  <a:lnTo>
                    <a:pt x="453565" y="393679"/>
                  </a:lnTo>
                  <a:lnTo>
                    <a:pt x="0" y="393679"/>
                  </a:lnTo>
                  <a:lnTo>
                    <a:pt x="7157" y="251944"/>
                  </a:lnTo>
                  <a:cubicBezTo>
                    <a:pt x="13989" y="184674"/>
                    <a:pt x="24153" y="118389"/>
                    <a:pt x="37481" y="53256"/>
                  </a:cubicBezTo>
                  <a:lnTo>
                    <a:pt x="51174"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FD80BC1A-6088-4A38-B510-B9E049274471}"/>
                </a:ext>
              </a:extLst>
            </p:cNvPr>
            <p:cNvSpPr/>
            <p:nvPr/>
          </p:nvSpPr>
          <p:spPr>
            <a:xfrm>
              <a:off x="2046620" y="2636975"/>
              <a:ext cx="213254" cy="142750"/>
            </a:xfrm>
            <a:custGeom>
              <a:avLst/>
              <a:gdLst>
                <a:gd name="connsiteX0" fmla="*/ 437697 w 488871"/>
                <a:gd name="connsiteY0" fmla="*/ 0 h 393679"/>
                <a:gd name="connsiteX1" fmla="*/ 451390 w 488871"/>
                <a:gd name="connsiteY1" fmla="*/ 53256 h 393679"/>
                <a:gd name="connsiteX2" fmla="*/ 481714 w 488871"/>
                <a:gd name="connsiteY2" fmla="*/ 251944 h 393679"/>
                <a:gd name="connsiteX3" fmla="*/ 488871 w 488871"/>
                <a:gd name="connsiteY3" fmla="*/ 393679 h 393679"/>
                <a:gd name="connsiteX4" fmla="*/ 35307 w 488871"/>
                <a:gd name="connsiteY4" fmla="*/ 393679 h 393679"/>
                <a:gd name="connsiteX5" fmla="*/ 30491 w 488871"/>
                <a:gd name="connsiteY5" fmla="*/ 298319 h 393679"/>
                <a:gd name="connsiteX6" fmla="*/ 7041 w 488871"/>
                <a:gd name="connsiteY6" fmla="*/ 144665 h 393679"/>
                <a:gd name="connsiteX7" fmla="*/ 0 w 488871"/>
                <a:gd name="connsiteY7" fmla="*/ 117281 h 393679"/>
                <a:gd name="connsiteX8" fmla="*/ 43769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437697" y="0"/>
                  </a:moveTo>
                  <a:lnTo>
                    <a:pt x="451390" y="53256"/>
                  </a:lnTo>
                  <a:cubicBezTo>
                    <a:pt x="464719" y="118389"/>
                    <a:pt x="474882" y="184674"/>
                    <a:pt x="481714" y="251944"/>
                  </a:cubicBezTo>
                  <a:lnTo>
                    <a:pt x="488871" y="393679"/>
                  </a:lnTo>
                  <a:lnTo>
                    <a:pt x="35307" y="393679"/>
                  </a:lnTo>
                  <a:lnTo>
                    <a:pt x="30491" y="298319"/>
                  </a:lnTo>
                  <a:cubicBezTo>
                    <a:pt x="25208" y="246296"/>
                    <a:pt x="17348" y="195035"/>
                    <a:pt x="7041" y="144665"/>
                  </a:cubicBezTo>
                  <a:lnTo>
                    <a:pt x="0" y="117281"/>
                  </a:lnTo>
                  <a:lnTo>
                    <a:pt x="43769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1EFC4354-9493-484F-B4BE-BBBD27706F93}"/>
                </a:ext>
              </a:extLst>
            </p:cNvPr>
            <p:cNvSpPr/>
            <p:nvPr/>
          </p:nvSpPr>
          <p:spPr>
            <a:xfrm>
              <a:off x="516836" y="2825315"/>
              <a:ext cx="213254" cy="142750"/>
            </a:xfrm>
            <a:custGeom>
              <a:avLst/>
              <a:gdLst>
                <a:gd name="connsiteX0" fmla="*/ 0 w 488871"/>
                <a:gd name="connsiteY0" fmla="*/ 0 h 393679"/>
                <a:gd name="connsiteX1" fmla="*/ 453565 w 488871"/>
                <a:gd name="connsiteY1" fmla="*/ 0 h 393679"/>
                <a:gd name="connsiteX2" fmla="*/ 458380 w 488871"/>
                <a:gd name="connsiteY2" fmla="*/ 95360 h 393679"/>
                <a:gd name="connsiteX3" fmla="*/ 481830 w 488871"/>
                <a:gd name="connsiteY3" fmla="*/ 249014 h 393679"/>
                <a:gd name="connsiteX4" fmla="*/ 488871 w 488871"/>
                <a:gd name="connsiteY4" fmla="*/ 276399 h 393679"/>
                <a:gd name="connsiteX5" fmla="*/ 51174 w 488871"/>
                <a:gd name="connsiteY5" fmla="*/ 393679 h 393679"/>
                <a:gd name="connsiteX6" fmla="*/ 37481 w 488871"/>
                <a:gd name="connsiteY6" fmla="*/ 340423 h 393679"/>
                <a:gd name="connsiteX7" fmla="*/ 7157 w 488871"/>
                <a:gd name="connsiteY7" fmla="*/ 141735 h 393679"/>
                <a:gd name="connsiteX8" fmla="*/ 0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0" y="0"/>
                  </a:moveTo>
                  <a:lnTo>
                    <a:pt x="453565" y="0"/>
                  </a:lnTo>
                  <a:lnTo>
                    <a:pt x="458380" y="95360"/>
                  </a:lnTo>
                  <a:cubicBezTo>
                    <a:pt x="463663" y="147383"/>
                    <a:pt x="471523" y="198644"/>
                    <a:pt x="481830" y="249014"/>
                  </a:cubicBezTo>
                  <a:lnTo>
                    <a:pt x="488871" y="276399"/>
                  </a:lnTo>
                  <a:lnTo>
                    <a:pt x="51174" y="393679"/>
                  </a:lnTo>
                  <a:lnTo>
                    <a:pt x="37481" y="340423"/>
                  </a:lnTo>
                  <a:cubicBezTo>
                    <a:pt x="24153" y="275290"/>
                    <a:pt x="13989" y="209005"/>
                    <a:pt x="7157" y="141735"/>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A033BF05-C6E6-47C0-AC1A-2802519A6AF6}"/>
                </a:ext>
              </a:extLst>
            </p:cNvPr>
            <p:cNvSpPr/>
            <p:nvPr/>
          </p:nvSpPr>
          <p:spPr>
            <a:xfrm>
              <a:off x="2046620" y="2825315"/>
              <a:ext cx="213254" cy="142750"/>
            </a:xfrm>
            <a:custGeom>
              <a:avLst/>
              <a:gdLst>
                <a:gd name="connsiteX0" fmla="*/ 35307 w 488871"/>
                <a:gd name="connsiteY0" fmla="*/ 0 h 393679"/>
                <a:gd name="connsiteX1" fmla="*/ 488871 w 488871"/>
                <a:gd name="connsiteY1" fmla="*/ 0 h 393679"/>
                <a:gd name="connsiteX2" fmla="*/ 481714 w 488871"/>
                <a:gd name="connsiteY2" fmla="*/ 141735 h 393679"/>
                <a:gd name="connsiteX3" fmla="*/ 451390 w 488871"/>
                <a:gd name="connsiteY3" fmla="*/ 340423 h 393679"/>
                <a:gd name="connsiteX4" fmla="*/ 437697 w 488871"/>
                <a:gd name="connsiteY4" fmla="*/ 393679 h 393679"/>
                <a:gd name="connsiteX5" fmla="*/ 0 w 488871"/>
                <a:gd name="connsiteY5" fmla="*/ 276399 h 393679"/>
                <a:gd name="connsiteX6" fmla="*/ 7041 w 488871"/>
                <a:gd name="connsiteY6" fmla="*/ 249014 h 393679"/>
                <a:gd name="connsiteX7" fmla="*/ 30491 w 488871"/>
                <a:gd name="connsiteY7" fmla="*/ 95360 h 393679"/>
                <a:gd name="connsiteX8" fmla="*/ 3530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35307" y="0"/>
                  </a:moveTo>
                  <a:lnTo>
                    <a:pt x="488871" y="0"/>
                  </a:lnTo>
                  <a:lnTo>
                    <a:pt x="481714" y="141735"/>
                  </a:lnTo>
                  <a:cubicBezTo>
                    <a:pt x="474882" y="209005"/>
                    <a:pt x="464719" y="275290"/>
                    <a:pt x="451390" y="340423"/>
                  </a:cubicBezTo>
                  <a:lnTo>
                    <a:pt x="437697" y="393679"/>
                  </a:lnTo>
                  <a:lnTo>
                    <a:pt x="0" y="276399"/>
                  </a:lnTo>
                  <a:lnTo>
                    <a:pt x="7041" y="249014"/>
                  </a:lnTo>
                  <a:cubicBezTo>
                    <a:pt x="17348" y="198644"/>
                    <a:pt x="25208" y="147383"/>
                    <a:pt x="30491" y="95360"/>
                  </a:cubicBezTo>
                  <a:lnTo>
                    <a:pt x="3530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24AB99DE-0A46-437A-BBA9-8F2212985129}"/>
                </a:ext>
              </a:extLst>
            </p:cNvPr>
            <p:cNvSpPr/>
            <p:nvPr/>
          </p:nvSpPr>
          <p:spPr>
            <a:xfrm>
              <a:off x="1985976" y="2969685"/>
              <a:ext cx="237916" cy="175709"/>
            </a:xfrm>
            <a:custGeom>
              <a:avLst/>
              <a:gdLst>
                <a:gd name="connsiteX0" fmla="*/ 107627 w 545408"/>
                <a:gd name="connsiteY0" fmla="*/ 0 h 484574"/>
                <a:gd name="connsiteX1" fmla="*/ 545408 w 545408"/>
                <a:gd name="connsiteY1" fmla="*/ 117303 h 484574"/>
                <a:gd name="connsiteX2" fmla="*/ 541103 w 545408"/>
                <a:gd name="connsiteY2" fmla="*/ 134046 h 484574"/>
                <a:gd name="connsiteX3" fmla="*/ 473812 w 545408"/>
                <a:gd name="connsiteY3" fmla="*/ 317897 h 484574"/>
                <a:gd name="connsiteX4" fmla="*/ 393521 w 545408"/>
                <a:gd name="connsiteY4" fmla="*/ 484574 h 484574"/>
                <a:gd name="connsiteX5" fmla="*/ 0 w 545408"/>
                <a:gd name="connsiteY5" fmla="*/ 257374 h 484574"/>
                <a:gd name="connsiteX6" fmla="*/ 55892 w 545408"/>
                <a:gd name="connsiteY6" fmla="*/ 141349 h 484574"/>
                <a:gd name="connsiteX7" fmla="*/ 107627 w 545408"/>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4">
                  <a:moveTo>
                    <a:pt x="107627" y="0"/>
                  </a:moveTo>
                  <a:lnTo>
                    <a:pt x="545408" y="117303"/>
                  </a:lnTo>
                  <a:lnTo>
                    <a:pt x="541103" y="134046"/>
                  </a:lnTo>
                  <a:cubicBezTo>
                    <a:pt x="521614" y="196706"/>
                    <a:pt x="499128" y="258046"/>
                    <a:pt x="473812" y="317897"/>
                  </a:cubicBezTo>
                  <a:lnTo>
                    <a:pt x="393521" y="484574"/>
                  </a:lnTo>
                  <a:lnTo>
                    <a:pt x="0" y="257374"/>
                  </a:lnTo>
                  <a:lnTo>
                    <a:pt x="55892" y="141349"/>
                  </a:lnTo>
                  <a:lnTo>
                    <a:pt x="10762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861CC250-6D07-4082-923A-EC5B189F4F0C}"/>
                </a:ext>
              </a:extLst>
            </p:cNvPr>
            <p:cNvSpPr/>
            <p:nvPr/>
          </p:nvSpPr>
          <p:spPr>
            <a:xfrm>
              <a:off x="552817" y="2969685"/>
              <a:ext cx="237916" cy="175709"/>
            </a:xfrm>
            <a:custGeom>
              <a:avLst/>
              <a:gdLst>
                <a:gd name="connsiteX0" fmla="*/ 437782 w 545409"/>
                <a:gd name="connsiteY0" fmla="*/ 0 h 484574"/>
                <a:gd name="connsiteX1" fmla="*/ 489516 w 545409"/>
                <a:gd name="connsiteY1" fmla="*/ 141349 h 484574"/>
                <a:gd name="connsiteX2" fmla="*/ 545409 w 545409"/>
                <a:gd name="connsiteY2" fmla="*/ 257374 h 484574"/>
                <a:gd name="connsiteX3" fmla="*/ 151888 w 545409"/>
                <a:gd name="connsiteY3" fmla="*/ 484574 h 484574"/>
                <a:gd name="connsiteX4" fmla="*/ 71596 w 545409"/>
                <a:gd name="connsiteY4" fmla="*/ 317897 h 484574"/>
                <a:gd name="connsiteX5" fmla="*/ 4305 w 545409"/>
                <a:gd name="connsiteY5" fmla="*/ 134046 h 484574"/>
                <a:gd name="connsiteX6" fmla="*/ 0 w 545409"/>
                <a:gd name="connsiteY6" fmla="*/ 117304 h 484574"/>
                <a:gd name="connsiteX7" fmla="*/ 437782 w 545409"/>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4">
                  <a:moveTo>
                    <a:pt x="437782" y="0"/>
                  </a:moveTo>
                  <a:lnTo>
                    <a:pt x="489516" y="141349"/>
                  </a:lnTo>
                  <a:lnTo>
                    <a:pt x="545409" y="257374"/>
                  </a:lnTo>
                  <a:lnTo>
                    <a:pt x="151888" y="484574"/>
                  </a:lnTo>
                  <a:lnTo>
                    <a:pt x="71596" y="317897"/>
                  </a:lnTo>
                  <a:cubicBezTo>
                    <a:pt x="46281" y="258046"/>
                    <a:pt x="23795" y="196706"/>
                    <a:pt x="4305" y="134046"/>
                  </a:cubicBezTo>
                  <a:lnTo>
                    <a:pt x="0" y="117304"/>
                  </a:lnTo>
                  <a:lnTo>
                    <a:pt x="43778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30A43B23-A3AC-4ABB-BDF6-0860C9382BE3}"/>
                </a:ext>
              </a:extLst>
            </p:cNvPr>
            <p:cNvSpPr/>
            <p:nvPr/>
          </p:nvSpPr>
          <p:spPr>
            <a:xfrm>
              <a:off x="1884153" y="3102359"/>
              <a:ext cx="245336" cy="196351"/>
            </a:xfrm>
            <a:custGeom>
              <a:avLst/>
              <a:gdLst>
                <a:gd name="connsiteX0" fmla="*/ 169921 w 562417"/>
                <a:gd name="connsiteY0" fmla="*/ 0 h 541500"/>
                <a:gd name="connsiteX1" fmla="*/ 562417 w 562417"/>
                <a:gd name="connsiteY1" fmla="*/ 226607 h 541500"/>
                <a:gd name="connsiteX2" fmla="*/ 522738 w 562417"/>
                <a:gd name="connsiteY2" fmla="*/ 291920 h 541500"/>
                <a:gd name="connsiteX3" fmla="*/ 407542 w 562417"/>
                <a:gd name="connsiteY3" fmla="*/ 445969 h 541500"/>
                <a:gd name="connsiteX4" fmla="*/ 320718 w 562417"/>
                <a:gd name="connsiteY4" fmla="*/ 541500 h 541500"/>
                <a:gd name="connsiteX5" fmla="*/ 0 w 562417"/>
                <a:gd name="connsiteY5" fmla="*/ 220782 h 541500"/>
                <a:gd name="connsiteX6" fmla="*/ 57550 w 562417"/>
                <a:gd name="connsiteY6" fmla="*/ 157460 h 541500"/>
                <a:gd name="connsiteX7" fmla="*/ 146636 w 562417"/>
                <a:gd name="connsiteY7" fmla="*/ 38328 h 541500"/>
                <a:gd name="connsiteX8" fmla="*/ 169921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169921" y="0"/>
                  </a:moveTo>
                  <a:lnTo>
                    <a:pt x="562417" y="226607"/>
                  </a:lnTo>
                  <a:lnTo>
                    <a:pt x="522738" y="291920"/>
                  </a:lnTo>
                  <a:cubicBezTo>
                    <a:pt x="486778" y="345149"/>
                    <a:pt x="448323" y="396555"/>
                    <a:pt x="407542" y="445969"/>
                  </a:cubicBezTo>
                  <a:lnTo>
                    <a:pt x="320718" y="541500"/>
                  </a:lnTo>
                  <a:lnTo>
                    <a:pt x="0" y="220782"/>
                  </a:lnTo>
                  <a:lnTo>
                    <a:pt x="57550" y="157460"/>
                  </a:lnTo>
                  <a:cubicBezTo>
                    <a:pt x="89088" y="119246"/>
                    <a:pt x="118826" y="79492"/>
                    <a:pt x="146636" y="38328"/>
                  </a:cubicBezTo>
                  <a:lnTo>
                    <a:pt x="1699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FAE7A515-D1E7-4348-B18E-93C1F820E6B1}"/>
                </a:ext>
              </a:extLst>
            </p:cNvPr>
            <p:cNvSpPr/>
            <p:nvPr/>
          </p:nvSpPr>
          <p:spPr>
            <a:xfrm>
              <a:off x="647222" y="3102359"/>
              <a:ext cx="245336" cy="196351"/>
            </a:xfrm>
            <a:custGeom>
              <a:avLst/>
              <a:gdLst>
                <a:gd name="connsiteX0" fmla="*/ 392496 w 562417"/>
                <a:gd name="connsiteY0" fmla="*/ 0 h 541500"/>
                <a:gd name="connsiteX1" fmla="*/ 415780 w 562417"/>
                <a:gd name="connsiteY1" fmla="*/ 38328 h 541500"/>
                <a:gd name="connsiteX2" fmla="*/ 504866 w 562417"/>
                <a:gd name="connsiteY2" fmla="*/ 157460 h 541500"/>
                <a:gd name="connsiteX3" fmla="*/ 562417 w 562417"/>
                <a:gd name="connsiteY3" fmla="*/ 220782 h 541500"/>
                <a:gd name="connsiteX4" fmla="*/ 241698 w 562417"/>
                <a:gd name="connsiteY4" fmla="*/ 541500 h 541500"/>
                <a:gd name="connsiteX5" fmla="*/ 154874 w 562417"/>
                <a:gd name="connsiteY5" fmla="*/ 445969 h 541500"/>
                <a:gd name="connsiteX6" fmla="*/ 39678 w 562417"/>
                <a:gd name="connsiteY6" fmla="*/ 291920 h 541500"/>
                <a:gd name="connsiteX7" fmla="*/ 0 w 562417"/>
                <a:gd name="connsiteY7" fmla="*/ 226608 h 541500"/>
                <a:gd name="connsiteX8" fmla="*/ 392496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392496" y="0"/>
                  </a:moveTo>
                  <a:lnTo>
                    <a:pt x="415780" y="38328"/>
                  </a:lnTo>
                  <a:cubicBezTo>
                    <a:pt x="443590" y="79492"/>
                    <a:pt x="473329" y="119246"/>
                    <a:pt x="504866" y="157460"/>
                  </a:cubicBezTo>
                  <a:lnTo>
                    <a:pt x="562417" y="220782"/>
                  </a:lnTo>
                  <a:lnTo>
                    <a:pt x="241698" y="541500"/>
                  </a:lnTo>
                  <a:lnTo>
                    <a:pt x="154874" y="445969"/>
                  </a:lnTo>
                  <a:cubicBezTo>
                    <a:pt x="114093" y="396555"/>
                    <a:pt x="75639" y="345149"/>
                    <a:pt x="39678" y="291920"/>
                  </a:cubicBezTo>
                  <a:lnTo>
                    <a:pt x="0" y="226608"/>
                  </a:lnTo>
                  <a:lnTo>
                    <a:pt x="39249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51B7F64C-B4F8-4496-B3E1-7E55DCE07C06}"/>
                </a:ext>
              </a:extLst>
            </p:cNvPr>
            <p:cNvSpPr/>
            <p:nvPr/>
          </p:nvSpPr>
          <p:spPr>
            <a:xfrm>
              <a:off x="791435" y="3214653"/>
              <a:ext cx="236211" cy="203936"/>
            </a:xfrm>
            <a:custGeom>
              <a:avLst/>
              <a:gdLst>
                <a:gd name="connsiteX0" fmla="*/ 320719 w 541500"/>
                <a:gd name="connsiteY0" fmla="*/ 0 h 562417"/>
                <a:gd name="connsiteX1" fmla="*/ 384040 w 541500"/>
                <a:gd name="connsiteY1" fmla="*/ 57550 h 562417"/>
                <a:gd name="connsiteX2" fmla="*/ 503172 w 541500"/>
                <a:gd name="connsiteY2" fmla="*/ 146636 h 562417"/>
                <a:gd name="connsiteX3" fmla="*/ 541500 w 541500"/>
                <a:gd name="connsiteY3" fmla="*/ 169921 h 562417"/>
                <a:gd name="connsiteX4" fmla="*/ 314893 w 541500"/>
                <a:gd name="connsiteY4" fmla="*/ 562417 h 562417"/>
                <a:gd name="connsiteX5" fmla="*/ 249580 w 541500"/>
                <a:gd name="connsiteY5" fmla="*/ 522738 h 562417"/>
                <a:gd name="connsiteX6" fmla="*/ 95531 w 541500"/>
                <a:gd name="connsiteY6" fmla="*/ 407542 h 562417"/>
                <a:gd name="connsiteX7" fmla="*/ 0 w 541500"/>
                <a:gd name="connsiteY7" fmla="*/ 320719 h 562417"/>
                <a:gd name="connsiteX8" fmla="*/ 320719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20719" y="0"/>
                  </a:moveTo>
                  <a:lnTo>
                    <a:pt x="384040" y="57550"/>
                  </a:lnTo>
                  <a:cubicBezTo>
                    <a:pt x="422254" y="89088"/>
                    <a:pt x="462008" y="118826"/>
                    <a:pt x="503172" y="146636"/>
                  </a:cubicBezTo>
                  <a:lnTo>
                    <a:pt x="541500" y="169921"/>
                  </a:lnTo>
                  <a:lnTo>
                    <a:pt x="314893" y="562417"/>
                  </a:lnTo>
                  <a:lnTo>
                    <a:pt x="249580" y="522738"/>
                  </a:lnTo>
                  <a:cubicBezTo>
                    <a:pt x="196351" y="486778"/>
                    <a:pt x="144946" y="448323"/>
                    <a:pt x="95531" y="407542"/>
                  </a:cubicBezTo>
                  <a:lnTo>
                    <a:pt x="0" y="320719"/>
                  </a:lnTo>
                  <a:lnTo>
                    <a:pt x="320719"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648E0527-F601-4B4B-9664-974E3F8611EF}"/>
                </a:ext>
              </a:extLst>
            </p:cNvPr>
            <p:cNvSpPr/>
            <p:nvPr/>
          </p:nvSpPr>
          <p:spPr>
            <a:xfrm>
              <a:off x="1749063" y="3214653"/>
              <a:ext cx="236211" cy="203936"/>
            </a:xfrm>
            <a:custGeom>
              <a:avLst/>
              <a:gdLst>
                <a:gd name="connsiteX0" fmla="*/ 220782 w 541500"/>
                <a:gd name="connsiteY0" fmla="*/ 0 h 562417"/>
                <a:gd name="connsiteX1" fmla="*/ 541500 w 541500"/>
                <a:gd name="connsiteY1" fmla="*/ 320718 h 562417"/>
                <a:gd name="connsiteX2" fmla="*/ 445969 w 541500"/>
                <a:gd name="connsiteY2" fmla="*/ 407542 h 562417"/>
                <a:gd name="connsiteX3" fmla="*/ 291920 w 541500"/>
                <a:gd name="connsiteY3" fmla="*/ 522738 h 562417"/>
                <a:gd name="connsiteX4" fmla="*/ 226608 w 541500"/>
                <a:gd name="connsiteY4" fmla="*/ 562417 h 562417"/>
                <a:gd name="connsiteX5" fmla="*/ 0 w 541500"/>
                <a:gd name="connsiteY5" fmla="*/ 169921 h 562417"/>
                <a:gd name="connsiteX6" fmla="*/ 38328 w 541500"/>
                <a:gd name="connsiteY6" fmla="*/ 146636 h 562417"/>
                <a:gd name="connsiteX7" fmla="*/ 157460 w 541500"/>
                <a:gd name="connsiteY7" fmla="*/ 57550 h 562417"/>
                <a:gd name="connsiteX8" fmla="*/ 22078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220782" y="0"/>
                  </a:moveTo>
                  <a:lnTo>
                    <a:pt x="541500" y="320718"/>
                  </a:lnTo>
                  <a:lnTo>
                    <a:pt x="445969" y="407542"/>
                  </a:lnTo>
                  <a:cubicBezTo>
                    <a:pt x="396555" y="448323"/>
                    <a:pt x="345149" y="486778"/>
                    <a:pt x="291920" y="522738"/>
                  </a:cubicBezTo>
                  <a:lnTo>
                    <a:pt x="226608" y="562417"/>
                  </a:lnTo>
                  <a:lnTo>
                    <a:pt x="0" y="169921"/>
                  </a:lnTo>
                  <a:lnTo>
                    <a:pt x="38328" y="146636"/>
                  </a:lnTo>
                  <a:cubicBezTo>
                    <a:pt x="79492" y="118826"/>
                    <a:pt x="119246" y="89088"/>
                    <a:pt x="157460" y="57550"/>
                  </a:cubicBezTo>
                  <a:lnTo>
                    <a:pt x="22078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Freeform: Shape 27">
              <a:extLst>
                <a:ext uri="{FF2B5EF4-FFF2-40B4-BE49-F238E27FC236}">
                  <a16:creationId xmlns:a16="http://schemas.microsoft.com/office/drawing/2014/main" id="{872C236F-BBE3-4163-B5A5-ECB9B12A527E}"/>
                </a:ext>
              </a:extLst>
            </p:cNvPr>
            <p:cNvSpPr/>
            <p:nvPr/>
          </p:nvSpPr>
          <p:spPr>
            <a:xfrm>
              <a:off x="1589457" y="3299293"/>
              <a:ext cx="211379" cy="197768"/>
            </a:xfrm>
            <a:custGeom>
              <a:avLst/>
              <a:gdLst>
                <a:gd name="connsiteX0" fmla="*/ 257374 w 484573"/>
                <a:gd name="connsiteY0" fmla="*/ 0 h 545408"/>
                <a:gd name="connsiteX1" fmla="*/ 484573 w 484573"/>
                <a:gd name="connsiteY1" fmla="*/ 393521 h 545408"/>
                <a:gd name="connsiteX2" fmla="*/ 317897 w 484573"/>
                <a:gd name="connsiteY2" fmla="*/ 473812 h 545408"/>
                <a:gd name="connsiteX3" fmla="*/ 134046 w 484573"/>
                <a:gd name="connsiteY3" fmla="*/ 541103 h 545408"/>
                <a:gd name="connsiteX4" fmla="*/ 117304 w 484573"/>
                <a:gd name="connsiteY4" fmla="*/ 545408 h 545408"/>
                <a:gd name="connsiteX5" fmla="*/ 0 w 484573"/>
                <a:gd name="connsiteY5" fmla="*/ 107626 h 545408"/>
                <a:gd name="connsiteX6" fmla="*/ 141349 w 484573"/>
                <a:gd name="connsiteY6" fmla="*/ 55892 h 545408"/>
                <a:gd name="connsiteX7" fmla="*/ 257374 w 484573"/>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8">
                  <a:moveTo>
                    <a:pt x="257374" y="0"/>
                  </a:moveTo>
                  <a:lnTo>
                    <a:pt x="484573" y="393521"/>
                  </a:lnTo>
                  <a:lnTo>
                    <a:pt x="317897" y="473812"/>
                  </a:lnTo>
                  <a:cubicBezTo>
                    <a:pt x="258046" y="499128"/>
                    <a:pt x="196706" y="521614"/>
                    <a:pt x="134046" y="541103"/>
                  </a:cubicBezTo>
                  <a:lnTo>
                    <a:pt x="117304" y="545408"/>
                  </a:lnTo>
                  <a:lnTo>
                    <a:pt x="0" y="107626"/>
                  </a:lnTo>
                  <a:lnTo>
                    <a:pt x="141349" y="55892"/>
                  </a:lnTo>
                  <a:lnTo>
                    <a:pt x="257374"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0725D86B-926A-451E-B3F4-BD1FFE986E80}"/>
                </a:ext>
              </a:extLst>
            </p:cNvPr>
            <p:cNvSpPr/>
            <p:nvPr/>
          </p:nvSpPr>
          <p:spPr>
            <a:xfrm>
              <a:off x="975874" y="3299293"/>
              <a:ext cx="211379" cy="197768"/>
            </a:xfrm>
            <a:custGeom>
              <a:avLst/>
              <a:gdLst>
                <a:gd name="connsiteX0" fmla="*/ 227200 w 484574"/>
                <a:gd name="connsiteY0" fmla="*/ 0 h 545408"/>
                <a:gd name="connsiteX1" fmla="*/ 343224 w 484574"/>
                <a:gd name="connsiteY1" fmla="*/ 55892 h 545408"/>
                <a:gd name="connsiteX2" fmla="*/ 484574 w 484574"/>
                <a:gd name="connsiteY2" fmla="*/ 107627 h 545408"/>
                <a:gd name="connsiteX3" fmla="*/ 367270 w 484574"/>
                <a:gd name="connsiteY3" fmla="*/ 545408 h 545408"/>
                <a:gd name="connsiteX4" fmla="*/ 350527 w 484574"/>
                <a:gd name="connsiteY4" fmla="*/ 541103 h 545408"/>
                <a:gd name="connsiteX5" fmla="*/ 166676 w 484574"/>
                <a:gd name="connsiteY5" fmla="*/ 473812 h 545408"/>
                <a:gd name="connsiteX6" fmla="*/ 0 w 484574"/>
                <a:gd name="connsiteY6" fmla="*/ 393521 h 545408"/>
                <a:gd name="connsiteX7" fmla="*/ 227200 w 484574"/>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4" h="545408">
                  <a:moveTo>
                    <a:pt x="227200" y="0"/>
                  </a:moveTo>
                  <a:lnTo>
                    <a:pt x="343224" y="55892"/>
                  </a:lnTo>
                  <a:lnTo>
                    <a:pt x="484574" y="107627"/>
                  </a:lnTo>
                  <a:lnTo>
                    <a:pt x="367270" y="545408"/>
                  </a:lnTo>
                  <a:lnTo>
                    <a:pt x="350527" y="541103"/>
                  </a:lnTo>
                  <a:cubicBezTo>
                    <a:pt x="287867" y="521614"/>
                    <a:pt x="226528" y="499128"/>
                    <a:pt x="166676" y="473812"/>
                  </a:cubicBezTo>
                  <a:lnTo>
                    <a:pt x="0" y="393521"/>
                  </a:lnTo>
                  <a:lnTo>
                    <a:pt x="22720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a:extLst>
                <a:ext uri="{FF2B5EF4-FFF2-40B4-BE49-F238E27FC236}">
                  <a16:creationId xmlns:a16="http://schemas.microsoft.com/office/drawing/2014/main" id="{7F3080EF-8885-4820-9DC7-71764BF11DFA}"/>
                </a:ext>
              </a:extLst>
            </p:cNvPr>
            <p:cNvSpPr/>
            <p:nvPr/>
          </p:nvSpPr>
          <p:spPr>
            <a:xfrm>
              <a:off x="1415778" y="3349704"/>
              <a:ext cx="171729" cy="177267"/>
            </a:xfrm>
            <a:custGeom>
              <a:avLst/>
              <a:gdLst>
                <a:gd name="connsiteX0" fmla="*/ 276398 w 393679"/>
                <a:gd name="connsiteY0" fmla="*/ 0 h 488871"/>
                <a:gd name="connsiteX1" fmla="*/ 393679 w 393679"/>
                <a:gd name="connsiteY1" fmla="*/ 437697 h 488871"/>
                <a:gd name="connsiteX2" fmla="*/ 340422 w 393679"/>
                <a:gd name="connsiteY2" fmla="*/ 451390 h 488871"/>
                <a:gd name="connsiteX3" fmla="*/ 141734 w 393679"/>
                <a:gd name="connsiteY3" fmla="*/ 481714 h 488871"/>
                <a:gd name="connsiteX4" fmla="*/ 0 w 393679"/>
                <a:gd name="connsiteY4" fmla="*/ 488871 h 488871"/>
                <a:gd name="connsiteX5" fmla="*/ 0 w 393679"/>
                <a:gd name="connsiteY5" fmla="*/ 35307 h 488871"/>
                <a:gd name="connsiteX6" fmla="*/ 95359 w 393679"/>
                <a:gd name="connsiteY6" fmla="*/ 30491 h 488871"/>
                <a:gd name="connsiteX7" fmla="*/ 249013 w 393679"/>
                <a:gd name="connsiteY7" fmla="*/ 7041 h 488871"/>
                <a:gd name="connsiteX8" fmla="*/ 276398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276398" y="0"/>
                  </a:moveTo>
                  <a:lnTo>
                    <a:pt x="393679" y="437697"/>
                  </a:lnTo>
                  <a:lnTo>
                    <a:pt x="340422" y="451390"/>
                  </a:lnTo>
                  <a:cubicBezTo>
                    <a:pt x="275290" y="464719"/>
                    <a:pt x="209004" y="474882"/>
                    <a:pt x="141734" y="481714"/>
                  </a:cubicBezTo>
                  <a:lnTo>
                    <a:pt x="0" y="488871"/>
                  </a:lnTo>
                  <a:lnTo>
                    <a:pt x="0" y="35307"/>
                  </a:lnTo>
                  <a:lnTo>
                    <a:pt x="95359" y="30491"/>
                  </a:lnTo>
                  <a:cubicBezTo>
                    <a:pt x="147382" y="25208"/>
                    <a:pt x="198643" y="17348"/>
                    <a:pt x="249013" y="7041"/>
                  </a:cubicBezTo>
                  <a:lnTo>
                    <a:pt x="27639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Freeform: Shape 30">
              <a:extLst>
                <a:ext uri="{FF2B5EF4-FFF2-40B4-BE49-F238E27FC236}">
                  <a16:creationId xmlns:a16="http://schemas.microsoft.com/office/drawing/2014/main" id="{7D49238D-B207-4C83-856C-C4DEC4579F01}"/>
                </a:ext>
              </a:extLst>
            </p:cNvPr>
            <p:cNvSpPr/>
            <p:nvPr/>
          </p:nvSpPr>
          <p:spPr>
            <a:xfrm>
              <a:off x="1189203" y="3349704"/>
              <a:ext cx="171729" cy="177267"/>
            </a:xfrm>
            <a:custGeom>
              <a:avLst/>
              <a:gdLst>
                <a:gd name="connsiteX0" fmla="*/ 117281 w 393679"/>
                <a:gd name="connsiteY0" fmla="*/ 0 h 488871"/>
                <a:gd name="connsiteX1" fmla="*/ 144665 w 393679"/>
                <a:gd name="connsiteY1" fmla="*/ 7041 h 488871"/>
                <a:gd name="connsiteX2" fmla="*/ 298319 w 393679"/>
                <a:gd name="connsiteY2" fmla="*/ 30491 h 488871"/>
                <a:gd name="connsiteX3" fmla="*/ 393679 w 393679"/>
                <a:gd name="connsiteY3" fmla="*/ 35307 h 488871"/>
                <a:gd name="connsiteX4" fmla="*/ 393679 w 393679"/>
                <a:gd name="connsiteY4" fmla="*/ 488871 h 488871"/>
                <a:gd name="connsiteX5" fmla="*/ 251944 w 393679"/>
                <a:gd name="connsiteY5" fmla="*/ 481714 h 488871"/>
                <a:gd name="connsiteX6" fmla="*/ 53256 w 393679"/>
                <a:gd name="connsiteY6" fmla="*/ 451390 h 488871"/>
                <a:gd name="connsiteX7" fmla="*/ 0 w 393679"/>
                <a:gd name="connsiteY7" fmla="*/ 437697 h 488871"/>
                <a:gd name="connsiteX8" fmla="*/ 117281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117281" y="0"/>
                  </a:moveTo>
                  <a:lnTo>
                    <a:pt x="144665" y="7041"/>
                  </a:lnTo>
                  <a:cubicBezTo>
                    <a:pt x="195035" y="17348"/>
                    <a:pt x="246296" y="25208"/>
                    <a:pt x="298319" y="30491"/>
                  </a:cubicBezTo>
                  <a:lnTo>
                    <a:pt x="393679" y="35307"/>
                  </a:lnTo>
                  <a:lnTo>
                    <a:pt x="393679" y="488871"/>
                  </a:lnTo>
                  <a:lnTo>
                    <a:pt x="251944" y="481714"/>
                  </a:lnTo>
                  <a:cubicBezTo>
                    <a:pt x="184674" y="474882"/>
                    <a:pt x="118389" y="464719"/>
                    <a:pt x="53256" y="451390"/>
                  </a:cubicBezTo>
                  <a:lnTo>
                    <a:pt x="0" y="437697"/>
                  </a:lnTo>
                  <a:lnTo>
                    <a:pt x="11728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a:extLst>
                <a:ext uri="{FF2B5EF4-FFF2-40B4-BE49-F238E27FC236}">
                  <a16:creationId xmlns:a16="http://schemas.microsoft.com/office/drawing/2014/main" id="{854D1F21-65A0-49E0-98C7-88002C35473C}"/>
                </a:ext>
              </a:extLst>
            </p:cNvPr>
            <p:cNvSpPr txBox="1"/>
            <p:nvPr/>
          </p:nvSpPr>
          <p:spPr>
            <a:xfrm>
              <a:off x="1076743" y="2533856"/>
              <a:ext cx="1007319" cy="596156"/>
            </a:xfrm>
            <a:prstGeom prst="rect">
              <a:avLst/>
            </a:prstGeom>
            <a:noFill/>
            <a:ln>
              <a:noFill/>
            </a:ln>
          </p:spPr>
          <p:txBody>
            <a:bodyPr wrap="square" rtlCol="0">
              <a:spAutoFit/>
            </a:bodyPr>
            <a:lstStyle/>
            <a:p>
              <a:r>
                <a:rPr lang="en-US" sz="2000" b="1" dirty="0">
                  <a:solidFill>
                    <a:schemeClr val="tx2"/>
                  </a:solidFill>
                  <a:latin typeface="Agency FB" panose="020B0503020202020204" pitchFamily="34" charset="0"/>
                </a:rPr>
                <a:t>90%</a:t>
              </a:r>
              <a:endParaRPr lang="en-IN" sz="2800" dirty="0">
                <a:solidFill>
                  <a:schemeClr val="tx2"/>
                </a:solidFill>
                <a:latin typeface="Agency FB" panose="020B0503020202020204" pitchFamily="34" charset="0"/>
              </a:endParaRPr>
            </a:p>
          </p:txBody>
        </p:sp>
      </p:grpSp>
    </p:spTree>
    <p:extLst>
      <p:ext uri="{BB962C8B-B14F-4D97-AF65-F5344CB8AC3E}">
        <p14:creationId xmlns:p14="http://schemas.microsoft.com/office/powerpoint/2010/main" val="40778573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p:cNvSpPr>
            <a:spLocks noGrp="1" noRot="1" noChangeAspect="1" noMove="1" noResize="1" noEditPoints="1" noAdjustHandles="1" noChangeArrowheads="1" noChangeShapeType="1" noTextEdit="1"/>
          </p:cNvSpPr>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2" name="Rectangle 9"/>
          <p:cNvSpPr>
            <a:spLocks noGrp="1" noRot="1" noChangeAspect="1" noMove="1" noResize="1" noEditPoints="1" noAdjustHandles="1" noChangeArrowheads="1" noChangeShapeType="1" noTextEdit="1"/>
          </p:cNvSpPr>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69" y="605896"/>
            <a:ext cx="3642309" cy="5646208"/>
          </a:xfrm>
        </p:spPr>
        <p:txBody>
          <a:bodyPr anchor="ctr">
            <a:normAutofit/>
          </a:bodyPr>
          <a:lstStyle/>
          <a:p>
            <a:pPr algn="ctr"/>
            <a:r>
              <a:rPr lang="en-IN" sz="4400" dirty="0">
                <a:solidFill>
                  <a:srgbClr val="FFFFFF"/>
                </a:solidFill>
                <a:latin typeface="Times New Roman"/>
                <a:cs typeface="Times New Roman"/>
              </a:rPr>
              <a:t>Contents</a:t>
            </a:r>
            <a:endParaRPr lang="en-IN" sz="4400" dirty="0">
              <a:solidFill>
                <a:srgbClr val="FFFFFF"/>
              </a:solidFill>
              <a:latin typeface="Times New Roman" panose="02020603050405020304" pitchFamily="18" charset="0"/>
              <a:cs typeface="Times New Roman" panose="02020603050405020304" pitchFamily="18" charset="0"/>
            </a:endParaRPr>
          </a:p>
        </p:txBody>
      </p:sp>
      <p:graphicFrame>
        <p:nvGraphicFramePr>
          <p:cNvPr id="5" name="Table 5"/>
          <p:cNvGraphicFramePr>
            <a:graphicFrameLocks noGrp="1"/>
          </p:cNvGraphicFramePr>
          <p:nvPr>
            <p:extLst>
              <p:ext uri="{D42A27DB-BD31-4B8C-83A1-F6EECF244321}">
                <p14:modId xmlns:p14="http://schemas.microsoft.com/office/powerpoint/2010/main" val="1701777061"/>
              </p:ext>
            </p:extLst>
          </p:nvPr>
        </p:nvGraphicFramePr>
        <p:xfrm>
          <a:off x="5470391" y="36694"/>
          <a:ext cx="4648593" cy="6784611"/>
        </p:xfrm>
        <a:graphic>
          <a:graphicData uri="http://schemas.openxmlformats.org/drawingml/2006/table">
            <a:tbl>
              <a:tblPr firstRow="1" bandRow="1">
                <a:tableStyleId>{5C22544A-7EE6-4342-B048-85BDC9FD1C3A}</a:tableStyleId>
              </a:tblPr>
              <a:tblGrid>
                <a:gridCol w="4648593">
                  <a:extLst>
                    <a:ext uri="{9D8B030D-6E8A-4147-A177-3AD203B41FA5}">
                      <a16:colId xmlns:a16="http://schemas.microsoft.com/office/drawing/2014/main" val="20000"/>
                    </a:ext>
                  </a:extLst>
                </a:gridCol>
              </a:tblGrid>
              <a:tr h="427624">
                <a:tc>
                  <a:txBody>
                    <a:bodyPr/>
                    <a:lstStyle/>
                    <a:p>
                      <a:pPr lvl="0" algn="just">
                        <a:lnSpc>
                          <a:spcPct val="100000"/>
                        </a:lnSpc>
                        <a:buNone/>
                      </a:pPr>
                      <a:r>
                        <a:rPr lang="en-IN" sz="1600" dirty="0">
                          <a:latin typeface="Times New Roman"/>
                          <a:cs typeface="Times New Roman"/>
                        </a:rPr>
                        <a:t>Table of Contents : </a:t>
                      </a:r>
                    </a:p>
                  </a:txBody>
                  <a:tcPr>
                    <a:solidFill>
                      <a:schemeClr val="tx1">
                        <a:lumMod val="75000"/>
                        <a:lumOff val="25000"/>
                      </a:schemeClr>
                    </a:solidFill>
                  </a:tcPr>
                </a:tc>
                <a:extLst>
                  <a:ext uri="{0D108BD9-81ED-4DB2-BD59-A6C34878D82A}">
                    <a16:rowId xmlns:a16="http://schemas.microsoft.com/office/drawing/2014/main" val="10000"/>
                  </a:ext>
                </a:extLst>
              </a:tr>
              <a:tr h="488999">
                <a:tc>
                  <a:txBody>
                    <a:bodyPr/>
                    <a:lstStyle/>
                    <a:p>
                      <a:pPr algn="just">
                        <a:lnSpc>
                          <a:spcPct val="100000"/>
                        </a:lnSpc>
                      </a:pPr>
                      <a:r>
                        <a:rPr lang="en-IN" sz="1600" dirty="0">
                          <a:latin typeface="Times New Roman"/>
                          <a:cs typeface="Times New Roman"/>
                        </a:rPr>
                        <a:t>Abstract</a:t>
                      </a:r>
                      <a:endParaRPr lang="en-IN" sz="1600" b="0" dirty="0">
                        <a:latin typeface="Times New Roman"/>
                        <a:cs typeface="Times New Roman"/>
                      </a:endParaRPr>
                    </a:p>
                  </a:txBody>
                  <a:tcPr/>
                </a:tc>
                <a:extLst>
                  <a:ext uri="{0D108BD9-81ED-4DB2-BD59-A6C34878D82A}">
                    <a16:rowId xmlns:a16="http://schemas.microsoft.com/office/drawing/2014/main" val="10001"/>
                  </a:ext>
                </a:extLst>
              </a:tr>
              <a:tr h="488999">
                <a:tc>
                  <a:txBody>
                    <a:bodyPr/>
                    <a:lstStyle/>
                    <a:p>
                      <a:pPr algn="just">
                        <a:lnSpc>
                          <a:spcPct val="100000"/>
                        </a:lnSpc>
                      </a:pPr>
                      <a:r>
                        <a:rPr lang="en-IN" sz="1600" dirty="0">
                          <a:latin typeface="Times New Roman" panose="02020603050405020304" pitchFamily="18" charset="0"/>
                          <a:cs typeface="Times New Roman" panose="02020603050405020304" pitchFamily="18" charset="0"/>
                        </a:rPr>
                        <a:t>Introduction</a:t>
                      </a:r>
                    </a:p>
                  </a:txBody>
                  <a:tcPr/>
                </a:tc>
                <a:extLst>
                  <a:ext uri="{0D108BD9-81ED-4DB2-BD59-A6C34878D82A}">
                    <a16:rowId xmlns:a16="http://schemas.microsoft.com/office/drawing/2014/main" val="10002"/>
                  </a:ext>
                </a:extLst>
              </a:tr>
              <a:tr h="488999">
                <a:tc>
                  <a:txBody>
                    <a:bodyPr/>
                    <a:lstStyle/>
                    <a:p>
                      <a:pPr algn="just">
                        <a:lnSpc>
                          <a:spcPct val="100000"/>
                        </a:lnSpc>
                      </a:pPr>
                      <a:r>
                        <a:rPr lang="en-IN" sz="1600" dirty="0">
                          <a:latin typeface="Times New Roman" panose="02020603050405020304" pitchFamily="18" charset="0"/>
                          <a:cs typeface="Times New Roman" panose="02020603050405020304" pitchFamily="18" charset="0"/>
                        </a:rPr>
                        <a:t>Literature Survey</a:t>
                      </a:r>
                    </a:p>
                  </a:txBody>
                  <a:tcPr/>
                </a:tc>
                <a:extLst>
                  <a:ext uri="{0D108BD9-81ED-4DB2-BD59-A6C34878D82A}">
                    <a16:rowId xmlns:a16="http://schemas.microsoft.com/office/drawing/2014/main" val="10003"/>
                  </a:ext>
                </a:extLst>
              </a:tr>
              <a:tr h="488999">
                <a:tc>
                  <a:txBody>
                    <a:bodyPr/>
                    <a:lstStyle/>
                    <a:p>
                      <a:pPr algn="just">
                        <a:lnSpc>
                          <a:spcPct val="100000"/>
                        </a:lnSpc>
                      </a:pPr>
                      <a:r>
                        <a:rPr lang="en-IN" sz="1600" dirty="0">
                          <a:latin typeface="Times New Roman" panose="02020603050405020304" pitchFamily="18" charset="0"/>
                          <a:cs typeface="Times New Roman" panose="02020603050405020304" pitchFamily="18" charset="0"/>
                        </a:rPr>
                        <a:t>Problem Statement</a:t>
                      </a:r>
                    </a:p>
                  </a:txBody>
                  <a:tcPr/>
                </a:tc>
                <a:extLst>
                  <a:ext uri="{0D108BD9-81ED-4DB2-BD59-A6C34878D82A}">
                    <a16:rowId xmlns:a16="http://schemas.microsoft.com/office/drawing/2014/main" val="10004"/>
                  </a:ext>
                </a:extLst>
              </a:tr>
              <a:tr h="488999">
                <a:tc>
                  <a:txBody>
                    <a:bodyPr/>
                    <a:lstStyle/>
                    <a:p>
                      <a:pPr algn="just">
                        <a:lnSpc>
                          <a:spcPct val="100000"/>
                        </a:lnSpc>
                      </a:pPr>
                      <a:r>
                        <a:rPr lang="en-IN" sz="1600" dirty="0">
                          <a:latin typeface="Times New Roman" panose="02020603050405020304" pitchFamily="18" charset="0"/>
                          <a:cs typeface="Times New Roman" panose="02020603050405020304" pitchFamily="18" charset="0"/>
                        </a:rPr>
                        <a:t>Disadvantages of Existing System</a:t>
                      </a:r>
                    </a:p>
                  </a:txBody>
                  <a:tcPr/>
                </a:tc>
                <a:extLst>
                  <a:ext uri="{0D108BD9-81ED-4DB2-BD59-A6C34878D82A}">
                    <a16:rowId xmlns:a16="http://schemas.microsoft.com/office/drawing/2014/main" val="10005"/>
                  </a:ext>
                </a:extLst>
              </a:tr>
              <a:tr h="488999">
                <a:tc>
                  <a:txBody>
                    <a:bodyPr/>
                    <a:lstStyle/>
                    <a:p>
                      <a:pPr algn="just">
                        <a:lnSpc>
                          <a:spcPct val="100000"/>
                        </a:lnSpc>
                      </a:pPr>
                      <a:r>
                        <a:rPr lang="en-IN" sz="1600" dirty="0">
                          <a:latin typeface="Times New Roman" panose="02020603050405020304" pitchFamily="18" charset="0"/>
                          <a:cs typeface="Times New Roman" panose="02020603050405020304" pitchFamily="18" charset="0"/>
                        </a:rPr>
                        <a:t>Proposed System</a:t>
                      </a:r>
                    </a:p>
                  </a:txBody>
                  <a:tcPr/>
                </a:tc>
                <a:extLst>
                  <a:ext uri="{0D108BD9-81ED-4DB2-BD59-A6C34878D82A}">
                    <a16:rowId xmlns:a16="http://schemas.microsoft.com/office/drawing/2014/main" val="10006"/>
                  </a:ext>
                </a:extLst>
              </a:tr>
              <a:tr h="48899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latin typeface="Times New Roman"/>
                          <a:cs typeface="Times New Roman"/>
                        </a:rPr>
                        <a:t>Block Diagram</a:t>
                      </a:r>
                    </a:p>
                  </a:txBody>
                  <a:tcPr/>
                </a:tc>
                <a:extLst>
                  <a:ext uri="{0D108BD9-81ED-4DB2-BD59-A6C34878D82A}">
                    <a16:rowId xmlns:a16="http://schemas.microsoft.com/office/drawing/2014/main" val="126748701"/>
                  </a:ext>
                </a:extLst>
              </a:tr>
              <a:tr h="48899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latin typeface="Times New Roman"/>
                          <a:cs typeface="Times New Roman"/>
                        </a:rPr>
                        <a:t>Technologies Used</a:t>
                      </a:r>
                    </a:p>
                  </a:txBody>
                  <a:tcPr/>
                </a:tc>
                <a:extLst>
                  <a:ext uri="{0D108BD9-81ED-4DB2-BD59-A6C34878D82A}">
                    <a16:rowId xmlns:a16="http://schemas.microsoft.com/office/drawing/2014/main" val="2109708579"/>
                  </a:ext>
                </a:extLst>
              </a:tr>
              <a:tr h="48899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latin typeface="Times New Roman"/>
                          <a:cs typeface="Times New Roman"/>
                        </a:rPr>
                        <a:t>Output Screenshots</a:t>
                      </a:r>
                    </a:p>
                  </a:txBody>
                  <a:tcPr/>
                </a:tc>
                <a:extLst>
                  <a:ext uri="{0D108BD9-81ED-4DB2-BD59-A6C34878D82A}">
                    <a16:rowId xmlns:a16="http://schemas.microsoft.com/office/drawing/2014/main" val="4004248028"/>
                  </a:ext>
                </a:extLst>
              </a:tr>
              <a:tr h="488999">
                <a:tc>
                  <a:txBody>
                    <a:bodyPr/>
                    <a:lstStyle/>
                    <a:p>
                      <a:pPr lvl="0" algn="just">
                        <a:lnSpc>
                          <a:spcPct val="100000"/>
                        </a:lnSpc>
                        <a:buNone/>
                      </a:pPr>
                      <a:r>
                        <a:rPr lang="en-IN" sz="1600" dirty="0">
                          <a:latin typeface="Times New Roman"/>
                          <a:cs typeface="Times New Roman"/>
                        </a:rPr>
                        <a:t>References</a:t>
                      </a:r>
                    </a:p>
                  </a:txBody>
                  <a:tcPr/>
                </a:tc>
                <a:extLst>
                  <a:ext uri="{0D108BD9-81ED-4DB2-BD59-A6C34878D82A}">
                    <a16:rowId xmlns:a16="http://schemas.microsoft.com/office/drawing/2014/main" val="3806149599"/>
                  </a:ext>
                </a:extLst>
              </a:tr>
              <a:tr h="488999">
                <a:tc>
                  <a:txBody>
                    <a:bodyPr/>
                    <a:lstStyle/>
                    <a:p>
                      <a:pPr lvl="0" algn="just">
                        <a:lnSpc>
                          <a:spcPct val="100000"/>
                        </a:lnSpc>
                        <a:buNone/>
                      </a:pPr>
                      <a:r>
                        <a:rPr lang="en-IN" sz="1600" dirty="0">
                          <a:latin typeface="Times New Roman"/>
                          <a:cs typeface="Times New Roman"/>
                        </a:rPr>
                        <a:t>Conclusion</a:t>
                      </a:r>
                    </a:p>
                  </a:txBody>
                  <a:tcPr/>
                </a:tc>
                <a:extLst>
                  <a:ext uri="{0D108BD9-81ED-4DB2-BD59-A6C34878D82A}">
                    <a16:rowId xmlns:a16="http://schemas.microsoft.com/office/drawing/2014/main" val="2484101366"/>
                  </a:ext>
                </a:extLst>
              </a:tr>
              <a:tr h="488999">
                <a:tc>
                  <a:txBody>
                    <a:bodyPr/>
                    <a:lstStyle/>
                    <a:p>
                      <a:pPr lvl="0" algn="just">
                        <a:lnSpc>
                          <a:spcPct val="100000"/>
                        </a:lnSpc>
                        <a:buNone/>
                      </a:pPr>
                      <a:r>
                        <a:rPr lang="en-IN" sz="1600" dirty="0">
                          <a:latin typeface="Times New Roman"/>
                          <a:cs typeface="Times New Roman"/>
                        </a:rPr>
                        <a:t>Future Scope</a:t>
                      </a:r>
                    </a:p>
                  </a:txBody>
                  <a:tcPr/>
                </a:tc>
                <a:extLst>
                  <a:ext uri="{0D108BD9-81ED-4DB2-BD59-A6C34878D82A}">
                    <a16:rowId xmlns:a16="http://schemas.microsoft.com/office/drawing/2014/main" val="2222069820"/>
                  </a:ext>
                </a:extLst>
              </a:tr>
              <a:tr h="48899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latin typeface="Times New Roman"/>
                          <a:cs typeface="Times New Roman"/>
                        </a:rPr>
                        <a:t>Plan of Action</a:t>
                      </a:r>
                    </a:p>
                  </a:txBody>
                  <a:tcPr/>
                </a:tc>
                <a:extLst>
                  <a:ext uri="{0D108BD9-81ED-4DB2-BD59-A6C34878D82A}">
                    <a16:rowId xmlns:a16="http://schemas.microsoft.com/office/drawing/2014/main" val="994540453"/>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3175">
        <p:random/>
      </p:transition>
    </mc:Choice>
    <mc:Fallback>
      <p:transition spd="slow" advTm="3175">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C411-5A5E-4B6C-970B-6ABF43BC104B}"/>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Continued…</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E080011-00A8-4905-8D66-3D6A3FABEE7A}"/>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1356F9F2-2BEF-475D-B130-F1297A363675}"/>
              </a:ext>
            </a:extLst>
          </p:cNvPr>
          <p:cNvPicPr>
            <a:picLocks noChangeAspect="1"/>
          </p:cNvPicPr>
          <p:nvPr/>
        </p:nvPicPr>
        <p:blipFill>
          <a:blip r:embed="rId2"/>
          <a:stretch>
            <a:fillRect/>
          </a:stretch>
        </p:blipFill>
        <p:spPr>
          <a:xfrm>
            <a:off x="819150" y="535577"/>
            <a:ext cx="10553700" cy="5493748"/>
          </a:xfrm>
          <a:prstGeom prst="rect">
            <a:avLst/>
          </a:prstGeom>
        </p:spPr>
      </p:pic>
    </p:spTree>
    <p:extLst>
      <p:ext uri="{BB962C8B-B14F-4D97-AF65-F5344CB8AC3E}">
        <p14:creationId xmlns:p14="http://schemas.microsoft.com/office/powerpoint/2010/main" val="127749769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89D11-406D-4227-AFAB-46B5C45DE094}"/>
              </a:ext>
            </a:extLst>
          </p:cNvPr>
          <p:cNvSpPr>
            <a:spLocks noGrp="1"/>
          </p:cNvSpPr>
          <p:nvPr>
            <p:ph type="title"/>
          </p:nvPr>
        </p:nvSpPr>
        <p:spPr/>
        <p:txBody>
          <a:bodyPr/>
          <a:lstStyle/>
          <a:p>
            <a:r>
              <a:rPr lang="en-IN" dirty="0"/>
              <a:t>Deployment	</a:t>
            </a:r>
          </a:p>
        </p:txBody>
      </p:sp>
      <p:sp>
        <p:nvSpPr>
          <p:cNvPr id="3" name="Content Placeholder 2">
            <a:extLst>
              <a:ext uri="{FF2B5EF4-FFF2-40B4-BE49-F238E27FC236}">
                <a16:creationId xmlns:a16="http://schemas.microsoft.com/office/drawing/2014/main" id="{5FF389BB-44E4-4F20-946B-402BE962EB54}"/>
              </a:ext>
            </a:extLst>
          </p:cNvPr>
          <p:cNvSpPr>
            <a:spLocks noGrp="1"/>
          </p:cNvSpPr>
          <p:nvPr>
            <p:ph idx="1"/>
          </p:nvPr>
        </p:nvSpPr>
        <p:spPr>
          <a:xfrm>
            <a:off x="1097280" y="2690949"/>
            <a:ext cx="10058400" cy="3178143"/>
          </a:xfrm>
        </p:spPr>
        <p:txBody>
          <a:bodyPr>
            <a:normAutofit/>
          </a:bodyPr>
          <a:lstStyle/>
          <a:p>
            <a:r>
              <a:rPr lang="en-IN" sz="2000" dirty="0" err="1">
                <a:latin typeface="Times New Roman" panose="02020603050405020304" pitchFamily="18" charset="0"/>
                <a:cs typeface="Times New Roman" panose="02020603050405020304" pitchFamily="18" charset="0"/>
              </a:rPr>
              <a:t>Github</a:t>
            </a:r>
            <a:r>
              <a:rPr lang="en-IN" sz="2000" dirty="0">
                <a:latin typeface="Times New Roman" panose="02020603050405020304" pitchFamily="18" charset="0"/>
                <a:cs typeface="Times New Roman" panose="02020603050405020304" pitchFamily="18" charset="0"/>
              </a:rPr>
              <a:t> Link: </a:t>
            </a:r>
            <a:r>
              <a:rPr lang="en-IN" sz="2000" dirty="0">
                <a:latin typeface="Times New Roman" panose="02020603050405020304" pitchFamily="18" charset="0"/>
                <a:cs typeface="Times New Roman" panose="02020603050405020304" pitchFamily="18" charset="0"/>
                <a:hlinkClick r:id="rId2"/>
              </a:rPr>
              <a:t>https://projects.kluniversity.in/170031326/covid-19-prediction-project</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Content Placeholder 4" descr="A picture containing room, drawing&#10;&#10;Description automatically generated">
            <a:extLst>
              <a:ext uri="{FF2B5EF4-FFF2-40B4-BE49-F238E27FC236}">
                <a16:creationId xmlns:a16="http://schemas.microsoft.com/office/drawing/2014/main" id="{90A8C25A-5CBA-4385-B6BD-B485CCDDA47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355060" y="172476"/>
            <a:ext cx="1601240" cy="1333500"/>
          </a:xfrm>
          <a:prstGeom prst="rect">
            <a:avLst/>
          </a:prstGeom>
          <a:noFill/>
          <a:ln>
            <a:noFill/>
            <a:prstDash val="solid"/>
          </a:ln>
        </p:spPr>
      </p:pic>
    </p:spTree>
    <p:extLst>
      <p:ext uri="{BB962C8B-B14F-4D97-AF65-F5344CB8AC3E}">
        <p14:creationId xmlns:p14="http://schemas.microsoft.com/office/powerpoint/2010/main" val="329302329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76653C-3149-44AD-A6EC-7DBFE5D2EA42}"/>
              </a:ext>
            </a:extLst>
          </p:cNvPr>
          <p:cNvSpPr/>
          <p:nvPr/>
        </p:nvSpPr>
        <p:spPr>
          <a:xfrm>
            <a:off x="3400309" y="2604452"/>
            <a:ext cx="5391382" cy="1200329"/>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40" tIns="45720" rIns="91440" bIns="45720">
            <a:spAutoFit/>
          </a:bodyPr>
          <a:lstStyle/>
          <a:p>
            <a:pPr algn="ctr"/>
            <a:r>
              <a:rPr lang="en-US"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Thank You</a:t>
            </a:r>
          </a:p>
        </p:txBody>
      </p:sp>
      <p:pic>
        <p:nvPicPr>
          <p:cNvPr id="3" name="Content Placeholder 4" descr="A picture containing room, drawing&#10;&#10;Description automatically generated">
            <a:extLst>
              <a:ext uri="{FF2B5EF4-FFF2-40B4-BE49-F238E27FC236}">
                <a16:creationId xmlns:a16="http://schemas.microsoft.com/office/drawing/2014/main" id="{8E3A919A-85C1-4E29-AF19-8112653564C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355060" y="172476"/>
            <a:ext cx="1601240" cy="1333500"/>
          </a:xfrm>
          <a:prstGeom prst="rect">
            <a:avLst/>
          </a:prstGeom>
          <a:noFill/>
          <a:ln>
            <a:noFill/>
            <a:prstDash val="solid"/>
          </a:ln>
        </p:spPr>
      </p:pic>
      <p:grpSp>
        <p:nvGrpSpPr>
          <p:cNvPr id="4" name="Group 3">
            <a:extLst>
              <a:ext uri="{FF2B5EF4-FFF2-40B4-BE49-F238E27FC236}">
                <a16:creationId xmlns:a16="http://schemas.microsoft.com/office/drawing/2014/main" id="{42A439FA-D861-4584-AADD-0C4671ED141F}"/>
              </a:ext>
            </a:extLst>
          </p:cNvPr>
          <p:cNvGrpSpPr/>
          <p:nvPr/>
        </p:nvGrpSpPr>
        <p:grpSpPr>
          <a:xfrm>
            <a:off x="10532012" y="5166863"/>
            <a:ext cx="1247335" cy="972430"/>
            <a:chOff x="516836" y="2078069"/>
            <a:chExt cx="1743038" cy="1448902"/>
          </a:xfrm>
        </p:grpSpPr>
        <p:sp>
          <p:nvSpPr>
            <p:cNvPr id="5" name="Freeform: Shape 4">
              <a:extLst>
                <a:ext uri="{FF2B5EF4-FFF2-40B4-BE49-F238E27FC236}">
                  <a16:creationId xmlns:a16="http://schemas.microsoft.com/office/drawing/2014/main" id="{225F111C-51C0-455D-82AC-88713CBD981D}"/>
                </a:ext>
              </a:extLst>
            </p:cNvPr>
            <p:cNvSpPr/>
            <p:nvPr/>
          </p:nvSpPr>
          <p:spPr>
            <a:xfrm>
              <a:off x="1189202" y="2078069"/>
              <a:ext cx="171729" cy="177267"/>
            </a:xfrm>
            <a:custGeom>
              <a:avLst/>
              <a:gdLst>
                <a:gd name="connsiteX0" fmla="*/ 393679 w 393679"/>
                <a:gd name="connsiteY0" fmla="*/ 0 h 488871"/>
                <a:gd name="connsiteX1" fmla="*/ 393679 w 393679"/>
                <a:gd name="connsiteY1" fmla="*/ 453565 h 488871"/>
                <a:gd name="connsiteX2" fmla="*/ 298319 w 393679"/>
                <a:gd name="connsiteY2" fmla="*/ 458380 h 488871"/>
                <a:gd name="connsiteX3" fmla="*/ 144665 w 393679"/>
                <a:gd name="connsiteY3" fmla="*/ 481830 h 488871"/>
                <a:gd name="connsiteX4" fmla="*/ 117281 w 393679"/>
                <a:gd name="connsiteY4" fmla="*/ 488871 h 488871"/>
                <a:gd name="connsiteX5" fmla="*/ 0 w 393679"/>
                <a:gd name="connsiteY5" fmla="*/ 51174 h 488871"/>
                <a:gd name="connsiteX6" fmla="*/ 53256 w 393679"/>
                <a:gd name="connsiteY6" fmla="*/ 37481 h 488871"/>
                <a:gd name="connsiteX7" fmla="*/ 251944 w 393679"/>
                <a:gd name="connsiteY7" fmla="*/ 7157 h 488871"/>
                <a:gd name="connsiteX8" fmla="*/ 393679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393679" y="0"/>
                  </a:moveTo>
                  <a:lnTo>
                    <a:pt x="393679" y="453565"/>
                  </a:lnTo>
                  <a:lnTo>
                    <a:pt x="298319" y="458380"/>
                  </a:lnTo>
                  <a:cubicBezTo>
                    <a:pt x="246296" y="463663"/>
                    <a:pt x="195035" y="471523"/>
                    <a:pt x="144665" y="481830"/>
                  </a:cubicBezTo>
                  <a:lnTo>
                    <a:pt x="117281" y="488871"/>
                  </a:lnTo>
                  <a:lnTo>
                    <a:pt x="0" y="51174"/>
                  </a:lnTo>
                  <a:lnTo>
                    <a:pt x="53256" y="37481"/>
                  </a:lnTo>
                  <a:cubicBezTo>
                    <a:pt x="118389" y="24153"/>
                    <a:pt x="184674" y="13989"/>
                    <a:pt x="251944" y="7157"/>
                  </a:cubicBezTo>
                  <a:lnTo>
                    <a:pt x="393679"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eeform: Shape 5">
              <a:extLst>
                <a:ext uri="{FF2B5EF4-FFF2-40B4-BE49-F238E27FC236}">
                  <a16:creationId xmlns:a16="http://schemas.microsoft.com/office/drawing/2014/main" id="{0065C43D-5232-426C-91AC-8613568C0CBC}"/>
                </a:ext>
              </a:extLst>
            </p:cNvPr>
            <p:cNvSpPr/>
            <p:nvPr/>
          </p:nvSpPr>
          <p:spPr>
            <a:xfrm>
              <a:off x="1415777" y="2078069"/>
              <a:ext cx="171729" cy="177267"/>
            </a:xfrm>
            <a:custGeom>
              <a:avLst/>
              <a:gdLst>
                <a:gd name="connsiteX0" fmla="*/ 0 w 393679"/>
                <a:gd name="connsiteY0" fmla="*/ 0 h 488871"/>
                <a:gd name="connsiteX1" fmla="*/ 141735 w 393679"/>
                <a:gd name="connsiteY1" fmla="*/ 7157 h 488871"/>
                <a:gd name="connsiteX2" fmla="*/ 340423 w 393679"/>
                <a:gd name="connsiteY2" fmla="*/ 37481 h 488871"/>
                <a:gd name="connsiteX3" fmla="*/ 393679 w 393679"/>
                <a:gd name="connsiteY3" fmla="*/ 51174 h 488871"/>
                <a:gd name="connsiteX4" fmla="*/ 276399 w 393679"/>
                <a:gd name="connsiteY4" fmla="*/ 488871 h 488871"/>
                <a:gd name="connsiteX5" fmla="*/ 249014 w 393679"/>
                <a:gd name="connsiteY5" fmla="*/ 481830 h 488871"/>
                <a:gd name="connsiteX6" fmla="*/ 95360 w 393679"/>
                <a:gd name="connsiteY6" fmla="*/ 458380 h 488871"/>
                <a:gd name="connsiteX7" fmla="*/ 1 w 393679"/>
                <a:gd name="connsiteY7" fmla="*/ 453565 h 488871"/>
                <a:gd name="connsiteX8" fmla="*/ 0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0" y="0"/>
                  </a:moveTo>
                  <a:lnTo>
                    <a:pt x="141735" y="7157"/>
                  </a:lnTo>
                  <a:cubicBezTo>
                    <a:pt x="209005" y="13989"/>
                    <a:pt x="275291" y="24153"/>
                    <a:pt x="340423" y="37481"/>
                  </a:cubicBezTo>
                  <a:lnTo>
                    <a:pt x="393679" y="51174"/>
                  </a:lnTo>
                  <a:lnTo>
                    <a:pt x="276399" y="488871"/>
                  </a:lnTo>
                  <a:lnTo>
                    <a:pt x="249014" y="481830"/>
                  </a:lnTo>
                  <a:cubicBezTo>
                    <a:pt x="198644" y="471523"/>
                    <a:pt x="147383" y="463663"/>
                    <a:pt x="95360" y="458380"/>
                  </a:cubicBezTo>
                  <a:lnTo>
                    <a:pt x="1" y="453565"/>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eeform: Shape 6">
              <a:extLst>
                <a:ext uri="{FF2B5EF4-FFF2-40B4-BE49-F238E27FC236}">
                  <a16:creationId xmlns:a16="http://schemas.microsoft.com/office/drawing/2014/main" id="{DAB23FE4-A952-48B1-AEEB-C4504DA0E35E}"/>
                </a:ext>
              </a:extLst>
            </p:cNvPr>
            <p:cNvSpPr/>
            <p:nvPr/>
          </p:nvSpPr>
          <p:spPr>
            <a:xfrm>
              <a:off x="975875" y="2107979"/>
              <a:ext cx="211379" cy="197768"/>
            </a:xfrm>
            <a:custGeom>
              <a:avLst/>
              <a:gdLst>
                <a:gd name="connsiteX0" fmla="*/ 367270 w 484573"/>
                <a:gd name="connsiteY0" fmla="*/ 0 h 545409"/>
                <a:gd name="connsiteX1" fmla="*/ 484573 w 484573"/>
                <a:gd name="connsiteY1" fmla="*/ 437782 h 545409"/>
                <a:gd name="connsiteX2" fmla="*/ 343224 w 484573"/>
                <a:gd name="connsiteY2" fmla="*/ 489516 h 545409"/>
                <a:gd name="connsiteX3" fmla="*/ 227199 w 484573"/>
                <a:gd name="connsiteY3" fmla="*/ 545409 h 545409"/>
                <a:gd name="connsiteX4" fmla="*/ 0 w 484573"/>
                <a:gd name="connsiteY4" fmla="*/ 151887 h 545409"/>
                <a:gd name="connsiteX5" fmla="*/ 166676 w 484573"/>
                <a:gd name="connsiteY5" fmla="*/ 71596 h 545409"/>
                <a:gd name="connsiteX6" fmla="*/ 350527 w 484573"/>
                <a:gd name="connsiteY6" fmla="*/ 4305 h 545409"/>
                <a:gd name="connsiteX7" fmla="*/ 367270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367270" y="0"/>
                  </a:moveTo>
                  <a:lnTo>
                    <a:pt x="484573" y="437782"/>
                  </a:lnTo>
                  <a:lnTo>
                    <a:pt x="343224" y="489516"/>
                  </a:lnTo>
                  <a:lnTo>
                    <a:pt x="227199" y="545409"/>
                  </a:lnTo>
                  <a:lnTo>
                    <a:pt x="0" y="151887"/>
                  </a:lnTo>
                  <a:lnTo>
                    <a:pt x="166676" y="71596"/>
                  </a:lnTo>
                  <a:cubicBezTo>
                    <a:pt x="226528" y="46281"/>
                    <a:pt x="287867" y="23795"/>
                    <a:pt x="350527" y="4305"/>
                  </a:cubicBezTo>
                  <a:lnTo>
                    <a:pt x="36727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eeform: Shape 7">
              <a:extLst>
                <a:ext uri="{FF2B5EF4-FFF2-40B4-BE49-F238E27FC236}">
                  <a16:creationId xmlns:a16="http://schemas.microsoft.com/office/drawing/2014/main" id="{F0B39BAD-0A98-4032-B69F-80155A4F05F9}"/>
                </a:ext>
              </a:extLst>
            </p:cNvPr>
            <p:cNvSpPr/>
            <p:nvPr/>
          </p:nvSpPr>
          <p:spPr>
            <a:xfrm>
              <a:off x="1589457" y="2107979"/>
              <a:ext cx="211379" cy="197768"/>
            </a:xfrm>
            <a:custGeom>
              <a:avLst/>
              <a:gdLst>
                <a:gd name="connsiteX0" fmla="*/ 117303 w 484573"/>
                <a:gd name="connsiteY0" fmla="*/ 0 h 545409"/>
                <a:gd name="connsiteX1" fmla="*/ 134045 w 484573"/>
                <a:gd name="connsiteY1" fmla="*/ 4305 h 545409"/>
                <a:gd name="connsiteX2" fmla="*/ 317896 w 484573"/>
                <a:gd name="connsiteY2" fmla="*/ 71596 h 545409"/>
                <a:gd name="connsiteX3" fmla="*/ 484573 w 484573"/>
                <a:gd name="connsiteY3" fmla="*/ 151888 h 545409"/>
                <a:gd name="connsiteX4" fmla="*/ 257374 w 484573"/>
                <a:gd name="connsiteY4" fmla="*/ 545409 h 545409"/>
                <a:gd name="connsiteX5" fmla="*/ 141348 w 484573"/>
                <a:gd name="connsiteY5" fmla="*/ 489516 h 545409"/>
                <a:gd name="connsiteX6" fmla="*/ 0 w 484573"/>
                <a:gd name="connsiteY6" fmla="*/ 437782 h 545409"/>
                <a:gd name="connsiteX7" fmla="*/ 117303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117303" y="0"/>
                  </a:moveTo>
                  <a:lnTo>
                    <a:pt x="134045" y="4305"/>
                  </a:lnTo>
                  <a:cubicBezTo>
                    <a:pt x="196705" y="23795"/>
                    <a:pt x="258045" y="46281"/>
                    <a:pt x="317896" y="71596"/>
                  </a:cubicBezTo>
                  <a:lnTo>
                    <a:pt x="484573" y="151888"/>
                  </a:lnTo>
                  <a:lnTo>
                    <a:pt x="257374" y="545409"/>
                  </a:lnTo>
                  <a:lnTo>
                    <a:pt x="141348" y="489516"/>
                  </a:lnTo>
                  <a:lnTo>
                    <a:pt x="0" y="437782"/>
                  </a:lnTo>
                  <a:lnTo>
                    <a:pt x="11730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3499BDB0-43B2-4970-A53A-BE5DB435D4CD}"/>
                </a:ext>
              </a:extLst>
            </p:cNvPr>
            <p:cNvSpPr/>
            <p:nvPr/>
          </p:nvSpPr>
          <p:spPr>
            <a:xfrm>
              <a:off x="791435" y="2186452"/>
              <a:ext cx="236211" cy="203936"/>
            </a:xfrm>
            <a:custGeom>
              <a:avLst/>
              <a:gdLst>
                <a:gd name="connsiteX0" fmla="*/ 314892 w 541500"/>
                <a:gd name="connsiteY0" fmla="*/ 0 h 562417"/>
                <a:gd name="connsiteX1" fmla="*/ 541500 w 541500"/>
                <a:gd name="connsiteY1" fmla="*/ 392496 h 562417"/>
                <a:gd name="connsiteX2" fmla="*/ 503171 w 541500"/>
                <a:gd name="connsiteY2" fmla="*/ 415781 h 562417"/>
                <a:gd name="connsiteX3" fmla="*/ 384039 w 541500"/>
                <a:gd name="connsiteY3" fmla="*/ 504867 h 562417"/>
                <a:gd name="connsiteX4" fmla="*/ 320718 w 541500"/>
                <a:gd name="connsiteY4" fmla="*/ 562417 h 562417"/>
                <a:gd name="connsiteX5" fmla="*/ 0 w 541500"/>
                <a:gd name="connsiteY5" fmla="*/ 241699 h 562417"/>
                <a:gd name="connsiteX6" fmla="*/ 95530 w 541500"/>
                <a:gd name="connsiteY6" fmla="*/ 154875 h 562417"/>
                <a:gd name="connsiteX7" fmla="*/ 249579 w 541500"/>
                <a:gd name="connsiteY7" fmla="*/ 39679 h 562417"/>
                <a:gd name="connsiteX8" fmla="*/ 31489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14892" y="0"/>
                  </a:moveTo>
                  <a:lnTo>
                    <a:pt x="541500" y="392496"/>
                  </a:lnTo>
                  <a:lnTo>
                    <a:pt x="503171" y="415781"/>
                  </a:lnTo>
                  <a:cubicBezTo>
                    <a:pt x="462007" y="443591"/>
                    <a:pt x="422253" y="473330"/>
                    <a:pt x="384039" y="504867"/>
                  </a:cubicBezTo>
                  <a:lnTo>
                    <a:pt x="320718" y="562417"/>
                  </a:lnTo>
                  <a:lnTo>
                    <a:pt x="0" y="241699"/>
                  </a:lnTo>
                  <a:lnTo>
                    <a:pt x="95530" y="154875"/>
                  </a:lnTo>
                  <a:cubicBezTo>
                    <a:pt x="144945" y="114094"/>
                    <a:pt x="196350" y="75640"/>
                    <a:pt x="249579" y="39679"/>
                  </a:cubicBezTo>
                  <a:lnTo>
                    <a:pt x="31489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eeform: Shape 9">
              <a:extLst>
                <a:ext uri="{FF2B5EF4-FFF2-40B4-BE49-F238E27FC236}">
                  <a16:creationId xmlns:a16="http://schemas.microsoft.com/office/drawing/2014/main" id="{1C8B0F74-251C-4747-BAD7-3A4562FA424A}"/>
                </a:ext>
              </a:extLst>
            </p:cNvPr>
            <p:cNvSpPr/>
            <p:nvPr/>
          </p:nvSpPr>
          <p:spPr>
            <a:xfrm>
              <a:off x="1749063" y="2186452"/>
              <a:ext cx="236212" cy="203936"/>
            </a:xfrm>
            <a:custGeom>
              <a:avLst/>
              <a:gdLst>
                <a:gd name="connsiteX0" fmla="*/ 226608 w 541501"/>
                <a:gd name="connsiteY0" fmla="*/ 0 h 562417"/>
                <a:gd name="connsiteX1" fmla="*/ 291920 w 541501"/>
                <a:gd name="connsiteY1" fmla="*/ 39678 h 562417"/>
                <a:gd name="connsiteX2" fmla="*/ 445969 w 541501"/>
                <a:gd name="connsiteY2" fmla="*/ 154874 h 562417"/>
                <a:gd name="connsiteX3" fmla="*/ 541501 w 541501"/>
                <a:gd name="connsiteY3" fmla="*/ 241698 h 562417"/>
                <a:gd name="connsiteX4" fmla="*/ 220782 w 541501"/>
                <a:gd name="connsiteY4" fmla="*/ 562417 h 562417"/>
                <a:gd name="connsiteX5" fmla="*/ 157460 w 541501"/>
                <a:gd name="connsiteY5" fmla="*/ 504866 h 562417"/>
                <a:gd name="connsiteX6" fmla="*/ 38328 w 541501"/>
                <a:gd name="connsiteY6" fmla="*/ 415780 h 562417"/>
                <a:gd name="connsiteX7" fmla="*/ 0 w 541501"/>
                <a:gd name="connsiteY7" fmla="*/ 392495 h 562417"/>
                <a:gd name="connsiteX8" fmla="*/ 226608 w 541501"/>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1" h="562417">
                  <a:moveTo>
                    <a:pt x="226608" y="0"/>
                  </a:moveTo>
                  <a:lnTo>
                    <a:pt x="291920" y="39678"/>
                  </a:lnTo>
                  <a:cubicBezTo>
                    <a:pt x="345149" y="75639"/>
                    <a:pt x="396555" y="114093"/>
                    <a:pt x="445969" y="154874"/>
                  </a:cubicBezTo>
                  <a:lnTo>
                    <a:pt x="541501" y="241698"/>
                  </a:lnTo>
                  <a:lnTo>
                    <a:pt x="220782" y="562417"/>
                  </a:lnTo>
                  <a:lnTo>
                    <a:pt x="157460" y="504866"/>
                  </a:lnTo>
                  <a:cubicBezTo>
                    <a:pt x="119246" y="473329"/>
                    <a:pt x="79492" y="443590"/>
                    <a:pt x="38328" y="415780"/>
                  </a:cubicBezTo>
                  <a:lnTo>
                    <a:pt x="0" y="392495"/>
                  </a:lnTo>
                  <a:lnTo>
                    <a:pt x="22660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Shape 10">
              <a:extLst>
                <a:ext uri="{FF2B5EF4-FFF2-40B4-BE49-F238E27FC236}">
                  <a16:creationId xmlns:a16="http://schemas.microsoft.com/office/drawing/2014/main" id="{1303E46C-F293-43A0-9568-9D12B3FB803C}"/>
                </a:ext>
              </a:extLst>
            </p:cNvPr>
            <p:cNvSpPr/>
            <p:nvPr/>
          </p:nvSpPr>
          <p:spPr>
            <a:xfrm>
              <a:off x="1884153" y="2306330"/>
              <a:ext cx="245336" cy="196351"/>
            </a:xfrm>
            <a:custGeom>
              <a:avLst/>
              <a:gdLst>
                <a:gd name="connsiteX0" fmla="*/ 320718 w 562417"/>
                <a:gd name="connsiteY0" fmla="*/ 0 h 541501"/>
                <a:gd name="connsiteX1" fmla="*/ 407542 w 562417"/>
                <a:gd name="connsiteY1" fmla="*/ 95531 h 541501"/>
                <a:gd name="connsiteX2" fmla="*/ 522738 w 562417"/>
                <a:gd name="connsiteY2" fmla="*/ 249580 h 541501"/>
                <a:gd name="connsiteX3" fmla="*/ 562417 w 562417"/>
                <a:gd name="connsiteY3" fmla="*/ 314893 h 541501"/>
                <a:gd name="connsiteX4" fmla="*/ 169921 w 562417"/>
                <a:gd name="connsiteY4" fmla="*/ 541501 h 541501"/>
                <a:gd name="connsiteX5" fmla="*/ 146636 w 562417"/>
                <a:gd name="connsiteY5" fmla="*/ 503172 h 541501"/>
                <a:gd name="connsiteX6" fmla="*/ 57550 w 562417"/>
                <a:gd name="connsiteY6" fmla="*/ 384040 h 541501"/>
                <a:gd name="connsiteX7" fmla="*/ 0 w 562417"/>
                <a:gd name="connsiteY7" fmla="*/ 320719 h 541501"/>
                <a:gd name="connsiteX8" fmla="*/ 320718 w 562417"/>
                <a:gd name="connsiteY8" fmla="*/ 0 h 5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1">
                  <a:moveTo>
                    <a:pt x="320718" y="0"/>
                  </a:moveTo>
                  <a:lnTo>
                    <a:pt x="407542" y="95531"/>
                  </a:lnTo>
                  <a:cubicBezTo>
                    <a:pt x="448323" y="144946"/>
                    <a:pt x="486778" y="196351"/>
                    <a:pt x="522738" y="249580"/>
                  </a:cubicBezTo>
                  <a:lnTo>
                    <a:pt x="562417" y="314893"/>
                  </a:lnTo>
                  <a:lnTo>
                    <a:pt x="169921" y="541501"/>
                  </a:lnTo>
                  <a:lnTo>
                    <a:pt x="146636" y="503172"/>
                  </a:lnTo>
                  <a:cubicBezTo>
                    <a:pt x="118826" y="462008"/>
                    <a:pt x="89088" y="422254"/>
                    <a:pt x="57550" y="384040"/>
                  </a:cubicBezTo>
                  <a:lnTo>
                    <a:pt x="0" y="320719"/>
                  </a:lnTo>
                  <a:lnTo>
                    <a:pt x="32071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BB5FB4A6-0F22-41D4-8C15-58C4821FFF35}"/>
                </a:ext>
              </a:extLst>
            </p:cNvPr>
            <p:cNvSpPr/>
            <p:nvPr/>
          </p:nvSpPr>
          <p:spPr>
            <a:xfrm>
              <a:off x="647222" y="2306330"/>
              <a:ext cx="245336" cy="196351"/>
            </a:xfrm>
            <a:custGeom>
              <a:avLst/>
              <a:gdLst>
                <a:gd name="connsiteX0" fmla="*/ 241698 w 562417"/>
                <a:gd name="connsiteY0" fmla="*/ 0 h 541500"/>
                <a:gd name="connsiteX1" fmla="*/ 562417 w 562417"/>
                <a:gd name="connsiteY1" fmla="*/ 320719 h 541500"/>
                <a:gd name="connsiteX2" fmla="*/ 504866 w 562417"/>
                <a:gd name="connsiteY2" fmla="*/ 384040 h 541500"/>
                <a:gd name="connsiteX3" fmla="*/ 415780 w 562417"/>
                <a:gd name="connsiteY3" fmla="*/ 503172 h 541500"/>
                <a:gd name="connsiteX4" fmla="*/ 392495 w 562417"/>
                <a:gd name="connsiteY4" fmla="*/ 541500 h 541500"/>
                <a:gd name="connsiteX5" fmla="*/ 0 w 562417"/>
                <a:gd name="connsiteY5" fmla="*/ 314893 h 541500"/>
                <a:gd name="connsiteX6" fmla="*/ 39678 w 562417"/>
                <a:gd name="connsiteY6" fmla="*/ 249580 h 541500"/>
                <a:gd name="connsiteX7" fmla="*/ 154874 w 562417"/>
                <a:gd name="connsiteY7" fmla="*/ 95531 h 541500"/>
                <a:gd name="connsiteX8" fmla="*/ 241698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241698" y="0"/>
                  </a:moveTo>
                  <a:lnTo>
                    <a:pt x="562417" y="320719"/>
                  </a:lnTo>
                  <a:lnTo>
                    <a:pt x="504866" y="384040"/>
                  </a:lnTo>
                  <a:cubicBezTo>
                    <a:pt x="473329" y="422254"/>
                    <a:pt x="443590" y="462008"/>
                    <a:pt x="415780" y="503172"/>
                  </a:cubicBezTo>
                  <a:lnTo>
                    <a:pt x="392495" y="541500"/>
                  </a:lnTo>
                  <a:lnTo>
                    <a:pt x="0" y="314893"/>
                  </a:lnTo>
                  <a:lnTo>
                    <a:pt x="39678" y="249580"/>
                  </a:lnTo>
                  <a:cubicBezTo>
                    <a:pt x="75639" y="196351"/>
                    <a:pt x="114093" y="144946"/>
                    <a:pt x="154874" y="95531"/>
                  </a:cubicBezTo>
                  <a:lnTo>
                    <a:pt x="24169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eeform: Shape 12">
              <a:extLst>
                <a:ext uri="{FF2B5EF4-FFF2-40B4-BE49-F238E27FC236}">
                  <a16:creationId xmlns:a16="http://schemas.microsoft.com/office/drawing/2014/main" id="{64472AAC-A1DB-47C1-8DB1-AC0A129014A4}"/>
                </a:ext>
              </a:extLst>
            </p:cNvPr>
            <p:cNvSpPr/>
            <p:nvPr/>
          </p:nvSpPr>
          <p:spPr>
            <a:xfrm>
              <a:off x="552816" y="2459644"/>
              <a:ext cx="237917" cy="175709"/>
            </a:xfrm>
            <a:custGeom>
              <a:avLst/>
              <a:gdLst>
                <a:gd name="connsiteX0" fmla="*/ 151887 w 545409"/>
                <a:gd name="connsiteY0" fmla="*/ 0 h 484573"/>
                <a:gd name="connsiteX1" fmla="*/ 545409 w 545409"/>
                <a:gd name="connsiteY1" fmla="*/ 227200 h 484573"/>
                <a:gd name="connsiteX2" fmla="*/ 489516 w 545409"/>
                <a:gd name="connsiteY2" fmla="*/ 343224 h 484573"/>
                <a:gd name="connsiteX3" fmla="*/ 437782 w 545409"/>
                <a:gd name="connsiteY3" fmla="*/ 484573 h 484573"/>
                <a:gd name="connsiteX4" fmla="*/ 0 w 545409"/>
                <a:gd name="connsiteY4" fmla="*/ 367270 h 484573"/>
                <a:gd name="connsiteX5" fmla="*/ 4305 w 545409"/>
                <a:gd name="connsiteY5" fmla="*/ 350527 h 484573"/>
                <a:gd name="connsiteX6" fmla="*/ 71596 w 545409"/>
                <a:gd name="connsiteY6" fmla="*/ 166676 h 484573"/>
                <a:gd name="connsiteX7" fmla="*/ 151887 w 545409"/>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3">
                  <a:moveTo>
                    <a:pt x="151887" y="0"/>
                  </a:moveTo>
                  <a:lnTo>
                    <a:pt x="545409" y="227200"/>
                  </a:lnTo>
                  <a:lnTo>
                    <a:pt x="489516" y="343224"/>
                  </a:lnTo>
                  <a:lnTo>
                    <a:pt x="437782" y="484573"/>
                  </a:lnTo>
                  <a:lnTo>
                    <a:pt x="0" y="367270"/>
                  </a:lnTo>
                  <a:lnTo>
                    <a:pt x="4305" y="350527"/>
                  </a:lnTo>
                  <a:cubicBezTo>
                    <a:pt x="23795" y="287867"/>
                    <a:pt x="46281" y="226528"/>
                    <a:pt x="71596" y="166676"/>
                  </a:cubicBezTo>
                  <a:lnTo>
                    <a:pt x="15188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Shape 13">
              <a:extLst>
                <a:ext uri="{FF2B5EF4-FFF2-40B4-BE49-F238E27FC236}">
                  <a16:creationId xmlns:a16="http://schemas.microsoft.com/office/drawing/2014/main" id="{A26A5840-9A95-4689-A39A-A96B46E57EE4}"/>
                </a:ext>
              </a:extLst>
            </p:cNvPr>
            <p:cNvSpPr/>
            <p:nvPr/>
          </p:nvSpPr>
          <p:spPr>
            <a:xfrm>
              <a:off x="1985976" y="2459645"/>
              <a:ext cx="237916" cy="175709"/>
            </a:xfrm>
            <a:custGeom>
              <a:avLst/>
              <a:gdLst>
                <a:gd name="connsiteX0" fmla="*/ 393521 w 545408"/>
                <a:gd name="connsiteY0" fmla="*/ 0 h 484573"/>
                <a:gd name="connsiteX1" fmla="*/ 473812 w 545408"/>
                <a:gd name="connsiteY1" fmla="*/ 166676 h 484573"/>
                <a:gd name="connsiteX2" fmla="*/ 541103 w 545408"/>
                <a:gd name="connsiteY2" fmla="*/ 350527 h 484573"/>
                <a:gd name="connsiteX3" fmla="*/ 545408 w 545408"/>
                <a:gd name="connsiteY3" fmla="*/ 367270 h 484573"/>
                <a:gd name="connsiteX4" fmla="*/ 107627 w 545408"/>
                <a:gd name="connsiteY4" fmla="*/ 484573 h 484573"/>
                <a:gd name="connsiteX5" fmla="*/ 55892 w 545408"/>
                <a:gd name="connsiteY5" fmla="*/ 343224 h 484573"/>
                <a:gd name="connsiteX6" fmla="*/ 0 w 545408"/>
                <a:gd name="connsiteY6" fmla="*/ 227200 h 484573"/>
                <a:gd name="connsiteX7" fmla="*/ 393521 w 545408"/>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3">
                  <a:moveTo>
                    <a:pt x="393521" y="0"/>
                  </a:moveTo>
                  <a:lnTo>
                    <a:pt x="473812" y="166676"/>
                  </a:lnTo>
                  <a:cubicBezTo>
                    <a:pt x="499128" y="226528"/>
                    <a:pt x="521614" y="287867"/>
                    <a:pt x="541103" y="350527"/>
                  </a:cubicBezTo>
                  <a:lnTo>
                    <a:pt x="545408" y="367270"/>
                  </a:lnTo>
                  <a:lnTo>
                    <a:pt x="107627" y="484573"/>
                  </a:lnTo>
                  <a:lnTo>
                    <a:pt x="55892" y="343224"/>
                  </a:lnTo>
                  <a:lnTo>
                    <a:pt x="0" y="227200"/>
                  </a:lnTo>
                  <a:lnTo>
                    <a:pt x="3935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605A4590-8AA3-47F6-AB4E-1E3D9160A408}"/>
                </a:ext>
              </a:extLst>
            </p:cNvPr>
            <p:cNvSpPr/>
            <p:nvPr/>
          </p:nvSpPr>
          <p:spPr>
            <a:xfrm>
              <a:off x="516836" y="2636975"/>
              <a:ext cx="213254" cy="142750"/>
            </a:xfrm>
            <a:custGeom>
              <a:avLst/>
              <a:gdLst>
                <a:gd name="connsiteX0" fmla="*/ 51174 w 488871"/>
                <a:gd name="connsiteY0" fmla="*/ 0 h 393679"/>
                <a:gd name="connsiteX1" fmla="*/ 488871 w 488871"/>
                <a:gd name="connsiteY1" fmla="*/ 117281 h 393679"/>
                <a:gd name="connsiteX2" fmla="*/ 481830 w 488871"/>
                <a:gd name="connsiteY2" fmla="*/ 144665 h 393679"/>
                <a:gd name="connsiteX3" fmla="*/ 458380 w 488871"/>
                <a:gd name="connsiteY3" fmla="*/ 298319 h 393679"/>
                <a:gd name="connsiteX4" fmla="*/ 453565 w 488871"/>
                <a:gd name="connsiteY4" fmla="*/ 393679 h 393679"/>
                <a:gd name="connsiteX5" fmla="*/ 0 w 488871"/>
                <a:gd name="connsiteY5" fmla="*/ 393679 h 393679"/>
                <a:gd name="connsiteX6" fmla="*/ 7157 w 488871"/>
                <a:gd name="connsiteY6" fmla="*/ 251944 h 393679"/>
                <a:gd name="connsiteX7" fmla="*/ 37481 w 488871"/>
                <a:gd name="connsiteY7" fmla="*/ 53256 h 393679"/>
                <a:gd name="connsiteX8" fmla="*/ 51174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51174" y="0"/>
                  </a:moveTo>
                  <a:lnTo>
                    <a:pt x="488871" y="117281"/>
                  </a:lnTo>
                  <a:lnTo>
                    <a:pt x="481830" y="144665"/>
                  </a:lnTo>
                  <a:cubicBezTo>
                    <a:pt x="471523" y="195035"/>
                    <a:pt x="463663" y="246296"/>
                    <a:pt x="458380" y="298319"/>
                  </a:cubicBezTo>
                  <a:lnTo>
                    <a:pt x="453565" y="393679"/>
                  </a:lnTo>
                  <a:lnTo>
                    <a:pt x="0" y="393679"/>
                  </a:lnTo>
                  <a:lnTo>
                    <a:pt x="7157" y="251944"/>
                  </a:lnTo>
                  <a:cubicBezTo>
                    <a:pt x="13989" y="184674"/>
                    <a:pt x="24153" y="118389"/>
                    <a:pt x="37481" y="53256"/>
                  </a:cubicBezTo>
                  <a:lnTo>
                    <a:pt x="51174"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F9F2F2B3-F88D-4F73-9059-B230D9E3254A}"/>
                </a:ext>
              </a:extLst>
            </p:cNvPr>
            <p:cNvSpPr/>
            <p:nvPr/>
          </p:nvSpPr>
          <p:spPr>
            <a:xfrm>
              <a:off x="2046620" y="2636975"/>
              <a:ext cx="213254" cy="142750"/>
            </a:xfrm>
            <a:custGeom>
              <a:avLst/>
              <a:gdLst>
                <a:gd name="connsiteX0" fmla="*/ 437697 w 488871"/>
                <a:gd name="connsiteY0" fmla="*/ 0 h 393679"/>
                <a:gd name="connsiteX1" fmla="*/ 451390 w 488871"/>
                <a:gd name="connsiteY1" fmla="*/ 53256 h 393679"/>
                <a:gd name="connsiteX2" fmla="*/ 481714 w 488871"/>
                <a:gd name="connsiteY2" fmla="*/ 251944 h 393679"/>
                <a:gd name="connsiteX3" fmla="*/ 488871 w 488871"/>
                <a:gd name="connsiteY3" fmla="*/ 393679 h 393679"/>
                <a:gd name="connsiteX4" fmla="*/ 35307 w 488871"/>
                <a:gd name="connsiteY4" fmla="*/ 393679 h 393679"/>
                <a:gd name="connsiteX5" fmla="*/ 30491 w 488871"/>
                <a:gd name="connsiteY5" fmla="*/ 298319 h 393679"/>
                <a:gd name="connsiteX6" fmla="*/ 7041 w 488871"/>
                <a:gd name="connsiteY6" fmla="*/ 144665 h 393679"/>
                <a:gd name="connsiteX7" fmla="*/ 0 w 488871"/>
                <a:gd name="connsiteY7" fmla="*/ 117281 h 393679"/>
                <a:gd name="connsiteX8" fmla="*/ 43769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437697" y="0"/>
                  </a:moveTo>
                  <a:lnTo>
                    <a:pt x="451390" y="53256"/>
                  </a:lnTo>
                  <a:cubicBezTo>
                    <a:pt x="464719" y="118389"/>
                    <a:pt x="474882" y="184674"/>
                    <a:pt x="481714" y="251944"/>
                  </a:cubicBezTo>
                  <a:lnTo>
                    <a:pt x="488871" y="393679"/>
                  </a:lnTo>
                  <a:lnTo>
                    <a:pt x="35307" y="393679"/>
                  </a:lnTo>
                  <a:lnTo>
                    <a:pt x="30491" y="298319"/>
                  </a:lnTo>
                  <a:cubicBezTo>
                    <a:pt x="25208" y="246296"/>
                    <a:pt x="17348" y="195035"/>
                    <a:pt x="7041" y="144665"/>
                  </a:cubicBezTo>
                  <a:lnTo>
                    <a:pt x="0" y="117281"/>
                  </a:lnTo>
                  <a:lnTo>
                    <a:pt x="43769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D8FA267B-0C35-4981-A7CE-26D6BC95F3F5}"/>
                </a:ext>
              </a:extLst>
            </p:cNvPr>
            <p:cNvSpPr/>
            <p:nvPr/>
          </p:nvSpPr>
          <p:spPr>
            <a:xfrm>
              <a:off x="516836" y="2825315"/>
              <a:ext cx="213254" cy="142750"/>
            </a:xfrm>
            <a:custGeom>
              <a:avLst/>
              <a:gdLst>
                <a:gd name="connsiteX0" fmla="*/ 0 w 488871"/>
                <a:gd name="connsiteY0" fmla="*/ 0 h 393679"/>
                <a:gd name="connsiteX1" fmla="*/ 453565 w 488871"/>
                <a:gd name="connsiteY1" fmla="*/ 0 h 393679"/>
                <a:gd name="connsiteX2" fmla="*/ 458380 w 488871"/>
                <a:gd name="connsiteY2" fmla="*/ 95360 h 393679"/>
                <a:gd name="connsiteX3" fmla="*/ 481830 w 488871"/>
                <a:gd name="connsiteY3" fmla="*/ 249014 h 393679"/>
                <a:gd name="connsiteX4" fmla="*/ 488871 w 488871"/>
                <a:gd name="connsiteY4" fmla="*/ 276399 h 393679"/>
                <a:gd name="connsiteX5" fmla="*/ 51174 w 488871"/>
                <a:gd name="connsiteY5" fmla="*/ 393679 h 393679"/>
                <a:gd name="connsiteX6" fmla="*/ 37481 w 488871"/>
                <a:gd name="connsiteY6" fmla="*/ 340423 h 393679"/>
                <a:gd name="connsiteX7" fmla="*/ 7157 w 488871"/>
                <a:gd name="connsiteY7" fmla="*/ 141735 h 393679"/>
                <a:gd name="connsiteX8" fmla="*/ 0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0" y="0"/>
                  </a:moveTo>
                  <a:lnTo>
                    <a:pt x="453565" y="0"/>
                  </a:lnTo>
                  <a:lnTo>
                    <a:pt x="458380" y="95360"/>
                  </a:lnTo>
                  <a:cubicBezTo>
                    <a:pt x="463663" y="147383"/>
                    <a:pt x="471523" y="198644"/>
                    <a:pt x="481830" y="249014"/>
                  </a:cubicBezTo>
                  <a:lnTo>
                    <a:pt x="488871" y="276399"/>
                  </a:lnTo>
                  <a:lnTo>
                    <a:pt x="51174" y="393679"/>
                  </a:lnTo>
                  <a:lnTo>
                    <a:pt x="37481" y="340423"/>
                  </a:lnTo>
                  <a:cubicBezTo>
                    <a:pt x="24153" y="275290"/>
                    <a:pt x="13989" y="209005"/>
                    <a:pt x="7157" y="141735"/>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30EFF162-E81C-4C2A-B38B-2D8A7B1FE835}"/>
                </a:ext>
              </a:extLst>
            </p:cNvPr>
            <p:cNvSpPr/>
            <p:nvPr/>
          </p:nvSpPr>
          <p:spPr>
            <a:xfrm>
              <a:off x="2046620" y="2825315"/>
              <a:ext cx="213254" cy="142750"/>
            </a:xfrm>
            <a:custGeom>
              <a:avLst/>
              <a:gdLst>
                <a:gd name="connsiteX0" fmla="*/ 35307 w 488871"/>
                <a:gd name="connsiteY0" fmla="*/ 0 h 393679"/>
                <a:gd name="connsiteX1" fmla="*/ 488871 w 488871"/>
                <a:gd name="connsiteY1" fmla="*/ 0 h 393679"/>
                <a:gd name="connsiteX2" fmla="*/ 481714 w 488871"/>
                <a:gd name="connsiteY2" fmla="*/ 141735 h 393679"/>
                <a:gd name="connsiteX3" fmla="*/ 451390 w 488871"/>
                <a:gd name="connsiteY3" fmla="*/ 340423 h 393679"/>
                <a:gd name="connsiteX4" fmla="*/ 437697 w 488871"/>
                <a:gd name="connsiteY4" fmla="*/ 393679 h 393679"/>
                <a:gd name="connsiteX5" fmla="*/ 0 w 488871"/>
                <a:gd name="connsiteY5" fmla="*/ 276399 h 393679"/>
                <a:gd name="connsiteX6" fmla="*/ 7041 w 488871"/>
                <a:gd name="connsiteY6" fmla="*/ 249014 h 393679"/>
                <a:gd name="connsiteX7" fmla="*/ 30491 w 488871"/>
                <a:gd name="connsiteY7" fmla="*/ 95360 h 393679"/>
                <a:gd name="connsiteX8" fmla="*/ 3530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35307" y="0"/>
                  </a:moveTo>
                  <a:lnTo>
                    <a:pt x="488871" y="0"/>
                  </a:lnTo>
                  <a:lnTo>
                    <a:pt x="481714" y="141735"/>
                  </a:lnTo>
                  <a:cubicBezTo>
                    <a:pt x="474882" y="209005"/>
                    <a:pt x="464719" y="275290"/>
                    <a:pt x="451390" y="340423"/>
                  </a:cubicBezTo>
                  <a:lnTo>
                    <a:pt x="437697" y="393679"/>
                  </a:lnTo>
                  <a:lnTo>
                    <a:pt x="0" y="276399"/>
                  </a:lnTo>
                  <a:lnTo>
                    <a:pt x="7041" y="249014"/>
                  </a:lnTo>
                  <a:cubicBezTo>
                    <a:pt x="17348" y="198644"/>
                    <a:pt x="25208" y="147383"/>
                    <a:pt x="30491" y="95360"/>
                  </a:cubicBezTo>
                  <a:lnTo>
                    <a:pt x="3530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ED2DE166-380B-4F67-8D89-A5349B15CEC7}"/>
                </a:ext>
              </a:extLst>
            </p:cNvPr>
            <p:cNvSpPr/>
            <p:nvPr/>
          </p:nvSpPr>
          <p:spPr>
            <a:xfrm>
              <a:off x="1985976" y="2969685"/>
              <a:ext cx="237916" cy="175709"/>
            </a:xfrm>
            <a:custGeom>
              <a:avLst/>
              <a:gdLst>
                <a:gd name="connsiteX0" fmla="*/ 107627 w 545408"/>
                <a:gd name="connsiteY0" fmla="*/ 0 h 484574"/>
                <a:gd name="connsiteX1" fmla="*/ 545408 w 545408"/>
                <a:gd name="connsiteY1" fmla="*/ 117303 h 484574"/>
                <a:gd name="connsiteX2" fmla="*/ 541103 w 545408"/>
                <a:gd name="connsiteY2" fmla="*/ 134046 h 484574"/>
                <a:gd name="connsiteX3" fmla="*/ 473812 w 545408"/>
                <a:gd name="connsiteY3" fmla="*/ 317897 h 484574"/>
                <a:gd name="connsiteX4" fmla="*/ 393521 w 545408"/>
                <a:gd name="connsiteY4" fmla="*/ 484574 h 484574"/>
                <a:gd name="connsiteX5" fmla="*/ 0 w 545408"/>
                <a:gd name="connsiteY5" fmla="*/ 257374 h 484574"/>
                <a:gd name="connsiteX6" fmla="*/ 55892 w 545408"/>
                <a:gd name="connsiteY6" fmla="*/ 141349 h 484574"/>
                <a:gd name="connsiteX7" fmla="*/ 107627 w 545408"/>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4">
                  <a:moveTo>
                    <a:pt x="107627" y="0"/>
                  </a:moveTo>
                  <a:lnTo>
                    <a:pt x="545408" y="117303"/>
                  </a:lnTo>
                  <a:lnTo>
                    <a:pt x="541103" y="134046"/>
                  </a:lnTo>
                  <a:cubicBezTo>
                    <a:pt x="521614" y="196706"/>
                    <a:pt x="499128" y="258046"/>
                    <a:pt x="473812" y="317897"/>
                  </a:cubicBezTo>
                  <a:lnTo>
                    <a:pt x="393521" y="484574"/>
                  </a:lnTo>
                  <a:lnTo>
                    <a:pt x="0" y="257374"/>
                  </a:lnTo>
                  <a:lnTo>
                    <a:pt x="55892" y="141349"/>
                  </a:lnTo>
                  <a:lnTo>
                    <a:pt x="10762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C6F3E21A-2C55-45D5-93C2-D5C8F90FC3BE}"/>
                </a:ext>
              </a:extLst>
            </p:cNvPr>
            <p:cNvSpPr/>
            <p:nvPr/>
          </p:nvSpPr>
          <p:spPr>
            <a:xfrm>
              <a:off x="552817" y="2969685"/>
              <a:ext cx="237916" cy="175709"/>
            </a:xfrm>
            <a:custGeom>
              <a:avLst/>
              <a:gdLst>
                <a:gd name="connsiteX0" fmla="*/ 437782 w 545409"/>
                <a:gd name="connsiteY0" fmla="*/ 0 h 484574"/>
                <a:gd name="connsiteX1" fmla="*/ 489516 w 545409"/>
                <a:gd name="connsiteY1" fmla="*/ 141349 h 484574"/>
                <a:gd name="connsiteX2" fmla="*/ 545409 w 545409"/>
                <a:gd name="connsiteY2" fmla="*/ 257374 h 484574"/>
                <a:gd name="connsiteX3" fmla="*/ 151888 w 545409"/>
                <a:gd name="connsiteY3" fmla="*/ 484574 h 484574"/>
                <a:gd name="connsiteX4" fmla="*/ 71596 w 545409"/>
                <a:gd name="connsiteY4" fmla="*/ 317897 h 484574"/>
                <a:gd name="connsiteX5" fmla="*/ 4305 w 545409"/>
                <a:gd name="connsiteY5" fmla="*/ 134046 h 484574"/>
                <a:gd name="connsiteX6" fmla="*/ 0 w 545409"/>
                <a:gd name="connsiteY6" fmla="*/ 117304 h 484574"/>
                <a:gd name="connsiteX7" fmla="*/ 437782 w 545409"/>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4">
                  <a:moveTo>
                    <a:pt x="437782" y="0"/>
                  </a:moveTo>
                  <a:lnTo>
                    <a:pt x="489516" y="141349"/>
                  </a:lnTo>
                  <a:lnTo>
                    <a:pt x="545409" y="257374"/>
                  </a:lnTo>
                  <a:lnTo>
                    <a:pt x="151888" y="484574"/>
                  </a:lnTo>
                  <a:lnTo>
                    <a:pt x="71596" y="317897"/>
                  </a:lnTo>
                  <a:cubicBezTo>
                    <a:pt x="46281" y="258046"/>
                    <a:pt x="23795" y="196706"/>
                    <a:pt x="4305" y="134046"/>
                  </a:cubicBezTo>
                  <a:lnTo>
                    <a:pt x="0" y="117304"/>
                  </a:lnTo>
                  <a:lnTo>
                    <a:pt x="43778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4D4FC5D-440F-43FA-ACEE-A9D96AECCE2A}"/>
                </a:ext>
              </a:extLst>
            </p:cNvPr>
            <p:cNvSpPr/>
            <p:nvPr/>
          </p:nvSpPr>
          <p:spPr>
            <a:xfrm>
              <a:off x="1884153" y="3102359"/>
              <a:ext cx="245336" cy="196351"/>
            </a:xfrm>
            <a:custGeom>
              <a:avLst/>
              <a:gdLst>
                <a:gd name="connsiteX0" fmla="*/ 169921 w 562417"/>
                <a:gd name="connsiteY0" fmla="*/ 0 h 541500"/>
                <a:gd name="connsiteX1" fmla="*/ 562417 w 562417"/>
                <a:gd name="connsiteY1" fmla="*/ 226607 h 541500"/>
                <a:gd name="connsiteX2" fmla="*/ 522738 w 562417"/>
                <a:gd name="connsiteY2" fmla="*/ 291920 h 541500"/>
                <a:gd name="connsiteX3" fmla="*/ 407542 w 562417"/>
                <a:gd name="connsiteY3" fmla="*/ 445969 h 541500"/>
                <a:gd name="connsiteX4" fmla="*/ 320718 w 562417"/>
                <a:gd name="connsiteY4" fmla="*/ 541500 h 541500"/>
                <a:gd name="connsiteX5" fmla="*/ 0 w 562417"/>
                <a:gd name="connsiteY5" fmla="*/ 220782 h 541500"/>
                <a:gd name="connsiteX6" fmla="*/ 57550 w 562417"/>
                <a:gd name="connsiteY6" fmla="*/ 157460 h 541500"/>
                <a:gd name="connsiteX7" fmla="*/ 146636 w 562417"/>
                <a:gd name="connsiteY7" fmla="*/ 38328 h 541500"/>
                <a:gd name="connsiteX8" fmla="*/ 169921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169921" y="0"/>
                  </a:moveTo>
                  <a:lnTo>
                    <a:pt x="562417" y="226607"/>
                  </a:lnTo>
                  <a:lnTo>
                    <a:pt x="522738" y="291920"/>
                  </a:lnTo>
                  <a:cubicBezTo>
                    <a:pt x="486778" y="345149"/>
                    <a:pt x="448323" y="396555"/>
                    <a:pt x="407542" y="445969"/>
                  </a:cubicBezTo>
                  <a:lnTo>
                    <a:pt x="320718" y="541500"/>
                  </a:lnTo>
                  <a:lnTo>
                    <a:pt x="0" y="220782"/>
                  </a:lnTo>
                  <a:lnTo>
                    <a:pt x="57550" y="157460"/>
                  </a:lnTo>
                  <a:cubicBezTo>
                    <a:pt x="89088" y="119246"/>
                    <a:pt x="118826" y="79492"/>
                    <a:pt x="146636" y="38328"/>
                  </a:cubicBezTo>
                  <a:lnTo>
                    <a:pt x="1699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39682C64-8C5F-420C-A89A-87342270D020}"/>
                </a:ext>
              </a:extLst>
            </p:cNvPr>
            <p:cNvSpPr/>
            <p:nvPr/>
          </p:nvSpPr>
          <p:spPr>
            <a:xfrm>
              <a:off x="647222" y="3102359"/>
              <a:ext cx="245336" cy="196351"/>
            </a:xfrm>
            <a:custGeom>
              <a:avLst/>
              <a:gdLst>
                <a:gd name="connsiteX0" fmla="*/ 392496 w 562417"/>
                <a:gd name="connsiteY0" fmla="*/ 0 h 541500"/>
                <a:gd name="connsiteX1" fmla="*/ 415780 w 562417"/>
                <a:gd name="connsiteY1" fmla="*/ 38328 h 541500"/>
                <a:gd name="connsiteX2" fmla="*/ 504866 w 562417"/>
                <a:gd name="connsiteY2" fmla="*/ 157460 h 541500"/>
                <a:gd name="connsiteX3" fmla="*/ 562417 w 562417"/>
                <a:gd name="connsiteY3" fmla="*/ 220782 h 541500"/>
                <a:gd name="connsiteX4" fmla="*/ 241698 w 562417"/>
                <a:gd name="connsiteY4" fmla="*/ 541500 h 541500"/>
                <a:gd name="connsiteX5" fmla="*/ 154874 w 562417"/>
                <a:gd name="connsiteY5" fmla="*/ 445969 h 541500"/>
                <a:gd name="connsiteX6" fmla="*/ 39678 w 562417"/>
                <a:gd name="connsiteY6" fmla="*/ 291920 h 541500"/>
                <a:gd name="connsiteX7" fmla="*/ 0 w 562417"/>
                <a:gd name="connsiteY7" fmla="*/ 226608 h 541500"/>
                <a:gd name="connsiteX8" fmla="*/ 392496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392496" y="0"/>
                  </a:moveTo>
                  <a:lnTo>
                    <a:pt x="415780" y="38328"/>
                  </a:lnTo>
                  <a:cubicBezTo>
                    <a:pt x="443590" y="79492"/>
                    <a:pt x="473329" y="119246"/>
                    <a:pt x="504866" y="157460"/>
                  </a:cubicBezTo>
                  <a:lnTo>
                    <a:pt x="562417" y="220782"/>
                  </a:lnTo>
                  <a:lnTo>
                    <a:pt x="241698" y="541500"/>
                  </a:lnTo>
                  <a:lnTo>
                    <a:pt x="154874" y="445969"/>
                  </a:lnTo>
                  <a:cubicBezTo>
                    <a:pt x="114093" y="396555"/>
                    <a:pt x="75639" y="345149"/>
                    <a:pt x="39678" y="291920"/>
                  </a:cubicBezTo>
                  <a:lnTo>
                    <a:pt x="0" y="226608"/>
                  </a:lnTo>
                  <a:lnTo>
                    <a:pt x="39249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296BC6F1-4B8D-457A-9CF0-5E202B7EC795}"/>
                </a:ext>
              </a:extLst>
            </p:cNvPr>
            <p:cNvSpPr/>
            <p:nvPr/>
          </p:nvSpPr>
          <p:spPr>
            <a:xfrm>
              <a:off x="791435" y="3214653"/>
              <a:ext cx="236211" cy="203936"/>
            </a:xfrm>
            <a:custGeom>
              <a:avLst/>
              <a:gdLst>
                <a:gd name="connsiteX0" fmla="*/ 320719 w 541500"/>
                <a:gd name="connsiteY0" fmla="*/ 0 h 562417"/>
                <a:gd name="connsiteX1" fmla="*/ 384040 w 541500"/>
                <a:gd name="connsiteY1" fmla="*/ 57550 h 562417"/>
                <a:gd name="connsiteX2" fmla="*/ 503172 w 541500"/>
                <a:gd name="connsiteY2" fmla="*/ 146636 h 562417"/>
                <a:gd name="connsiteX3" fmla="*/ 541500 w 541500"/>
                <a:gd name="connsiteY3" fmla="*/ 169921 h 562417"/>
                <a:gd name="connsiteX4" fmla="*/ 314893 w 541500"/>
                <a:gd name="connsiteY4" fmla="*/ 562417 h 562417"/>
                <a:gd name="connsiteX5" fmla="*/ 249580 w 541500"/>
                <a:gd name="connsiteY5" fmla="*/ 522738 h 562417"/>
                <a:gd name="connsiteX6" fmla="*/ 95531 w 541500"/>
                <a:gd name="connsiteY6" fmla="*/ 407542 h 562417"/>
                <a:gd name="connsiteX7" fmla="*/ 0 w 541500"/>
                <a:gd name="connsiteY7" fmla="*/ 320719 h 562417"/>
                <a:gd name="connsiteX8" fmla="*/ 320719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20719" y="0"/>
                  </a:moveTo>
                  <a:lnTo>
                    <a:pt x="384040" y="57550"/>
                  </a:lnTo>
                  <a:cubicBezTo>
                    <a:pt x="422254" y="89088"/>
                    <a:pt x="462008" y="118826"/>
                    <a:pt x="503172" y="146636"/>
                  </a:cubicBezTo>
                  <a:lnTo>
                    <a:pt x="541500" y="169921"/>
                  </a:lnTo>
                  <a:lnTo>
                    <a:pt x="314893" y="562417"/>
                  </a:lnTo>
                  <a:lnTo>
                    <a:pt x="249580" y="522738"/>
                  </a:lnTo>
                  <a:cubicBezTo>
                    <a:pt x="196351" y="486778"/>
                    <a:pt x="144946" y="448323"/>
                    <a:pt x="95531" y="407542"/>
                  </a:cubicBezTo>
                  <a:lnTo>
                    <a:pt x="0" y="320719"/>
                  </a:lnTo>
                  <a:lnTo>
                    <a:pt x="320719"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3C5831E0-A4D8-443B-8A97-D7916F34B856}"/>
                </a:ext>
              </a:extLst>
            </p:cNvPr>
            <p:cNvSpPr/>
            <p:nvPr/>
          </p:nvSpPr>
          <p:spPr>
            <a:xfrm>
              <a:off x="1749063" y="3214653"/>
              <a:ext cx="236211" cy="203936"/>
            </a:xfrm>
            <a:custGeom>
              <a:avLst/>
              <a:gdLst>
                <a:gd name="connsiteX0" fmla="*/ 220782 w 541500"/>
                <a:gd name="connsiteY0" fmla="*/ 0 h 562417"/>
                <a:gd name="connsiteX1" fmla="*/ 541500 w 541500"/>
                <a:gd name="connsiteY1" fmla="*/ 320718 h 562417"/>
                <a:gd name="connsiteX2" fmla="*/ 445969 w 541500"/>
                <a:gd name="connsiteY2" fmla="*/ 407542 h 562417"/>
                <a:gd name="connsiteX3" fmla="*/ 291920 w 541500"/>
                <a:gd name="connsiteY3" fmla="*/ 522738 h 562417"/>
                <a:gd name="connsiteX4" fmla="*/ 226608 w 541500"/>
                <a:gd name="connsiteY4" fmla="*/ 562417 h 562417"/>
                <a:gd name="connsiteX5" fmla="*/ 0 w 541500"/>
                <a:gd name="connsiteY5" fmla="*/ 169921 h 562417"/>
                <a:gd name="connsiteX6" fmla="*/ 38328 w 541500"/>
                <a:gd name="connsiteY6" fmla="*/ 146636 h 562417"/>
                <a:gd name="connsiteX7" fmla="*/ 157460 w 541500"/>
                <a:gd name="connsiteY7" fmla="*/ 57550 h 562417"/>
                <a:gd name="connsiteX8" fmla="*/ 22078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220782" y="0"/>
                  </a:moveTo>
                  <a:lnTo>
                    <a:pt x="541500" y="320718"/>
                  </a:lnTo>
                  <a:lnTo>
                    <a:pt x="445969" y="407542"/>
                  </a:lnTo>
                  <a:cubicBezTo>
                    <a:pt x="396555" y="448323"/>
                    <a:pt x="345149" y="486778"/>
                    <a:pt x="291920" y="522738"/>
                  </a:cubicBezTo>
                  <a:lnTo>
                    <a:pt x="226608" y="562417"/>
                  </a:lnTo>
                  <a:lnTo>
                    <a:pt x="0" y="169921"/>
                  </a:lnTo>
                  <a:lnTo>
                    <a:pt x="38328" y="146636"/>
                  </a:lnTo>
                  <a:cubicBezTo>
                    <a:pt x="79492" y="118826"/>
                    <a:pt x="119246" y="89088"/>
                    <a:pt x="157460" y="57550"/>
                  </a:cubicBezTo>
                  <a:lnTo>
                    <a:pt x="22078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Freeform: Shape 24">
              <a:extLst>
                <a:ext uri="{FF2B5EF4-FFF2-40B4-BE49-F238E27FC236}">
                  <a16:creationId xmlns:a16="http://schemas.microsoft.com/office/drawing/2014/main" id="{6319BFA7-988D-477D-9CB1-0212189F2CEF}"/>
                </a:ext>
              </a:extLst>
            </p:cNvPr>
            <p:cNvSpPr/>
            <p:nvPr/>
          </p:nvSpPr>
          <p:spPr>
            <a:xfrm>
              <a:off x="1589457" y="3299293"/>
              <a:ext cx="211379" cy="197768"/>
            </a:xfrm>
            <a:custGeom>
              <a:avLst/>
              <a:gdLst>
                <a:gd name="connsiteX0" fmla="*/ 257374 w 484573"/>
                <a:gd name="connsiteY0" fmla="*/ 0 h 545408"/>
                <a:gd name="connsiteX1" fmla="*/ 484573 w 484573"/>
                <a:gd name="connsiteY1" fmla="*/ 393521 h 545408"/>
                <a:gd name="connsiteX2" fmla="*/ 317897 w 484573"/>
                <a:gd name="connsiteY2" fmla="*/ 473812 h 545408"/>
                <a:gd name="connsiteX3" fmla="*/ 134046 w 484573"/>
                <a:gd name="connsiteY3" fmla="*/ 541103 h 545408"/>
                <a:gd name="connsiteX4" fmla="*/ 117304 w 484573"/>
                <a:gd name="connsiteY4" fmla="*/ 545408 h 545408"/>
                <a:gd name="connsiteX5" fmla="*/ 0 w 484573"/>
                <a:gd name="connsiteY5" fmla="*/ 107626 h 545408"/>
                <a:gd name="connsiteX6" fmla="*/ 141349 w 484573"/>
                <a:gd name="connsiteY6" fmla="*/ 55892 h 545408"/>
                <a:gd name="connsiteX7" fmla="*/ 257374 w 484573"/>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8">
                  <a:moveTo>
                    <a:pt x="257374" y="0"/>
                  </a:moveTo>
                  <a:lnTo>
                    <a:pt x="484573" y="393521"/>
                  </a:lnTo>
                  <a:lnTo>
                    <a:pt x="317897" y="473812"/>
                  </a:lnTo>
                  <a:cubicBezTo>
                    <a:pt x="258046" y="499128"/>
                    <a:pt x="196706" y="521614"/>
                    <a:pt x="134046" y="541103"/>
                  </a:cubicBezTo>
                  <a:lnTo>
                    <a:pt x="117304" y="545408"/>
                  </a:lnTo>
                  <a:lnTo>
                    <a:pt x="0" y="107626"/>
                  </a:lnTo>
                  <a:lnTo>
                    <a:pt x="141349" y="55892"/>
                  </a:lnTo>
                  <a:lnTo>
                    <a:pt x="257374"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Freeform: Shape 25">
              <a:extLst>
                <a:ext uri="{FF2B5EF4-FFF2-40B4-BE49-F238E27FC236}">
                  <a16:creationId xmlns:a16="http://schemas.microsoft.com/office/drawing/2014/main" id="{E64C356F-C157-4BC4-8CF2-4205F90C1DE8}"/>
                </a:ext>
              </a:extLst>
            </p:cNvPr>
            <p:cNvSpPr/>
            <p:nvPr/>
          </p:nvSpPr>
          <p:spPr>
            <a:xfrm>
              <a:off x="975874" y="3299293"/>
              <a:ext cx="211379" cy="197768"/>
            </a:xfrm>
            <a:custGeom>
              <a:avLst/>
              <a:gdLst>
                <a:gd name="connsiteX0" fmla="*/ 227200 w 484574"/>
                <a:gd name="connsiteY0" fmla="*/ 0 h 545408"/>
                <a:gd name="connsiteX1" fmla="*/ 343224 w 484574"/>
                <a:gd name="connsiteY1" fmla="*/ 55892 h 545408"/>
                <a:gd name="connsiteX2" fmla="*/ 484574 w 484574"/>
                <a:gd name="connsiteY2" fmla="*/ 107627 h 545408"/>
                <a:gd name="connsiteX3" fmla="*/ 367270 w 484574"/>
                <a:gd name="connsiteY3" fmla="*/ 545408 h 545408"/>
                <a:gd name="connsiteX4" fmla="*/ 350527 w 484574"/>
                <a:gd name="connsiteY4" fmla="*/ 541103 h 545408"/>
                <a:gd name="connsiteX5" fmla="*/ 166676 w 484574"/>
                <a:gd name="connsiteY5" fmla="*/ 473812 h 545408"/>
                <a:gd name="connsiteX6" fmla="*/ 0 w 484574"/>
                <a:gd name="connsiteY6" fmla="*/ 393521 h 545408"/>
                <a:gd name="connsiteX7" fmla="*/ 227200 w 484574"/>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4" h="545408">
                  <a:moveTo>
                    <a:pt x="227200" y="0"/>
                  </a:moveTo>
                  <a:lnTo>
                    <a:pt x="343224" y="55892"/>
                  </a:lnTo>
                  <a:lnTo>
                    <a:pt x="484574" y="107627"/>
                  </a:lnTo>
                  <a:lnTo>
                    <a:pt x="367270" y="545408"/>
                  </a:lnTo>
                  <a:lnTo>
                    <a:pt x="350527" y="541103"/>
                  </a:lnTo>
                  <a:cubicBezTo>
                    <a:pt x="287867" y="521614"/>
                    <a:pt x="226528" y="499128"/>
                    <a:pt x="166676" y="473812"/>
                  </a:cubicBezTo>
                  <a:lnTo>
                    <a:pt x="0" y="393521"/>
                  </a:lnTo>
                  <a:lnTo>
                    <a:pt x="22720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98B760E6-8A45-4BCF-AF20-8461BDCFA40C}"/>
                </a:ext>
              </a:extLst>
            </p:cNvPr>
            <p:cNvSpPr/>
            <p:nvPr/>
          </p:nvSpPr>
          <p:spPr>
            <a:xfrm>
              <a:off x="1415778" y="3349704"/>
              <a:ext cx="171729" cy="177267"/>
            </a:xfrm>
            <a:custGeom>
              <a:avLst/>
              <a:gdLst>
                <a:gd name="connsiteX0" fmla="*/ 276398 w 393679"/>
                <a:gd name="connsiteY0" fmla="*/ 0 h 488871"/>
                <a:gd name="connsiteX1" fmla="*/ 393679 w 393679"/>
                <a:gd name="connsiteY1" fmla="*/ 437697 h 488871"/>
                <a:gd name="connsiteX2" fmla="*/ 340422 w 393679"/>
                <a:gd name="connsiteY2" fmla="*/ 451390 h 488871"/>
                <a:gd name="connsiteX3" fmla="*/ 141734 w 393679"/>
                <a:gd name="connsiteY3" fmla="*/ 481714 h 488871"/>
                <a:gd name="connsiteX4" fmla="*/ 0 w 393679"/>
                <a:gd name="connsiteY4" fmla="*/ 488871 h 488871"/>
                <a:gd name="connsiteX5" fmla="*/ 0 w 393679"/>
                <a:gd name="connsiteY5" fmla="*/ 35307 h 488871"/>
                <a:gd name="connsiteX6" fmla="*/ 95359 w 393679"/>
                <a:gd name="connsiteY6" fmla="*/ 30491 h 488871"/>
                <a:gd name="connsiteX7" fmla="*/ 249013 w 393679"/>
                <a:gd name="connsiteY7" fmla="*/ 7041 h 488871"/>
                <a:gd name="connsiteX8" fmla="*/ 276398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276398" y="0"/>
                  </a:moveTo>
                  <a:lnTo>
                    <a:pt x="393679" y="437697"/>
                  </a:lnTo>
                  <a:lnTo>
                    <a:pt x="340422" y="451390"/>
                  </a:lnTo>
                  <a:cubicBezTo>
                    <a:pt x="275290" y="464719"/>
                    <a:pt x="209004" y="474882"/>
                    <a:pt x="141734" y="481714"/>
                  </a:cubicBezTo>
                  <a:lnTo>
                    <a:pt x="0" y="488871"/>
                  </a:lnTo>
                  <a:lnTo>
                    <a:pt x="0" y="35307"/>
                  </a:lnTo>
                  <a:lnTo>
                    <a:pt x="95359" y="30491"/>
                  </a:lnTo>
                  <a:cubicBezTo>
                    <a:pt x="147382" y="25208"/>
                    <a:pt x="198643" y="17348"/>
                    <a:pt x="249013" y="7041"/>
                  </a:cubicBezTo>
                  <a:lnTo>
                    <a:pt x="27639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540BA8B9-2D38-492F-BA12-F744F4D2CD32}"/>
                </a:ext>
              </a:extLst>
            </p:cNvPr>
            <p:cNvSpPr/>
            <p:nvPr/>
          </p:nvSpPr>
          <p:spPr>
            <a:xfrm>
              <a:off x="1189203" y="3349704"/>
              <a:ext cx="171729" cy="177267"/>
            </a:xfrm>
            <a:custGeom>
              <a:avLst/>
              <a:gdLst>
                <a:gd name="connsiteX0" fmla="*/ 117281 w 393679"/>
                <a:gd name="connsiteY0" fmla="*/ 0 h 488871"/>
                <a:gd name="connsiteX1" fmla="*/ 144665 w 393679"/>
                <a:gd name="connsiteY1" fmla="*/ 7041 h 488871"/>
                <a:gd name="connsiteX2" fmla="*/ 298319 w 393679"/>
                <a:gd name="connsiteY2" fmla="*/ 30491 h 488871"/>
                <a:gd name="connsiteX3" fmla="*/ 393679 w 393679"/>
                <a:gd name="connsiteY3" fmla="*/ 35307 h 488871"/>
                <a:gd name="connsiteX4" fmla="*/ 393679 w 393679"/>
                <a:gd name="connsiteY4" fmla="*/ 488871 h 488871"/>
                <a:gd name="connsiteX5" fmla="*/ 251944 w 393679"/>
                <a:gd name="connsiteY5" fmla="*/ 481714 h 488871"/>
                <a:gd name="connsiteX6" fmla="*/ 53256 w 393679"/>
                <a:gd name="connsiteY6" fmla="*/ 451390 h 488871"/>
                <a:gd name="connsiteX7" fmla="*/ 0 w 393679"/>
                <a:gd name="connsiteY7" fmla="*/ 437697 h 488871"/>
                <a:gd name="connsiteX8" fmla="*/ 117281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117281" y="0"/>
                  </a:moveTo>
                  <a:lnTo>
                    <a:pt x="144665" y="7041"/>
                  </a:lnTo>
                  <a:cubicBezTo>
                    <a:pt x="195035" y="17348"/>
                    <a:pt x="246296" y="25208"/>
                    <a:pt x="298319" y="30491"/>
                  </a:cubicBezTo>
                  <a:lnTo>
                    <a:pt x="393679" y="35307"/>
                  </a:lnTo>
                  <a:lnTo>
                    <a:pt x="393679" y="488871"/>
                  </a:lnTo>
                  <a:lnTo>
                    <a:pt x="251944" y="481714"/>
                  </a:lnTo>
                  <a:cubicBezTo>
                    <a:pt x="184674" y="474882"/>
                    <a:pt x="118389" y="464719"/>
                    <a:pt x="53256" y="451390"/>
                  </a:cubicBezTo>
                  <a:lnTo>
                    <a:pt x="0" y="437697"/>
                  </a:lnTo>
                  <a:lnTo>
                    <a:pt x="11728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42E28BCD-732D-41A8-B2D0-3D4CF040A6A9}"/>
                </a:ext>
              </a:extLst>
            </p:cNvPr>
            <p:cNvSpPr txBox="1"/>
            <p:nvPr/>
          </p:nvSpPr>
          <p:spPr>
            <a:xfrm>
              <a:off x="999501" y="2516682"/>
              <a:ext cx="1007319" cy="596156"/>
            </a:xfrm>
            <a:prstGeom prst="rect">
              <a:avLst/>
            </a:prstGeom>
            <a:noFill/>
            <a:ln>
              <a:noFill/>
            </a:ln>
          </p:spPr>
          <p:txBody>
            <a:bodyPr wrap="square" rtlCol="0">
              <a:spAutoFit/>
            </a:bodyPr>
            <a:lstStyle/>
            <a:p>
              <a:r>
                <a:rPr lang="en-US" sz="2000" b="1" dirty="0">
                  <a:solidFill>
                    <a:schemeClr val="tx2"/>
                  </a:solidFill>
                  <a:latin typeface="Agency FB" panose="020B0503020202020204" pitchFamily="34" charset="0"/>
                </a:rPr>
                <a:t>100%</a:t>
              </a:r>
              <a:endParaRPr lang="en-IN" sz="2800" dirty="0">
                <a:solidFill>
                  <a:schemeClr val="tx2"/>
                </a:solidFill>
                <a:latin typeface="Agency FB" panose="020B0503020202020204" pitchFamily="34" charset="0"/>
              </a:endParaRPr>
            </a:p>
          </p:txBody>
        </p:sp>
      </p:grpSp>
    </p:spTree>
    <p:extLst>
      <p:ext uri="{BB962C8B-B14F-4D97-AF65-F5344CB8AC3E}">
        <p14:creationId xmlns:p14="http://schemas.microsoft.com/office/powerpoint/2010/main" val="297589794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 </a:t>
            </a:r>
          </a:p>
        </p:txBody>
      </p:sp>
      <p:sp>
        <p:nvSpPr>
          <p:cNvPr id="3" name="TextBox 2">
            <a:extLst>
              <a:ext uri="{FF2B5EF4-FFF2-40B4-BE49-F238E27FC236}">
                <a16:creationId xmlns:a16="http://schemas.microsoft.com/office/drawing/2014/main" id="{EE04D8E7-D977-4C51-BCD0-022DD73AEA79}"/>
              </a:ext>
            </a:extLst>
          </p:cNvPr>
          <p:cNvSpPr txBox="1"/>
          <p:nvPr/>
        </p:nvSpPr>
        <p:spPr>
          <a:xfrm>
            <a:off x="1097280" y="2286335"/>
            <a:ext cx="10058400" cy="2264081"/>
          </a:xfrm>
          <a:prstGeom prst="rect">
            <a:avLst/>
          </a:prstGeom>
          <a:noFill/>
        </p:spPr>
        <p:txBody>
          <a:bodyPr wrap="square" lIns="91440" tIns="45720" rIns="91440" bIns="45720" rtlCol="0" anchor="t">
            <a:spAutoFit/>
          </a:bodyPr>
          <a:lstStyle/>
          <a:p>
            <a:pPr marL="0" indent="0" algn="just">
              <a:lnSpc>
                <a:spcPct val="150000"/>
              </a:lnSpc>
              <a:spcAft>
                <a:spcPts val="400"/>
              </a:spcAft>
              <a:buNone/>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The Covid-19 outbreak occurred in Wuhan in December 2019 and spread everywhere in the world. The Covid-19 communicable disease have a vaccine and drug for its treatment. The foremost important factors in reducing the spread of the virus are washing hands, employing a mask, and reducing social distance. Today additionally to clinical studies, computer-aided studies also are widely administered for the Covid-19 outbreak. AI methods are successfully applied during this study. </a:t>
            </a:r>
            <a:r>
              <a:rPr lang="en-US" sz="1600" dirty="0">
                <a:latin typeface="Times New Roman" panose="02020603050405020304" pitchFamily="18" charset="0"/>
                <a:cs typeface="Times New Roman" panose="02020603050405020304" pitchFamily="18" charset="0"/>
              </a:rPr>
              <a:t>In this study, we used different algorithms for the prediction and analysis of Covid-19 daily cases. As a result of the study, the number of daily cases was successfully estimated with these different types of algorithms. </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5" name="Content Placeholder 4" descr="A picture containing room, drawing&#10;&#10;Description automatically generated">
            <a:extLst>
              <a:ext uri="{FF2B5EF4-FFF2-40B4-BE49-F238E27FC236}">
                <a16:creationId xmlns:a16="http://schemas.microsoft.com/office/drawing/2014/main" id="{0A9BBE63-336C-44CD-B3AA-B64E633CAAA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355060" y="172476"/>
            <a:ext cx="1601240" cy="1333500"/>
          </a:xfrm>
          <a:prstGeom prst="rect">
            <a:avLst/>
          </a:prstGeom>
          <a:noFill/>
          <a:ln>
            <a:noFill/>
            <a:prstDash val="solid"/>
          </a:ln>
        </p:spPr>
      </p:pic>
      <p:grpSp>
        <p:nvGrpSpPr>
          <p:cNvPr id="6" name="Group 5">
            <a:extLst>
              <a:ext uri="{FF2B5EF4-FFF2-40B4-BE49-F238E27FC236}">
                <a16:creationId xmlns:a16="http://schemas.microsoft.com/office/drawing/2014/main" id="{ABF35194-C0F6-4623-9C29-58DA327FC9F5}"/>
              </a:ext>
            </a:extLst>
          </p:cNvPr>
          <p:cNvGrpSpPr/>
          <p:nvPr/>
        </p:nvGrpSpPr>
        <p:grpSpPr>
          <a:xfrm>
            <a:off x="10610511" y="5245239"/>
            <a:ext cx="1345789" cy="1058097"/>
            <a:chOff x="516836" y="2078069"/>
            <a:chExt cx="1743038" cy="1448902"/>
          </a:xfrm>
        </p:grpSpPr>
        <p:sp>
          <p:nvSpPr>
            <p:cNvPr id="7" name="Freeform: Shape 6">
              <a:extLst>
                <a:ext uri="{FF2B5EF4-FFF2-40B4-BE49-F238E27FC236}">
                  <a16:creationId xmlns:a16="http://schemas.microsoft.com/office/drawing/2014/main" id="{E5157755-429C-443A-87A9-6E3844601F52}"/>
                </a:ext>
              </a:extLst>
            </p:cNvPr>
            <p:cNvSpPr/>
            <p:nvPr/>
          </p:nvSpPr>
          <p:spPr>
            <a:xfrm>
              <a:off x="1189203" y="2078069"/>
              <a:ext cx="171729" cy="177267"/>
            </a:xfrm>
            <a:custGeom>
              <a:avLst/>
              <a:gdLst>
                <a:gd name="connsiteX0" fmla="*/ 393679 w 393679"/>
                <a:gd name="connsiteY0" fmla="*/ 0 h 488871"/>
                <a:gd name="connsiteX1" fmla="*/ 393679 w 393679"/>
                <a:gd name="connsiteY1" fmla="*/ 453565 h 488871"/>
                <a:gd name="connsiteX2" fmla="*/ 298319 w 393679"/>
                <a:gd name="connsiteY2" fmla="*/ 458380 h 488871"/>
                <a:gd name="connsiteX3" fmla="*/ 144665 w 393679"/>
                <a:gd name="connsiteY3" fmla="*/ 481830 h 488871"/>
                <a:gd name="connsiteX4" fmla="*/ 117281 w 393679"/>
                <a:gd name="connsiteY4" fmla="*/ 488871 h 488871"/>
                <a:gd name="connsiteX5" fmla="*/ 0 w 393679"/>
                <a:gd name="connsiteY5" fmla="*/ 51174 h 488871"/>
                <a:gd name="connsiteX6" fmla="*/ 53256 w 393679"/>
                <a:gd name="connsiteY6" fmla="*/ 37481 h 488871"/>
                <a:gd name="connsiteX7" fmla="*/ 251944 w 393679"/>
                <a:gd name="connsiteY7" fmla="*/ 7157 h 488871"/>
                <a:gd name="connsiteX8" fmla="*/ 393679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393679" y="0"/>
                  </a:moveTo>
                  <a:lnTo>
                    <a:pt x="393679" y="453565"/>
                  </a:lnTo>
                  <a:lnTo>
                    <a:pt x="298319" y="458380"/>
                  </a:lnTo>
                  <a:cubicBezTo>
                    <a:pt x="246296" y="463663"/>
                    <a:pt x="195035" y="471523"/>
                    <a:pt x="144665" y="481830"/>
                  </a:cubicBezTo>
                  <a:lnTo>
                    <a:pt x="117281" y="488871"/>
                  </a:lnTo>
                  <a:lnTo>
                    <a:pt x="0" y="51174"/>
                  </a:lnTo>
                  <a:lnTo>
                    <a:pt x="53256" y="37481"/>
                  </a:lnTo>
                  <a:cubicBezTo>
                    <a:pt x="118389" y="24153"/>
                    <a:pt x="184674" y="13989"/>
                    <a:pt x="251944" y="7157"/>
                  </a:cubicBezTo>
                  <a:lnTo>
                    <a:pt x="39367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eeform: Shape 7">
              <a:extLst>
                <a:ext uri="{FF2B5EF4-FFF2-40B4-BE49-F238E27FC236}">
                  <a16:creationId xmlns:a16="http://schemas.microsoft.com/office/drawing/2014/main" id="{C62363A6-FD6B-4272-B332-46CD2647B04A}"/>
                </a:ext>
              </a:extLst>
            </p:cNvPr>
            <p:cNvSpPr/>
            <p:nvPr/>
          </p:nvSpPr>
          <p:spPr>
            <a:xfrm>
              <a:off x="1415777" y="2078069"/>
              <a:ext cx="171729" cy="177267"/>
            </a:xfrm>
            <a:custGeom>
              <a:avLst/>
              <a:gdLst>
                <a:gd name="connsiteX0" fmla="*/ 0 w 393679"/>
                <a:gd name="connsiteY0" fmla="*/ 0 h 488871"/>
                <a:gd name="connsiteX1" fmla="*/ 141735 w 393679"/>
                <a:gd name="connsiteY1" fmla="*/ 7157 h 488871"/>
                <a:gd name="connsiteX2" fmla="*/ 340423 w 393679"/>
                <a:gd name="connsiteY2" fmla="*/ 37481 h 488871"/>
                <a:gd name="connsiteX3" fmla="*/ 393679 w 393679"/>
                <a:gd name="connsiteY3" fmla="*/ 51174 h 488871"/>
                <a:gd name="connsiteX4" fmla="*/ 276399 w 393679"/>
                <a:gd name="connsiteY4" fmla="*/ 488871 h 488871"/>
                <a:gd name="connsiteX5" fmla="*/ 249014 w 393679"/>
                <a:gd name="connsiteY5" fmla="*/ 481830 h 488871"/>
                <a:gd name="connsiteX6" fmla="*/ 95360 w 393679"/>
                <a:gd name="connsiteY6" fmla="*/ 458380 h 488871"/>
                <a:gd name="connsiteX7" fmla="*/ 1 w 393679"/>
                <a:gd name="connsiteY7" fmla="*/ 453565 h 488871"/>
                <a:gd name="connsiteX8" fmla="*/ 0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0" y="0"/>
                  </a:moveTo>
                  <a:lnTo>
                    <a:pt x="141735" y="7157"/>
                  </a:lnTo>
                  <a:cubicBezTo>
                    <a:pt x="209005" y="13989"/>
                    <a:pt x="275291" y="24153"/>
                    <a:pt x="340423" y="37481"/>
                  </a:cubicBezTo>
                  <a:lnTo>
                    <a:pt x="393679" y="51174"/>
                  </a:lnTo>
                  <a:lnTo>
                    <a:pt x="276399" y="488871"/>
                  </a:lnTo>
                  <a:lnTo>
                    <a:pt x="249014" y="481830"/>
                  </a:lnTo>
                  <a:cubicBezTo>
                    <a:pt x="198644" y="471523"/>
                    <a:pt x="147383" y="463663"/>
                    <a:pt x="95360" y="458380"/>
                  </a:cubicBezTo>
                  <a:lnTo>
                    <a:pt x="1" y="453565"/>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EE726385-64B7-4501-871A-95AA88D64393}"/>
                </a:ext>
              </a:extLst>
            </p:cNvPr>
            <p:cNvSpPr/>
            <p:nvPr/>
          </p:nvSpPr>
          <p:spPr>
            <a:xfrm>
              <a:off x="975875" y="2107979"/>
              <a:ext cx="211379" cy="197768"/>
            </a:xfrm>
            <a:custGeom>
              <a:avLst/>
              <a:gdLst>
                <a:gd name="connsiteX0" fmla="*/ 367270 w 484573"/>
                <a:gd name="connsiteY0" fmla="*/ 0 h 545409"/>
                <a:gd name="connsiteX1" fmla="*/ 484573 w 484573"/>
                <a:gd name="connsiteY1" fmla="*/ 437782 h 545409"/>
                <a:gd name="connsiteX2" fmla="*/ 343224 w 484573"/>
                <a:gd name="connsiteY2" fmla="*/ 489516 h 545409"/>
                <a:gd name="connsiteX3" fmla="*/ 227199 w 484573"/>
                <a:gd name="connsiteY3" fmla="*/ 545409 h 545409"/>
                <a:gd name="connsiteX4" fmla="*/ 0 w 484573"/>
                <a:gd name="connsiteY4" fmla="*/ 151887 h 545409"/>
                <a:gd name="connsiteX5" fmla="*/ 166676 w 484573"/>
                <a:gd name="connsiteY5" fmla="*/ 71596 h 545409"/>
                <a:gd name="connsiteX6" fmla="*/ 350527 w 484573"/>
                <a:gd name="connsiteY6" fmla="*/ 4305 h 545409"/>
                <a:gd name="connsiteX7" fmla="*/ 367270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367270" y="0"/>
                  </a:moveTo>
                  <a:lnTo>
                    <a:pt x="484573" y="437782"/>
                  </a:lnTo>
                  <a:lnTo>
                    <a:pt x="343224" y="489516"/>
                  </a:lnTo>
                  <a:lnTo>
                    <a:pt x="227199" y="545409"/>
                  </a:lnTo>
                  <a:lnTo>
                    <a:pt x="0" y="151887"/>
                  </a:lnTo>
                  <a:lnTo>
                    <a:pt x="166676" y="71596"/>
                  </a:lnTo>
                  <a:cubicBezTo>
                    <a:pt x="226528" y="46281"/>
                    <a:pt x="287867" y="23795"/>
                    <a:pt x="350527" y="4305"/>
                  </a:cubicBezTo>
                  <a:lnTo>
                    <a:pt x="36727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eeform: Shape 9">
              <a:extLst>
                <a:ext uri="{FF2B5EF4-FFF2-40B4-BE49-F238E27FC236}">
                  <a16:creationId xmlns:a16="http://schemas.microsoft.com/office/drawing/2014/main" id="{8207FFA9-412A-4527-B2F8-B26874BFA3F1}"/>
                </a:ext>
              </a:extLst>
            </p:cNvPr>
            <p:cNvSpPr/>
            <p:nvPr/>
          </p:nvSpPr>
          <p:spPr>
            <a:xfrm>
              <a:off x="1589457" y="2107979"/>
              <a:ext cx="211379" cy="197768"/>
            </a:xfrm>
            <a:custGeom>
              <a:avLst/>
              <a:gdLst>
                <a:gd name="connsiteX0" fmla="*/ 117303 w 484573"/>
                <a:gd name="connsiteY0" fmla="*/ 0 h 545409"/>
                <a:gd name="connsiteX1" fmla="*/ 134045 w 484573"/>
                <a:gd name="connsiteY1" fmla="*/ 4305 h 545409"/>
                <a:gd name="connsiteX2" fmla="*/ 317896 w 484573"/>
                <a:gd name="connsiteY2" fmla="*/ 71596 h 545409"/>
                <a:gd name="connsiteX3" fmla="*/ 484573 w 484573"/>
                <a:gd name="connsiteY3" fmla="*/ 151888 h 545409"/>
                <a:gd name="connsiteX4" fmla="*/ 257374 w 484573"/>
                <a:gd name="connsiteY4" fmla="*/ 545409 h 545409"/>
                <a:gd name="connsiteX5" fmla="*/ 141348 w 484573"/>
                <a:gd name="connsiteY5" fmla="*/ 489516 h 545409"/>
                <a:gd name="connsiteX6" fmla="*/ 0 w 484573"/>
                <a:gd name="connsiteY6" fmla="*/ 437782 h 545409"/>
                <a:gd name="connsiteX7" fmla="*/ 117303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117303" y="0"/>
                  </a:moveTo>
                  <a:lnTo>
                    <a:pt x="134045" y="4305"/>
                  </a:lnTo>
                  <a:cubicBezTo>
                    <a:pt x="196705" y="23795"/>
                    <a:pt x="258045" y="46281"/>
                    <a:pt x="317896" y="71596"/>
                  </a:cubicBezTo>
                  <a:lnTo>
                    <a:pt x="484573" y="151888"/>
                  </a:lnTo>
                  <a:lnTo>
                    <a:pt x="257374" y="545409"/>
                  </a:lnTo>
                  <a:lnTo>
                    <a:pt x="141348" y="489516"/>
                  </a:lnTo>
                  <a:lnTo>
                    <a:pt x="0" y="437782"/>
                  </a:lnTo>
                  <a:lnTo>
                    <a:pt x="11730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Shape 10">
              <a:extLst>
                <a:ext uri="{FF2B5EF4-FFF2-40B4-BE49-F238E27FC236}">
                  <a16:creationId xmlns:a16="http://schemas.microsoft.com/office/drawing/2014/main" id="{5241C8A4-AB43-4447-8BB8-DCE088FFEFD0}"/>
                </a:ext>
              </a:extLst>
            </p:cNvPr>
            <p:cNvSpPr/>
            <p:nvPr/>
          </p:nvSpPr>
          <p:spPr>
            <a:xfrm>
              <a:off x="791435" y="2186452"/>
              <a:ext cx="236211" cy="203936"/>
            </a:xfrm>
            <a:custGeom>
              <a:avLst/>
              <a:gdLst>
                <a:gd name="connsiteX0" fmla="*/ 314892 w 541500"/>
                <a:gd name="connsiteY0" fmla="*/ 0 h 562417"/>
                <a:gd name="connsiteX1" fmla="*/ 541500 w 541500"/>
                <a:gd name="connsiteY1" fmla="*/ 392496 h 562417"/>
                <a:gd name="connsiteX2" fmla="*/ 503171 w 541500"/>
                <a:gd name="connsiteY2" fmla="*/ 415781 h 562417"/>
                <a:gd name="connsiteX3" fmla="*/ 384039 w 541500"/>
                <a:gd name="connsiteY3" fmla="*/ 504867 h 562417"/>
                <a:gd name="connsiteX4" fmla="*/ 320718 w 541500"/>
                <a:gd name="connsiteY4" fmla="*/ 562417 h 562417"/>
                <a:gd name="connsiteX5" fmla="*/ 0 w 541500"/>
                <a:gd name="connsiteY5" fmla="*/ 241699 h 562417"/>
                <a:gd name="connsiteX6" fmla="*/ 95530 w 541500"/>
                <a:gd name="connsiteY6" fmla="*/ 154875 h 562417"/>
                <a:gd name="connsiteX7" fmla="*/ 249579 w 541500"/>
                <a:gd name="connsiteY7" fmla="*/ 39679 h 562417"/>
                <a:gd name="connsiteX8" fmla="*/ 31489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14892" y="0"/>
                  </a:moveTo>
                  <a:lnTo>
                    <a:pt x="541500" y="392496"/>
                  </a:lnTo>
                  <a:lnTo>
                    <a:pt x="503171" y="415781"/>
                  </a:lnTo>
                  <a:cubicBezTo>
                    <a:pt x="462007" y="443591"/>
                    <a:pt x="422253" y="473330"/>
                    <a:pt x="384039" y="504867"/>
                  </a:cubicBezTo>
                  <a:lnTo>
                    <a:pt x="320718" y="562417"/>
                  </a:lnTo>
                  <a:lnTo>
                    <a:pt x="0" y="241699"/>
                  </a:lnTo>
                  <a:lnTo>
                    <a:pt x="95530" y="154875"/>
                  </a:lnTo>
                  <a:cubicBezTo>
                    <a:pt x="144945" y="114094"/>
                    <a:pt x="196350" y="75640"/>
                    <a:pt x="249579" y="39679"/>
                  </a:cubicBezTo>
                  <a:lnTo>
                    <a:pt x="31489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617216-8885-41E0-8155-BBCCDC544105}"/>
                </a:ext>
              </a:extLst>
            </p:cNvPr>
            <p:cNvSpPr/>
            <p:nvPr/>
          </p:nvSpPr>
          <p:spPr>
            <a:xfrm>
              <a:off x="1749063" y="2186452"/>
              <a:ext cx="236212" cy="203936"/>
            </a:xfrm>
            <a:custGeom>
              <a:avLst/>
              <a:gdLst>
                <a:gd name="connsiteX0" fmla="*/ 226608 w 541501"/>
                <a:gd name="connsiteY0" fmla="*/ 0 h 562417"/>
                <a:gd name="connsiteX1" fmla="*/ 291920 w 541501"/>
                <a:gd name="connsiteY1" fmla="*/ 39678 h 562417"/>
                <a:gd name="connsiteX2" fmla="*/ 445969 w 541501"/>
                <a:gd name="connsiteY2" fmla="*/ 154874 h 562417"/>
                <a:gd name="connsiteX3" fmla="*/ 541501 w 541501"/>
                <a:gd name="connsiteY3" fmla="*/ 241698 h 562417"/>
                <a:gd name="connsiteX4" fmla="*/ 220782 w 541501"/>
                <a:gd name="connsiteY4" fmla="*/ 562417 h 562417"/>
                <a:gd name="connsiteX5" fmla="*/ 157460 w 541501"/>
                <a:gd name="connsiteY5" fmla="*/ 504866 h 562417"/>
                <a:gd name="connsiteX6" fmla="*/ 38328 w 541501"/>
                <a:gd name="connsiteY6" fmla="*/ 415780 h 562417"/>
                <a:gd name="connsiteX7" fmla="*/ 0 w 541501"/>
                <a:gd name="connsiteY7" fmla="*/ 392495 h 562417"/>
                <a:gd name="connsiteX8" fmla="*/ 226608 w 541501"/>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1" h="562417">
                  <a:moveTo>
                    <a:pt x="226608" y="0"/>
                  </a:moveTo>
                  <a:lnTo>
                    <a:pt x="291920" y="39678"/>
                  </a:lnTo>
                  <a:cubicBezTo>
                    <a:pt x="345149" y="75639"/>
                    <a:pt x="396555" y="114093"/>
                    <a:pt x="445969" y="154874"/>
                  </a:cubicBezTo>
                  <a:lnTo>
                    <a:pt x="541501" y="241698"/>
                  </a:lnTo>
                  <a:lnTo>
                    <a:pt x="220782" y="562417"/>
                  </a:lnTo>
                  <a:lnTo>
                    <a:pt x="157460" y="504866"/>
                  </a:lnTo>
                  <a:cubicBezTo>
                    <a:pt x="119246" y="473329"/>
                    <a:pt x="79492" y="443590"/>
                    <a:pt x="38328" y="415780"/>
                  </a:cubicBezTo>
                  <a:lnTo>
                    <a:pt x="0" y="392495"/>
                  </a:lnTo>
                  <a:lnTo>
                    <a:pt x="22660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eeform: Shape 12">
              <a:extLst>
                <a:ext uri="{FF2B5EF4-FFF2-40B4-BE49-F238E27FC236}">
                  <a16:creationId xmlns:a16="http://schemas.microsoft.com/office/drawing/2014/main" id="{3FAAB181-36CA-4981-A418-D4491A715F99}"/>
                </a:ext>
              </a:extLst>
            </p:cNvPr>
            <p:cNvSpPr/>
            <p:nvPr/>
          </p:nvSpPr>
          <p:spPr>
            <a:xfrm>
              <a:off x="1884153" y="2306330"/>
              <a:ext cx="245336" cy="196351"/>
            </a:xfrm>
            <a:custGeom>
              <a:avLst/>
              <a:gdLst>
                <a:gd name="connsiteX0" fmla="*/ 320718 w 562417"/>
                <a:gd name="connsiteY0" fmla="*/ 0 h 541501"/>
                <a:gd name="connsiteX1" fmla="*/ 407542 w 562417"/>
                <a:gd name="connsiteY1" fmla="*/ 95531 h 541501"/>
                <a:gd name="connsiteX2" fmla="*/ 522738 w 562417"/>
                <a:gd name="connsiteY2" fmla="*/ 249580 h 541501"/>
                <a:gd name="connsiteX3" fmla="*/ 562417 w 562417"/>
                <a:gd name="connsiteY3" fmla="*/ 314893 h 541501"/>
                <a:gd name="connsiteX4" fmla="*/ 169921 w 562417"/>
                <a:gd name="connsiteY4" fmla="*/ 541501 h 541501"/>
                <a:gd name="connsiteX5" fmla="*/ 146636 w 562417"/>
                <a:gd name="connsiteY5" fmla="*/ 503172 h 541501"/>
                <a:gd name="connsiteX6" fmla="*/ 57550 w 562417"/>
                <a:gd name="connsiteY6" fmla="*/ 384040 h 541501"/>
                <a:gd name="connsiteX7" fmla="*/ 0 w 562417"/>
                <a:gd name="connsiteY7" fmla="*/ 320719 h 541501"/>
                <a:gd name="connsiteX8" fmla="*/ 320718 w 562417"/>
                <a:gd name="connsiteY8" fmla="*/ 0 h 5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1">
                  <a:moveTo>
                    <a:pt x="320718" y="0"/>
                  </a:moveTo>
                  <a:lnTo>
                    <a:pt x="407542" y="95531"/>
                  </a:lnTo>
                  <a:cubicBezTo>
                    <a:pt x="448323" y="144946"/>
                    <a:pt x="486778" y="196351"/>
                    <a:pt x="522738" y="249580"/>
                  </a:cubicBezTo>
                  <a:lnTo>
                    <a:pt x="562417" y="314893"/>
                  </a:lnTo>
                  <a:lnTo>
                    <a:pt x="169921" y="541501"/>
                  </a:lnTo>
                  <a:lnTo>
                    <a:pt x="146636" y="503172"/>
                  </a:lnTo>
                  <a:cubicBezTo>
                    <a:pt x="118826" y="462008"/>
                    <a:pt x="89088" y="422254"/>
                    <a:pt x="57550" y="384040"/>
                  </a:cubicBezTo>
                  <a:lnTo>
                    <a:pt x="0" y="320719"/>
                  </a:lnTo>
                  <a:lnTo>
                    <a:pt x="32071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Shape 13">
              <a:extLst>
                <a:ext uri="{FF2B5EF4-FFF2-40B4-BE49-F238E27FC236}">
                  <a16:creationId xmlns:a16="http://schemas.microsoft.com/office/drawing/2014/main" id="{73A9A6C7-D820-465A-9821-37F1D98DA6D6}"/>
                </a:ext>
              </a:extLst>
            </p:cNvPr>
            <p:cNvSpPr/>
            <p:nvPr/>
          </p:nvSpPr>
          <p:spPr>
            <a:xfrm>
              <a:off x="647222" y="2306330"/>
              <a:ext cx="245336" cy="196351"/>
            </a:xfrm>
            <a:custGeom>
              <a:avLst/>
              <a:gdLst>
                <a:gd name="connsiteX0" fmla="*/ 241698 w 562417"/>
                <a:gd name="connsiteY0" fmla="*/ 0 h 541500"/>
                <a:gd name="connsiteX1" fmla="*/ 562417 w 562417"/>
                <a:gd name="connsiteY1" fmla="*/ 320719 h 541500"/>
                <a:gd name="connsiteX2" fmla="*/ 504866 w 562417"/>
                <a:gd name="connsiteY2" fmla="*/ 384040 h 541500"/>
                <a:gd name="connsiteX3" fmla="*/ 415780 w 562417"/>
                <a:gd name="connsiteY3" fmla="*/ 503172 h 541500"/>
                <a:gd name="connsiteX4" fmla="*/ 392495 w 562417"/>
                <a:gd name="connsiteY4" fmla="*/ 541500 h 541500"/>
                <a:gd name="connsiteX5" fmla="*/ 0 w 562417"/>
                <a:gd name="connsiteY5" fmla="*/ 314893 h 541500"/>
                <a:gd name="connsiteX6" fmla="*/ 39678 w 562417"/>
                <a:gd name="connsiteY6" fmla="*/ 249580 h 541500"/>
                <a:gd name="connsiteX7" fmla="*/ 154874 w 562417"/>
                <a:gd name="connsiteY7" fmla="*/ 95531 h 541500"/>
                <a:gd name="connsiteX8" fmla="*/ 241698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241698" y="0"/>
                  </a:moveTo>
                  <a:lnTo>
                    <a:pt x="562417" y="320719"/>
                  </a:lnTo>
                  <a:lnTo>
                    <a:pt x="504866" y="384040"/>
                  </a:lnTo>
                  <a:cubicBezTo>
                    <a:pt x="473329" y="422254"/>
                    <a:pt x="443590" y="462008"/>
                    <a:pt x="415780" y="503172"/>
                  </a:cubicBezTo>
                  <a:lnTo>
                    <a:pt x="392495" y="541500"/>
                  </a:lnTo>
                  <a:lnTo>
                    <a:pt x="0" y="314893"/>
                  </a:lnTo>
                  <a:lnTo>
                    <a:pt x="39678" y="249580"/>
                  </a:lnTo>
                  <a:cubicBezTo>
                    <a:pt x="75639" y="196351"/>
                    <a:pt x="114093" y="144946"/>
                    <a:pt x="154874" y="95531"/>
                  </a:cubicBezTo>
                  <a:lnTo>
                    <a:pt x="2416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241B1526-5CA7-47E1-AD2C-E572573EC5CD}"/>
                </a:ext>
              </a:extLst>
            </p:cNvPr>
            <p:cNvSpPr/>
            <p:nvPr/>
          </p:nvSpPr>
          <p:spPr>
            <a:xfrm>
              <a:off x="552817" y="2459645"/>
              <a:ext cx="237916" cy="175709"/>
            </a:xfrm>
            <a:custGeom>
              <a:avLst/>
              <a:gdLst>
                <a:gd name="connsiteX0" fmla="*/ 151887 w 545409"/>
                <a:gd name="connsiteY0" fmla="*/ 0 h 484573"/>
                <a:gd name="connsiteX1" fmla="*/ 545409 w 545409"/>
                <a:gd name="connsiteY1" fmla="*/ 227200 h 484573"/>
                <a:gd name="connsiteX2" fmla="*/ 489516 w 545409"/>
                <a:gd name="connsiteY2" fmla="*/ 343224 h 484573"/>
                <a:gd name="connsiteX3" fmla="*/ 437782 w 545409"/>
                <a:gd name="connsiteY3" fmla="*/ 484573 h 484573"/>
                <a:gd name="connsiteX4" fmla="*/ 0 w 545409"/>
                <a:gd name="connsiteY4" fmla="*/ 367270 h 484573"/>
                <a:gd name="connsiteX5" fmla="*/ 4305 w 545409"/>
                <a:gd name="connsiteY5" fmla="*/ 350527 h 484573"/>
                <a:gd name="connsiteX6" fmla="*/ 71596 w 545409"/>
                <a:gd name="connsiteY6" fmla="*/ 166676 h 484573"/>
                <a:gd name="connsiteX7" fmla="*/ 151887 w 545409"/>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3">
                  <a:moveTo>
                    <a:pt x="151887" y="0"/>
                  </a:moveTo>
                  <a:lnTo>
                    <a:pt x="545409" y="227200"/>
                  </a:lnTo>
                  <a:lnTo>
                    <a:pt x="489516" y="343224"/>
                  </a:lnTo>
                  <a:lnTo>
                    <a:pt x="437782" y="484573"/>
                  </a:lnTo>
                  <a:lnTo>
                    <a:pt x="0" y="367270"/>
                  </a:lnTo>
                  <a:lnTo>
                    <a:pt x="4305" y="350527"/>
                  </a:lnTo>
                  <a:cubicBezTo>
                    <a:pt x="23795" y="287867"/>
                    <a:pt x="46281" y="226528"/>
                    <a:pt x="71596" y="166676"/>
                  </a:cubicBezTo>
                  <a:lnTo>
                    <a:pt x="15188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14397B57-6E1E-409D-B575-644FCF42D39D}"/>
                </a:ext>
              </a:extLst>
            </p:cNvPr>
            <p:cNvSpPr/>
            <p:nvPr/>
          </p:nvSpPr>
          <p:spPr>
            <a:xfrm>
              <a:off x="1985976" y="2459645"/>
              <a:ext cx="237916" cy="175709"/>
            </a:xfrm>
            <a:custGeom>
              <a:avLst/>
              <a:gdLst>
                <a:gd name="connsiteX0" fmla="*/ 393521 w 545408"/>
                <a:gd name="connsiteY0" fmla="*/ 0 h 484573"/>
                <a:gd name="connsiteX1" fmla="*/ 473812 w 545408"/>
                <a:gd name="connsiteY1" fmla="*/ 166676 h 484573"/>
                <a:gd name="connsiteX2" fmla="*/ 541103 w 545408"/>
                <a:gd name="connsiteY2" fmla="*/ 350527 h 484573"/>
                <a:gd name="connsiteX3" fmla="*/ 545408 w 545408"/>
                <a:gd name="connsiteY3" fmla="*/ 367270 h 484573"/>
                <a:gd name="connsiteX4" fmla="*/ 107627 w 545408"/>
                <a:gd name="connsiteY4" fmla="*/ 484573 h 484573"/>
                <a:gd name="connsiteX5" fmla="*/ 55892 w 545408"/>
                <a:gd name="connsiteY5" fmla="*/ 343224 h 484573"/>
                <a:gd name="connsiteX6" fmla="*/ 0 w 545408"/>
                <a:gd name="connsiteY6" fmla="*/ 227200 h 484573"/>
                <a:gd name="connsiteX7" fmla="*/ 393521 w 545408"/>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3">
                  <a:moveTo>
                    <a:pt x="393521" y="0"/>
                  </a:moveTo>
                  <a:lnTo>
                    <a:pt x="473812" y="166676"/>
                  </a:lnTo>
                  <a:cubicBezTo>
                    <a:pt x="499128" y="226528"/>
                    <a:pt x="521614" y="287867"/>
                    <a:pt x="541103" y="350527"/>
                  </a:cubicBezTo>
                  <a:lnTo>
                    <a:pt x="545408" y="367270"/>
                  </a:lnTo>
                  <a:lnTo>
                    <a:pt x="107627" y="484573"/>
                  </a:lnTo>
                  <a:lnTo>
                    <a:pt x="55892" y="343224"/>
                  </a:lnTo>
                  <a:lnTo>
                    <a:pt x="0" y="227200"/>
                  </a:lnTo>
                  <a:lnTo>
                    <a:pt x="39352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F893A9FA-CDEA-4878-B915-932A1EC713C1}"/>
                </a:ext>
              </a:extLst>
            </p:cNvPr>
            <p:cNvSpPr/>
            <p:nvPr/>
          </p:nvSpPr>
          <p:spPr>
            <a:xfrm>
              <a:off x="516836" y="2636975"/>
              <a:ext cx="213254" cy="142750"/>
            </a:xfrm>
            <a:custGeom>
              <a:avLst/>
              <a:gdLst>
                <a:gd name="connsiteX0" fmla="*/ 51174 w 488871"/>
                <a:gd name="connsiteY0" fmla="*/ 0 h 393679"/>
                <a:gd name="connsiteX1" fmla="*/ 488871 w 488871"/>
                <a:gd name="connsiteY1" fmla="*/ 117281 h 393679"/>
                <a:gd name="connsiteX2" fmla="*/ 481830 w 488871"/>
                <a:gd name="connsiteY2" fmla="*/ 144665 h 393679"/>
                <a:gd name="connsiteX3" fmla="*/ 458380 w 488871"/>
                <a:gd name="connsiteY3" fmla="*/ 298319 h 393679"/>
                <a:gd name="connsiteX4" fmla="*/ 453565 w 488871"/>
                <a:gd name="connsiteY4" fmla="*/ 393679 h 393679"/>
                <a:gd name="connsiteX5" fmla="*/ 0 w 488871"/>
                <a:gd name="connsiteY5" fmla="*/ 393679 h 393679"/>
                <a:gd name="connsiteX6" fmla="*/ 7157 w 488871"/>
                <a:gd name="connsiteY6" fmla="*/ 251944 h 393679"/>
                <a:gd name="connsiteX7" fmla="*/ 37481 w 488871"/>
                <a:gd name="connsiteY7" fmla="*/ 53256 h 393679"/>
                <a:gd name="connsiteX8" fmla="*/ 51174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51174" y="0"/>
                  </a:moveTo>
                  <a:lnTo>
                    <a:pt x="488871" y="117281"/>
                  </a:lnTo>
                  <a:lnTo>
                    <a:pt x="481830" y="144665"/>
                  </a:lnTo>
                  <a:cubicBezTo>
                    <a:pt x="471523" y="195035"/>
                    <a:pt x="463663" y="246296"/>
                    <a:pt x="458380" y="298319"/>
                  </a:cubicBezTo>
                  <a:lnTo>
                    <a:pt x="453565" y="393679"/>
                  </a:lnTo>
                  <a:lnTo>
                    <a:pt x="0" y="393679"/>
                  </a:lnTo>
                  <a:lnTo>
                    <a:pt x="7157" y="251944"/>
                  </a:lnTo>
                  <a:cubicBezTo>
                    <a:pt x="13989" y="184674"/>
                    <a:pt x="24153" y="118389"/>
                    <a:pt x="37481" y="53256"/>
                  </a:cubicBezTo>
                  <a:lnTo>
                    <a:pt x="5117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421FE071-7463-4B69-AAFC-C99755FC0A2B}"/>
                </a:ext>
              </a:extLst>
            </p:cNvPr>
            <p:cNvSpPr/>
            <p:nvPr/>
          </p:nvSpPr>
          <p:spPr>
            <a:xfrm>
              <a:off x="2046620" y="2636975"/>
              <a:ext cx="213254" cy="142750"/>
            </a:xfrm>
            <a:custGeom>
              <a:avLst/>
              <a:gdLst>
                <a:gd name="connsiteX0" fmla="*/ 437697 w 488871"/>
                <a:gd name="connsiteY0" fmla="*/ 0 h 393679"/>
                <a:gd name="connsiteX1" fmla="*/ 451390 w 488871"/>
                <a:gd name="connsiteY1" fmla="*/ 53256 h 393679"/>
                <a:gd name="connsiteX2" fmla="*/ 481714 w 488871"/>
                <a:gd name="connsiteY2" fmla="*/ 251944 h 393679"/>
                <a:gd name="connsiteX3" fmla="*/ 488871 w 488871"/>
                <a:gd name="connsiteY3" fmla="*/ 393679 h 393679"/>
                <a:gd name="connsiteX4" fmla="*/ 35307 w 488871"/>
                <a:gd name="connsiteY4" fmla="*/ 393679 h 393679"/>
                <a:gd name="connsiteX5" fmla="*/ 30491 w 488871"/>
                <a:gd name="connsiteY5" fmla="*/ 298319 h 393679"/>
                <a:gd name="connsiteX6" fmla="*/ 7041 w 488871"/>
                <a:gd name="connsiteY6" fmla="*/ 144665 h 393679"/>
                <a:gd name="connsiteX7" fmla="*/ 0 w 488871"/>
                <a:gd name="connsiteY7" fmla="*/ 117281 h 393679"/>
                <a:gd name="connsiteX8" fmla="*/ 43769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437697" y="0"/>
                  </a:moveTo>
                  <a:lnTo>
                    <a:pt x="451390" y="53256"/>
                  </a:lnTo>
                  <a:cubicBezTo>
                    <a:pt x="464719" y="118389"/>
                    <a:pt x="474882" y="184674"/>
                    <a:pt x="481714" y="251944"/>
                  </a:cubicBezTo>
                  <a:lnTo>
                    <a:pt x="488871" y="393679"/>
                  </a:lnTo>
                  <a:lnTo>
                    <a:pt x="35307" y="393679"/>
                  </a:lnTo>
                  <a:lnTo>
                    <a:pt x="30491" y="298319"/>
                  </a:lnTo>
                  <a:cubicBezTo>
                    <a:pt x="25208" y="246296"/>
                    <a:pt x="17348" y="195035"/>
                    <a:pt x="7041" y="144665"/>
                  </a:cubicBezTo>
                  <a:lnTo>
                    <a:pt x="0" y="117281"/>
                  </a:lnTo>
                  <a:lnTo>
                    <a:pt x="43769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1452A2E1-8AF5-4A8A-AA6A-8473F8D8E581}"/>
                </a:ext>
              </a:extLst>
            </p:cNvPr>
            <p:cNvSpPr/>
            <p:nvPr/>
          </p:nvSpPr>
          <p:spPr>
            <a:xfrm>
              <a:off x="516836" y="2825315"/>
              <a:ext cx="213254" cy="142750"/>
            </a:xfrm>
            <a:custGeom>
              <a:avLst/>
              <a:gdLst>
                <a:gd name="connsiteX0" fmla="*/ 0 w 488871"/>
                <a:gd name="connsiteY0" fmla="*/ 0 h 393679"/>
                <a:gd name="connsiteX1" fmla="*/ 453565 w 488871"/>
                <a:gd name="connsiteY1" fmla="*/ 0 h 393679"/>
                <a:gd name="connsiteX2" fmla="*/ 458380 w 488871"/>
                <a:gd name="connsiteY2" fmla="*/ 95360 h 393679"/>
                <a:gd name="connsiteX3" fmla="*/ 481830 w 488871"/>
                <a:gd name="connsiteY3" fmla="*/ 249014 h 393679"/>
                <a:gd name="connsiteX4" fmla="*/ 488871 w 488871"/>
                <a:gd name="connsiteY4" fmla="*/ 276399 h 393679"/>
                <a:gd name="connsiteX5" fmla="*/ 51174 w 488871"/>
                <a:gd name="connsiteY5" fmla="*/ 393679 h 393679"/>
                <a:gd name="connsiteX6" fmla="*/ 37481 w 488871"/>
                <a:gd name="connsiteY6" fmla="*/ 340423 h 393679"/>
                <a:gd name="connsiteX7" fmla="*/ 7157 w 488871"/>
                <a:gd name="connsiteY7" fmla="*/ 141735 h 393679"/>
                <a:gd name="connsiteX8" fmla="*/ 0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0" y="0"/>
                  </a:moveTo>
                  <a:lnTo>
                    <a:pt x="453565" y="0"/>
                  </a:lnTo>
                  <a:lnTo>
                    <a:pt x="458380" y="95360"/>
                  </a:lnTo>
                  <a:cubicBezTo>
                    <a:pt x="463663" y="147383"/>
                    <a:pt x="471523" y="198644"/>
                    <a:pt x="481830" y="249014"/>
                  </a:cubicBezTo>
                  <a:lnTo>
                    <a:pt x="488871" y="276399"/>
                  </a:lnTo>
                  <a:lnTo>
                    <a:pt x="51174" y="393679"/>
                  </a:lnTo>
                  <a:lnTo>
                    <a:pt x="37481" y="340423"/>
                  </a:lnTo>
                  <a:cubicBezTo>
                    <a:pt x="24153" y="275290"/>
                    <a:pt x="13989" y="209005"/>
                    <a:pt x="7157" y="141735"/>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9ECBB729-F956-4A8F-B1CB-C9FD81EBBC98}"/>
                </a:ext>
              </a:extLst>
            </p:cNvPr>
            <p:cNvSpPr/>
            <p:nvPr/>
          </p:nvSpPr>
          <p:spPr>
            <a:xfrm>
              <a:off x="2046620" y="2825315"/>
              <a:ext cx="213254" cy="142750"/>
            </a:xfrm>
            <a:custGeom>
              <a:avLst/>
              <a:gdLst>
                <a:gd name="connsiteX0" fmla="*/ 35307 w 488871"/>
                <a:gd name="connsiteY0" fmla="*/ 0 h 393679"/>
                <a:gd name="connsiteX1" fmla="*/ 488871 w 488871"/>
                <a:gd name="connsiteY1" fmla="*/ 0 h 393679"/>
                <a:gd name="connsiteX2" fmla="*/ 481714 w 488871"/>
                <a:gd name="connsiteY2" fmla="*/ 141735 h 393679"/>
                <a:gd name="connsiteX3" fmla="*/ 451390 w 488871"/>
                <a:gd name="connsiteY3" fmla="*/ 340423 h 393679"/>
                <a:gd name="connsiteX4" fmla="*/ 437697 w 488871"/>
                <a:gd name="connsiteY4" fmla="*/ 393679 h 393679"/>
                <a:gd name="connsiteX5" fmla="*/ 0 w 488871"/>
                <a:gd name="connsiteY5" fmla="*/ 276399 h 393679"/>
                <a:gd name="connsiteX6" fmla="*/ 7041 w 488871"/>
                <a:gd name="connsiteY6" fmla="*/ 249014 h 393679"/>
                <a:gd name="connsiteX7" fmla="*/ 30491 w 488871"/>
                <a:gd name="connsiteY7" fmla="*/ 95360 h 393679"/>
                <a:gd name="connsiteX8" fmla="*/ 3530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35307" y="0"/>
                  </a:moveTo>
                  <a:lnTo>
                    <a:pt x="488871" y="0"/>
                  </a:lnTo>
                  <a:lnTo>
                    <a:pt x="481714" y="141735"/>
                  </a:lnTo>
                  <a:cubicBezTo>
                    <a:pt x="474882" y="209005"/>
                    <a:pt x="464719" y="275290"/>
                    <a:pt x="451390" y="340423"/>
                  </a:cubicBezTo>
                  <a:lnTo>
                    <a:pt x="437697" y="393679"/>
                  </a:lnTo>
                  <a:lnTo>
                    <a:pt x="0" y="276399"/>
                  </a:lnTo>
                  <a:lnTo>
                    <a:pt x="7041" y="249014"/>
                  </a:lnTo>
                  <a:cubicBezTo>
                    <a:pt x="17348" y="198644"/>
                    <a:pt x="25208" y="147383"/>
                    <a:pt x="30491" y="95360"/>
                  </a:cubicBezTo>
                  <a:lnTo>
                    <a:pt x="3530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A086B49-CE82-4A2A-B34C-AAC5E96E4EC6}"/>
                </a:ext>
              </a:extLst>
            </p:cNvPr>
            <p:cNvSpPr/>
            <p:nvPr/>
          </p:nvSpPr>
          <p:spPr>
            <a:xfrm>
              <a:off x="1985976" y="2969685"/>
              <a:ext cx="237916" cy="175709"/>
            </a:xfrm>
            <a:custGeom>
              <a:avLst/>
              <a:gdLst>
                <a:gd name="connsiteX0" fmla="*/ 107627 w 545408"/>
                <a:gd name="connsiteY0" fmla="*/ 0 h 484574"/>
                <a:gd name="connsiteX1" fmla="*/ 545408 w 545408"/>
                <a:gd name="connsiteY1" fmla="*/ 117303 h 484574"/>
                <a:gd name="connsiteX2" fmla="*/ 541103 w 545408"/>
                <a:gd name="connsiteY2" fmla="*/ 134046 h 484574"/>
                <a:gd name="connsiteX3" fmla="*/ 473812 w 545408"/>
                <a:gd name="connsiteY3" fmla="*/ 317897 h 484574"/>
                <a:gd name="connsiteX4" fmla="*/ 393521 w 545408"/>
                <a:gd name="connsiteY4" fmla="*/ 484574 h 484574"/>
                <a:gd name="connsiteX5" fmla="*/ 0 w 545408"/>
                <a:gd name="connsiteY5" fmla="*/ 257374 h 484574"/>
                <a:gd name="connsiteX6" fmla="*/ 55892 w 545408"/>
                <a:gd name="connsiteY6" fmla="*/ 141349 h 484574"/>
                <a:gd name="connsiteX7" fmla="*/ 107627 w 545408"/>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4">
                  <a:moveTo>
                    <a:pt x="107627" y="0"/>
                  </a:moveTo>
                  <a:lnTo>
                    <a:pt x="545408" y="117303"/>
                  </a:lnTo>
                  <a:lnTo>
                    <a:pt x="541103" y="134046"/>
                  </a:lnTo>
                  <a:cubicBezTo>
                    <a:pt x="521614" y="196706"/>
                    <a:pt x="499128" y="258046"/>
                    <a:pt x="473812" y="317897"/>
                  </a:cubicBezTo>
                  <a:lnTo>
                    <a:pt x="393521" y="484574"/>
                  </a:lnTo>
                  <a:lnTo>
                    <a:pt x="0" y="257374"/>
                  </a:lnTo>
                  <a:lnTo>
                    <a:pt x="55892" y="141349"/>
                  </a:lnTo>
                  <a:lnTo>
                    <a:pt x="10762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BE88CB17-4072-4414-9E79-61E359BF8884}"/>
                </a:ext>
              </a:extLst>
            </p:cNvPr>
            <p:cNvSpPr/>
            <p:nvPr/>
          </p:nvSpPr>
          <p:spPr>
            <a:xfrm>
              <a:off x="552817" y="2969685"/>
              <a:ext cx="237916" cy="175709"/>
            </a:xfrm>
            <a:custGeom>
              <a:avLst/>
              <a:gdLst>
                <a:gd name="connsiteX0" fmla="*/ 437782 w 545409"/>
                <a:gd name="connsiteY0" fmla="*/ 0 h 484574"/>
                <a:gd name="connsiteX1" fmla="*/ 489516 w 545409"/>
                <a:gd name="connsiteY1" fmla="*/ 141349 h 484574"/>
                <a:gd name="connsiteX2" fmla="*/ 545409 w 545409"/>
                <a:gd name="connsiteY2" fmla="*/ 257374 h 484574"/>
                <a:gd name="connsiteX3" fmla="*/ 151888 w 545409"/>
                <a:gd name="connsiteY3" fmla="*/ 484574 h 484574"/>
                <a:gd name="connsiteX4" fmla="*/ 71596 w 545409"/>
                <a:gd name="connsiteY4" fmla="*/ 317897 h 484574"/>
                <a:gd name="connsiteX5" fmla="*/ 4305 w 545409"/>
                <a:gd name="connsiteY5" fmla="*/ 134046 h 484574"/>
                <a:gd name="connsiteX6" fmla="*/ 0 w 545409"/>
                <a:gd name="connsiteY6" fmla="*/ 117304 h 484574"/>
                <a:gd name="connsiteX7" fmla="*/ 437782 w 545409"/>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4">
                  <a:moveTo>
                    <a:pt x="437782" y="0"/>
                  </a:moveTo>
                  <a:lnTo>
                    <a:pt x="489516" y="141349"/>
                  </a:lnTo>
                  <a:lnTo>
                    <a:pt x="545409" y="257374"/>
                  </a:lnTo>
                  <a:lnTo>
                    <a:pt x="151888" y="484574"/>
                  </a:lnTo>
                  <a:lnTo>
                    <a:pt x="71596" y="317897"/>
                  </a:lnTo>
                  <a:cubicBezTo>
                    <a:pt x="46281" y="258046"/>
                    <a:pt x="23795" y="196706"/>
                    <a:pt x="4305" y="134046"/>
                  </a:cubicBezTo>
                  <a:lnTo>
                    <a:pt x="0" y="117304"/>
                  </a:lnTo>
                  <a:lnTo>
                    <a:pt x="43778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090F62DD-44D7-4B39-9EC6-E32D63219773}"/>
                </a:ext>
              </a:extLst>
            </p:cNvPr>
            <p:cNvSpPr/>
            <p:nvPr/>
          </p:nvSpPr>
          <p:spPr>
            <a:xfrm>
              <a:off x="1884153" y="3102359"/>
              <a:ext cx="245336" cy="196351"/>
            </a:xfrm>
            <a:custGeom>
              <a:avLst/>
              <a:gdLst>
                <a:gd name="connsiteX0" fmla="*/ 169921 w 562417"/>
                <a:gd name="connsiteY0" fmla="*/ 0 h 541500"/>
                <a:gd name="connsiteX1" fmla="*/ 562417 w 562417"/>
                <a:gd name="connsiteY1" fmla="*/ 226607 h 541500"/>
                <a:gd name="connsiteX2" fmla="*/ 522738 w 562417"/>
                <a:gd name="connsiteY2" fmla="*/ 291920 h 541500"/>
                <a:gd name="connsiteX3" fmla="*/ 407542 w 562417"/>
                <a:gd name="connsiteY3" fmla="*/ 445969 h 541500"/>
                <a:gd name="connsiteX4" fmla="*/ 320718 w 562417"/>
                <a:gd name="connsiteY4" fmla="*/ 541500 h 541500"/>
                <a:gd name="connsiteX5" fmla="*/ 0 w 562417"/>
                <a:gd name="connsiteY5" fmla="*/ 220782 h 541500"/>
                <a:gd name="connsiteX6" fmla="*/ 57550 w 562417"/>
                <a:gd name="connsiteY6" fmla="*/ 157460 h 541500"/>
                <a:gd name="connsiteX7" fmla="*/ 146636 w 562417"/>
                <a:gd name="connsiteY7" fmla="*/ 38328 h 541500"/>
                <a:gd name="connsiteX8" fmla="*/ 169921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169921" y="0"/>
                  </a:moveTo>
                  <a:lnTo>
                    <a:pt x="562417" y="226607"/>
                  </a:lnTo>
                  <a:lnTo>
                    <a:pt x="522738" y="291920"/>
                  </a:lnTo>
                  <a:cubicBezTo>
                    <a:pt x="486778" y="345149"/>
                    <a:pt x="448323" y="396555"/>
                    <a:pt x="407542" y="445969"/>
                  </a:cubicBezTo>
                  <a:lnTo>
                    <a:pt x="320718" y="541500"/>
                  </a:lnTo>
                  <a:lnTo>
                    <a:pt x="0" y="220782"/>
                  </a:lnTo>
                  <a:lnTo>
                    <a:pt x="57550" y="157460"/>
                  </a:lnTo>
                  <a:cubicBezTo>
                    <a:pt x="89088" y="119246"/>
                    <a:pt x="118826" y="79492"/>
                    <a:pt x="146636" y="38328"/>
                  </a:cubicBezTo>
                  <a:lnTo>
                    <a:pt x="16992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DD5B91EE-9CD5-486E-ACE0-1C10449DF6BD}"/>
                </a:ext>
              </a:extLst>
            </p:cNvPr>
            <p:cNvSpPr/>
            <p:nvPr/>
          </p:nvSpPr>
          <p:spPr>
            <a:xfrm>
              <a:off x="647222" y="3102359"/>
              <a:ext cx="245336" cy="196351"/>
            </a:xfrm>
            <a:custGeom>
              <a:avLst/>
              <a:gdLst>
                <a:gd name="connsiteX0" fmla="*/ 392496 w 562417"/>
                <a:gd name="connsiteY0" fmla="*/ 0 h 541500"/>
                <a:gd name="connsiteX1" fmla="*/ 415780 w 562417"/>
                <a:gd name="connsiteY1" fmla="*/ 38328 h 541500"/>
                <a:gd name="connsiteX2" fmla="*/ 504866 w 562417"/>
                <a:gd name="connsiteY2" fmla="*/ 157460 h 541500"/>
                <a:gd name="connsiteX3" fmla="*/ 562417 w 562417"/>
                <a:gd name="connsiteY3" fmla="*/ 220782 h 541500"/>
                <a:gd name="connsiteX4" fmla="*/ 241698 w 562417"/>
                <a:gd name="connsiteY4" fmla="*/ 541500 h 541500"/>
                <a:gd name="connsiteX5" fmla="*/ 154874 w 562417"/>
                <a:gd name="connsiteY5" fmla="*/ 445969 h 541500"/>
                <a:gd name="connsiteX6" fmla="*/ 39678 w 562417"/>
                <a:gd name="connsiteY6" fmla="*/ 291920 h 541500"/>
                <a:gd name="connsiteX7" fmla="*/ 0 w 562417"/>
                <a:gd name="connsiteY7" fmla="*/ 226608 h 541500"/>
                <a:gd name="connsiteX8" fmla="*/ 392496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392496" y="0"/>
                  </a:moveTo>
                  <a:lnTo>
                    <a:pt x="415780" y="38328"/>
                  </a:lnTo>
                  <a:cubicBezTo>
                    <a:pt x="443590" y="79492"/>
                    <a:pt x="473329" y="119246"/>
                    <a:pt x="504866" y="157460"/>
                  </a:cubicBezTo>
                  <a:lnTo>
                    <a:pt x="562417" y="220782"/>
                  </a:lnTo>
                  <a:lnTo>
                    <a:pt x="241698" y="541500"/>
                  </a:lnTo>
                  <a:lnTo>
                    <a:pt x="154874" y="445969"/>
                  </a:lnTo>
                  <a:cubicBezTo>
                    <a:pt x="114093" y="396555"/>
                    <a:pt x="75639" y="345149"/>
                    <a:pt x="39678" y="291920"/>
                  </a:cubicBezTo>
                  <a:lnTo>
                    <a:pt x="0" y="226608"/>
                  </a:lnTo>
                  <a:lnTo>
                    <a:pt x="39249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1A00E8C1-5041-4E92-AEF2-B6818A1CFCD9}"/>
                </a:ext>
              </a:extLst>
            </p:cNvPr>
            <p:cNvSpPr/>
            <p:nvPr/>
          </p:nvSpPr>
          <p:spPr>
            <a:xfrm>
              <a:off x="791435" y="3214653"/>
              <a:ext cx="236211" cy="203936"/>
            </a:xfrm>
            <a:custGeom>
              <a:avLst/>
              <a:gdLst>
                <a:gd name="connsiteX0" fmla="*/ 320719 w 541500"/>
                <a:gd name="connsiteY0" fmla="*/ 0 h 562417"/>
                <a:gd name="connsiteX1" fmla="*/ 384040 w 541500"/>
                <a:gd name="connsiteY1" fmla="*/ 57550 h 562417"/>
                <a:gd name="connsiteX2" fmla="*/ 503172 w 541500"/>
                <a:gd name="connsiteY2" fmla="*/ 146636 h 562417"/>
                <a:gd name="connsiteX3" fmla="*/ 541500 w 541500"/>
                <a:gd name="connsiteY3" fmla="*/ 169921 h 562417"/>
                <a:gd name="connsiteX4" fmla="*/ 314893 w 541500"/>
                <a:gd name="connsiteY4" fmla="*/ 562417 h 562417"/>
                <a:gd name="connsiteX5" fmla="*/ 249580 w 541500"/>
                <a:gd name="connsiteY5" fmla="*/ 522738 h 562417"/>
                <a:gd name="connsiteX6" fmla="*/ 95531 w 541500"/>
                <a:gd name="connsiteY6" fmla="*/ 407542 h 562417"/>
                <a:gd name="connsiteX7" fmla="*/ 0 w 541500"/>
                <a:gd name="connsiteY7" fmla="*/ 320719 h 562417"/>
                <a:gd name="connsiteX8" fmla="*/ 320719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20719" y="0"/>
                  </a:moveTo>
                  <a:lnTo>
                    <a:pt x="384040" y="57550"/>
                  </a:lnTo>
                  <a:cubicBezTo>
                    <a:pt x="422254" y="89088"/>
                    <a:pt x="462008" y="118826"/>
                    <a:pt x="503172" y="146636"/>
                  </a:cubicBezTo>
                  <a:lnTo>
                    <a:pt x="541500" y="169921"/>
                  </a:lnTo>
                  <a:lnTo>
                    <a:pt x="314893" y="562417"/>
                  </a:lnTo>
                  <a:lnTo>
                    <a:pt x="249580" y="522738"/>
                  </a:lnTo>
                  <a:cubicBezTo>
                    <a:pt x="196351" y="486778"/>
                    <a:pt x="144946" y="448323"/>
                    <a:pt x="95531" y="407542"/>
                  </a:cubicBezTo>
                  <a:lnTo>
                    <a:pt x="0" y="320719"/>
                  </a:lnTo>
                  <a:lnTo>
                    <a:pt x="32071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77E22A3A-9472-473A-968B-42227C6F7435}"/>
                </a:ext>
              </a:extLst>
            </p:cNvPr>
            <p:cNvSpPr/>
            <p:nvPr/>
          </p:nvSpPr>
          <p:spPr>
            <a:xfrm>
              <a:off x="1749063" y="3214653"/>
              <a:ext cx="236211" cy="203936"/>
            </a:xfrm>
            <a:custGeom>
              <a:avLst/>
              <a:gdLst>
                <a:gd name="connsiteX0" fmla="*/ 220782 w 541500"/>
                <a:gd name="connsiteY0" fmla="*/ 0 h 562417"/>
                <a:gd name="connsiteX1" fmla="*/ 541500 w 541500"/>
                <a:gd name="connsiteY1" fmla="*/ 320718 h 562417"/>
                <a:gd name="connsiteX2" fmla="*/ 445969 w 541500"/>
                <a:gd name="connsiteY2" fmla="*/ 407542 h 562417"/>
                <a:gd name="connsiteX3" fmla="*/ 291920 w 541500"/>
                <a:gd name="connsiteY3" fmla="*/ 522738 h 562417"/>
                <a:gd name="connsiteX4" fmla="*/ 226608 w 541500"/>
                <a:gd name="connsiteY4" fmla="*/ 562417 h 562417"/>
                <a:gd name="connsiteX5" fmla="*/ 0 w 541500"/>
                <a:gd name="connsiteY5" fmla="*/ 169921 h 562417"/>
                <a:gd name="connsiteX6" fmla="*/ 38328 w 541500"/>
                <a:gd name="connsiteY6" fmla="*/ 146636 h 562417"/>
                <a:gd name="connsiteX7" fmla="*/ 157460 w 541500"/>
                <a:gd name="connsiteY7" fmla="*/ 57550 h 562417"/>
                <a:gd name="connsiteX8" fmla="*/ 22078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220782" y="0"/>
                  </a:moveTo>
                  <a:lnTo>
                    <a:pt x="541500" y="320718"/>
                  </a:lnTo>
                  <a:lnTo>
                    <a:pt x="445969" y="407542"/>
                  </a:lnTo>
                  <a:cubicBezTo>
                    <a:pt x="396555" y="448323"/>
                    <a:pt x="345149" y="486778"/>
                    <a:pt x="291920" y="522738"/>
                  </a:cubicBezTo>
                  <a:lnTo>
                    <a:pt x="226608" y="562417"/>
                  </a:lnTo>
                  <a:lnTo>
                    <a:pt x="0" y="169921"/>
                  </a:lnTo>
                  <a:lnTo>
                    <a:pt x="38328" y="146636"/>
                  </a:lnTo>
                  <a:cubicBezTo>
                    <a:pt x="79492" y="118826"/>
                    <a:pt x="119246" y="89088"/>
                    <a:pt x="157460" y="57550"/>
                  </a:cubicBezTo>
                  <a:lnTo>
                    <a:pt x="22078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Freeform: Shape 26">
              <a:extLst>
                <a:ext uri="{FF2B5EF4-FFF2-40B4-BE49-F238E27FC236}">
                  <a16:creationId xmlns:a16="http://schemas.microsoft.com/office/drawing/2014/main" id="{C7125AEB-1D72-4781-B3B0-825F3B7949B6}"/>
                </a:ext>
              </a:extLst>
            </p:cNvPr>
            <p:cNvSpPr/>
            <p:nvPr/>
          </p:nvSpPr>
          <p:spPr>
            <a:xfrm>
              <a:off x="1589457" y="3299293"/>
              <a:ext cx="211379" cy="197768"/>
            </a:xfrm>
            <a:custGeom>
              <a:avLst/>
              <a:gdLst>
                <a:gd name="connsiteX0" fmla="*/ 257374 w 484573"/>
                <a:gd name="connsiteY0" fmla="*/ 0 h 545408"/>
                <a:gd name="connsiteX1" fmla="*/ 484573 w 484573"/>
                <a:gd name="connsiteY1" fmla="*/ 393521 h 545408"/>
                <a:gd name="connsiteX2" fmla="*/ 317897 w 484573"/>
                <a:gd name="connsiteY2" fmla="*/ 473812 h 545408"/>
                <a:gd name="connsiteX3" fmla="*/ 134046 w 484573"/>
                <a:gd name="connsiteY3" fmla="*/ 541103 h 545408"/>
                <a:gd name="connsiteX4" fmla="*/ 117304 w 484573"/>
                <a:gd name="connsiteY4" fmla="*/ 545408 h 545408"/>
                <a:gd name="connsiteX5" fmla="*/ 0 w 484573"/>
                <a:gd name="connsiteY5" fmla="*/ 107626 h 545408"/>
                <a:gd name="connsiteX6" fmla="*/ 141349 w 484573"/>
                <a:gd name="connsiteY6" fmla="*/ 55892 h 545408"/>
                <a:gd name="connsiteX7" fmla="*/ 257374 w 484573"/>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8">
                  <a:moveTo>
                    <a:pt x="257374" y="0"/>
                  </a:moveTo>
                  <a:lnTo>
                    <a:pt x="484573" y="393521"/>
                  </a:lnTo>
                  <a:lnTo>
                    <a:pt x="317897" y="473812"/>
                  </a:lnTo>
                  <a:cubicBezTo>
                    <a:pt x="258046" y="499128"/>
                    <a:pt x="196706" y="521614"/>
                    <a:pt x="134046" y="541103"/>
                  </a:cubicBezTo>
                  <a:lnTo>
                    <a:pt x="117304" y="545408"/>
                  </a:lnTo>
                  <a:lnTo>
                    <a:pt x="0" y="107626"/>
                  </a:lnTo>
                  <a:lnTo>
                    <a:pt x="141349" y="55892"/>
                  </a:lnTo>
                  <a:lnTo>
                    <a:pt x="25737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Freeform: Shape 27">
              <a:extLst>
                <a:ext uri="{FF2B5EF4-FFF2-40B4-BE49-F238E27FC236}">
                  <a16:creationId xmlns:a16="http://schemas.microsoft.com/office/drawing/2014/main" id="{16D9E6B9-7103-4A6B-8A6C-6EE6761CA58D}"/>
                </a:ext>
              </a:extLst>
            </p:cNvPr>
            <p:cNvSpPr/>
            <p:nvPr/>
          </p:nvSpPr>
          <p:spPr>
            <a:xfrm>
              <a:off x="975874" y="3299293"/>
              <a:ext cx="211379" cy="197768"/>
            </a:xfrm>
            <a:custGeom>
              <a:avLst/>
              <a:gdLst>
                <a:gd name="connsiteX0" fmla="*/ 227200 w 484574"/>
                <a:gd name="connsiteY0" fmla="*/ 0 h 545408"/>
                <a:gd name="connsiteX1" fmla="*/ 343224 w 484574"/>
                <a:gd name="connsiteY1" fmla="*/ 55892 h 545408"/>
                <a:gd name="connsiteX2" fmla="*/ 484574 w 484574"/>
                <a:gd name="connsiteY2" fmla="*/ 107627 h 545408"/>
                <a:gd name="connsiteX3" fmla="*/ 367270 w 484574"/>
                <a:gd name="connsiteY3" fmla="*/ 545408 h 545408"/>
                <a:gd name="connsiteX4" fmla="*/ 350527 w 484574"/>
                <a:gd name="connsiteY4" fmla="*/ 541103 h 545408"/>
                <a:gd name="connsiteX5" fmla="*/ 166676 w 484574"/>
                <a:gd name="connsiteY5" fmla="*/ 473812 h 545408"/>
                <a:gd name="connsiteX6" fmla="*/ 0 w 484574"/>
                <a:gd name="connsiteY6" fmla="*/ 393521 h 545408"/>
                <a:gd name="connsiteX7" fmla="*/ 227200 w 484574"/>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4" h="545408">
                  <a:moveTo>
                    <a:pt x="227200" y="0"/>
                  </a:moveTo>
                  <a:lnTo>
                    <a:pt x="343224" y="55892"/>
                  </a:lnTo>
                  <a:lnTo>
                    <a:pt x="484574" y="107627"/>
                  </a:lnTo>
                  <a:lnTo>
                    <a:pt x="367270" y="545408"/>
                  </a:lnTo>
                  <a:lnTo>
                    <a:pt x="350527" y="541103"/>
                  </a:lnTo>
                  <a:cubicBezTo>
                    <a:pt x="287867" y="521614"/>
                    <a:pt x="226528" y="499128"/>
                    <a:pt x="166676" y="473812"/>
                  </a:cubicBezTo>
                  <a:lnTo>
                    <a:pt x="0" y="393521"/>
                  </a:lnTo>
                  <a:lnTo>
                    <a:pt x="22720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7C91B575-4C1A-4084-BD8D-8495E5A57F51}"/>
                </a:ext>
              </a:extLst>
            </p:cNvPr>
            <p:cNvSpPr/>
            <p:nvPr/>
          </p:nvSpPr>
          <p:spPr>
            <a:xfrm>
              <a:off x="1415778" y="3349704"/>
              <a:ext cx="171729" cy="177267"/>
            </a:xfrm>
            <a:custGeom>
              <a:avLst/>
              <a:gdLst>
                <a:gd name="connsiteX0" fmla="*/ 276398 w 393679"/>
                <a:gd name="connsiteY0" fmla="*/ 0 h 488871"/>
                <a:gd name="connsiteX1" fmla="*/ 393679 w 393679"/>
                <a:gd name="connsiteY1" fmla="*/ 437697 h 488871"/>
                <a:gd name="connsiteX2" fmla="*/ 340422 w 393679"/>
                <a:gd name="connsiteY2" fmla="*/ 451390 h 488871"/>
                <a:gd name="connsiteX3" fmla="*/ 141734 w 393679"/>
                <a:gd name="connsiteY3" fmla="*/ 481714 h 488871"/>
                <a:gd name="connsiteX4" fmla="*/ 0 w 393679"/>
                <a:gd name="connsiteY4" fmla="*/ 488871 h 488871"/>
                <a:gd name="connsiteX5" fmla="*/ 0 w 393679"/>
                <a:gd name="connsiteY5" fmla="*/ 35307 h 488871"/>
                <a:gd name="connsiteX6" fmla="*/ 95359 w 393679"/>
                <a:gd name="connsiteY6" fmla="*/ 30491 h 488871"/>
                <a:gd name="connsiteX7" fmla="*/ 249013 w 393679"/>
                <a:gd name="connsiteY7" fmla="*/ 7041 h 488871"/>
                <a:gd name="connsiteX8" fmla="*/ 276398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276398" y="0"/>
                  </a:moveTo>
                  <a:lnTo>
                    <a:pt x="393679" y="437697"/>
                  </a:lnTo>
                  <a:lnTo>
                    <a:pt x="340422" y="451390"/>
                  </a:lnTo>
                  <a:cubicBezTo>
                    <a:pt x="275290" y="464719"/>
                    <a:pt x="209004" y="474882"/>
                    <a:pt x="141734" y="481714"/>
                  </a:cubicBezTo>
                  <a:lnTo>
                    <a:pt x="0" y="488871"/>
                  </a:lnTo>
                  <a:lnTo>
                    <a:pt x="0" y="35307"/>
                  </a:lnTo>
                  <a:lnTo>
                    <a:pt x="95359" y="30491"/>
                  </a:lnTo>
                  <a:cubicBezTo>
                    <a:pt x="147382" y="25208"/>
                    <a:pt x="198643" y="17348"/>
                    <a:pt x="249013" y="7041"/>
                  </a:cubicBezTo>
                  <a:lnTo>
                    <a:pt x="2763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a:extLst>
                <a:ext uri="{FF2B5EF4-FFF2-40B4-BE49-F238E27FC236}">
                  <a16:creationId xmlns:a16="http://schemas.microsoft.com/office/drawing/2014/main" id="{6D95C60E-92DB-4FBE-B9D7-0FFEB59036C0}"/>
                </a:ext>
              </a:extLst>
            </p:cNvPr>
            <p:cNvSpPr/>
            <p:nvPr/>
          </p:nvSpPr>
          <p:spPr>
            <a:xfrm>
              <a:off x="1189203" y="3349704"/>
              <a:ext cx="171729" cy="177267"/>
            </a:xfrm>
            <a:custGeom>
              <a:avLst/>
              <a:gdLst>
                <a:gd name="connsiteX0" fmla="*/ 117281 w 393679"/>
                <a:gd name="connsiteY0" fmla="*/ 0 h 488871"/>
                <a:gd name="connsiteX1" fmla="*/ 144665 w 393679"/>
                <a:gd name="connsiteY1" fmla="*/ 7041 h 488871"/>
                <a:gd name="connsiteX2" fmla="*/ 298319 w 393679"/>
                <a:gd name="connsiteY2" fmla="*/ 30491 h 488871"/>
                <a:gd name="connsiteX3" fmla="*/ 393679 w 393679"/>
                <a:gd name="connsiteY3" fmla="*/ 35307 h 488871"/>
                <a:gd name="connsiteX4" fmla="*/ 393679 w 393679"/>
                <a:gd name="connsiteY4" fmla="*/ 488871 h 488871"/>
                <a:gd name="connsiteX5" fmla="*/ 251944 w 393679"/>
                <a:gd name="connsiteY5" fmla="*/ 481714 h 488871"/>
                <a:gd name="connsiteX6" fmla="*/ 53256 w 393679"/>
                <a:gd name="connsiteY6" fmla="*/ 451390 h 488871"/>
                <a:gd name="connsiteX7" fmla="*/ 0 w 393679"/>
                <a:gd name="connsiteY7" fmla="*/ 437697 h 488871"/>
                <a:gd name="connsiteX8" fmla="*/ 117281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117281" y="0"/>
                  </a:moveTo>
                  <a:lnTo>
                    <a:pt x="144665" y="7041"/>
                  </a:lnTo>
                  <a:cubicBezTo>
                    <a:pt x="195035" y="17348"/>
                    <a:pt x="246296" y="25208"/>
                    <a:pt x="298319" y="30491"/>
                  </a:cubicBezTo>
                  <a:lnTo>
                    <a:pt x="393679" y="35307"/>
                  </a:lnTo>
                  <a:lnTo>
                    <a:pt x="393679" y="488871"/>
                  </a:lnTo>
                  <a:lnTo>
                    <a:pt x="251944" y="481714"/>
                  </a:lnTo>
                  <a:cubicBezTo>
                    <a:pt x="184674" y="474882"/>
                    <a:pt x="118389" y="464719"/>
                    <a:pt x="53256" y="451390"/>
                  </a:cubicBezTo>
                  <a:lnTo>
                    <a:pt x="0" y="437697"/>
                  </a:lnTo>
                  <a:lnTo>
                    <a:pt x="11728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FD86B0FA-B8D8-4A5B-B0D5-3ED96B6FBFB3}"/>
                </a:ext>
              </a:extLst>
            </p:cNvPr>
            <p:cNvSpPr txBox="1"/>
            <p:nvPr/>
          </p:nvSpPr>
          <p:spPr>
            <a:xfrm>
              <a:off x="1112016" y="2535813"/>
              <a:ext cx="765248" cy="547889"/>
            </a:xfrm>
            <a:prstGeom prst="rect">
              <a:avLst/>
            </a:prstGeom>
            <a:noFill/>
            <a:ln>
              <a:noFill/>
            </a:ln>
          </p:spPr>
          <p:txBody>
            <a:bodyPr wrap="square" rtlCol="0">
              <a:spAutoFit/>
            </a:bodyPr>
            <a:lstStyle/>
            <a:p>
              <a:r>
                <a:rPr lang="en-IN" sz="2000" b="1" dirty="0">
                  <a:solidFill>
                    <a:schemeClr val="tx2"/>
                  </a:solidFill>
                  <a:latin typeface="Agency FB" panose="020B0503020202020204" pitchFamily="34" charset="0"/>
                </a:rPr>
                <a:t>10%</a:t>
              </a:r>
            </a:p>
          </p:txBody>
        </p:sp>
      </p:grpSp>
    </p:spTree>
  </p:cSld>
  <p:clrMapOvr>
    <a:masterClrMapping/>
  </p:clrMapOvr>
  <mc:AlternateContent xmlns:mc="http://schemas.openxmlformats.org/markup-compatibility/2006">
    <mc:Choice xmlns:p14="http://schemas.microsoft.com/office/powerpoint/2010/main" Requires="p14">
      <p:transition spd="slow" p14:dur="1500" advTm="1656">
        <p:random/>
      </p:transition>
    </mc:Choice>
    <mc:Fallback>
      <p:transition spd="slow" advTm="1656">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TextBox 2">
            <a:extLst>
              <a:ext uri="{FF2B5EF4-FFF2-40B4-BE49-F238E27FC236}">
                <a16:creationId xmlns:a16="http://schemas.microsoft.com/office/drawing/2014/main" id="{CC366168-700B-4134-AF35-B6D6E48BC726}"/>
              </a:ext>
            </a:extLst>
          </p:cNvPr>
          <p:cNvSpPr txBox="1"/>
          <p:nvPr/>
        </p:nvSpPr>
        <p:spPr>
          <a:xfrm>
            <a:off x="1097279" y="2151727"/>
            <a:ext cx="10058401" cy="3741409"/>
          </a:xfrm>
          <a:prstGeom prst="rect">
            <a:avLst/>
          </a:prstGeom>
          <a:noFill/>
        </p:spPr>
        <p:txBody>
          <a:bodyPr wrap="square" lIns="91440" tIns="45720" rIns="91440" bIns="45720" rtlCol="0" anchor="t">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primary case was identified in Wuhan, China, in December 2019, passing from bats to humans. The virus spread all over the world in a very short period and turned into a deadly disease and collapsed the health systems of many countries in this world. Covid-19 is a severe acute respiratory syndrome and disease progression can have fatal consequences. The most obvious symptoms of the disease; It is known as fever, dry cough, sore throat, headache, weakness, muscle pain, diarrhea, and shortness of breath. In more advanced cases, it causes severe pneumonia, causing inflammation in the lungs due to oxygen difference and multiple organ failure. Especially this disease has much more dangerous effects for those with chronic diseases, weak resistance or immune system, smokers, and the elderly. Artificial intelligence methods are used successfully in the solution of many problems. In the COVID-19 epidemic, many studies have been carried out using artificial intelligence methods. Some of those are; diagnosis using radiology images, tracking disease, estimating the patient's health outcome, early detection, and diagnosis of infection, drug discovery, monitoring treatment. </a:t>
            </a:r>
            <a:endParaRPr lang="en-IN" sz="1600" dirty="0">
              <a:latin typeface="Times New Roman" panose="02020603050405020304" pitchFamily="18" charset="0"/>
              <a:cs typeface="Times New Roman" panose="02020603050405020304" pitchFamily="18" charset="0"/>
            </a:endParaRPr>
          </a:p>
        </p:txBody>
      </p:sp>
      <p:pic>
        <p:nvPicPr>
          <p:cNvPr id="4" name="Content Placeholder 4" descr="A picture containing room, drawing&#10;&#10;Description automatically generated">
            <a:extLst>
              <a:ext uri="{FF2B5EF4-FFF2-40B4-BE49-F238E27FC236}">
                <a16:creationId xmlns:a16="http://schemas.microsoft.com/office/drawing/2014/main" id="{082E86B8-5035-4750-A58C-EA4F119BD8A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355060" y="172476"/>
            <a:ext cx="1601240" cy="1333500"/>
          </a:xfrm>
          <a:prstGeom prst="rect">
            <a:avLst/>
          </a:prstGeom>
          <a:noFill/>
          <a:ln>
            <a:noFill/>
            <a:prstDash val="solid"/>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732C8E1-D054-43F0-8814-F2F89A2416E2}"/>
              </a:ext>
            </a:extLst>
          </p:cNvPr>
          <p:cNvSpPr>
            <a:spLocks noGrp="1"/>
          </p:cNvSpPr>
          <p:nvPr>
            <p:ph type="title"/>
          </p:nvPr>
        </p:nvSpPr>
        <p:spPr>
          <a:xfrm>
            <a:off x="1097280" y="286603"/>
            <a:ext cx="10058400" cy="902117"/>
          </a:xfrm>
        </p:spPr>
        <p:txBody>
          <a:bodyPr/>
          <a:lstStyle/>
          <a:p>
            <a:r>
              <a:rPr lang="en-IN" u="sng" dirty="0">
                <a:latin typeface="Times New Roman" panose="02020603050405020304" pitchFamily="18" charset="0"/>
                <a:cs typeface="Times New Roman" panose="02020603050405020304" pitchFamily="18" charset="0"/>
              </a:rPr>
              <a:t>Literature Survey </a:t>
            </a:r>
            <a:endParaRPr lang="en-IN" u="sng" dirty="0"/>
          </a:p>
        </p:txBody>
      </p:sp>
      <p:graphicFrame>
        <p:nvGraphicFramePr>
          <p:cNvPr id="9" name="Table 9">
            <a:extLst>
              <a:ext uri="{FF2B5EF4-FFF2-40B4-BE49-F238E27FC236}">
                <a16:creationId xmlns:a16="http://schemas.microsoft.com/office/drawing/2014/main" id="{77AF97F6-9820-4DE3-87B2-DA8CA1E72440}"/>
              </a:ext>
            </a:extLst>
          </p:cNvPr>
          <p:cNvGraphicFramePr>
            <a:graphicFrameLocks noGrp="1"/>
          </p:cNvGraphicFramePr>
          <p:nvPr>
            <p:ph idx="1"/>
            <p:extLst>
              <p:ext uri="{D42A27DB-BD31-4B8C-83A1-F6EECF244321}">
                <p14:modId xmlns:p14="http://schemas.microsoft.com/office/powerpoint/2010/main" val="682318072"/>
              </p:ext>
            </p:extLst>
          </p:nvPr>
        </p:nvGraphicFramePr>
        <p:xfrm>
          <a:off x="642257" y="1306286"/>
          <a:ext cx="10907486" cy="4846320"/>
        </p:xfrm>
        <a:graphic>
          <a:graphicData uri="http://schemas.openxmlformats.org/drawingml/2006/table">
            <a:tbl>
              <a:tblPr firstRow="1" bandRow="1">
                <a:tableStyleId>{00A15C55-8517-42AA-B614-E9B94910E393}</a:tableStyleId>
              </a:tblPr>
              <a:tblGrid>
                <a:gridCol w="7918895">
                  <a:extLst>
                    <a:ext uri="{9D8B030D-6E8A-4147-A177-3AD203B41FA5}">
                      <a16:colId xmlns:a16="http://schemas.microsoft.com/office/drawing/2014/main" val="2312375864"/>
                    </a:ext>
                  </a:extLst>
                </a:gridCol>
                <a:gridCol w="2988591">
                  <a:extLst>
                    <a:ext uri="{9D8B030D-6E8A-4147-A177-3AD203B41FA5}">
                      <a16:colId xmlns:a16="http://schemas.microsoft.com/office/drawing/2014/main" val="2310413839"/>
                    </a:ext>
                  </a:extLst>
                </a:gridCol>
              </a:tblGrid>
              <a:tr h="360045">
                <a:tc>
                  <a:txBody>
                    <a:bodyPr/>
                    <a:lstStyle/>
                    <a:p>
                      <a:r>
                        <a:rPr lang="en-IN" dirty="0">
                          <a:latin typeface="Times New Roman" panose="02020603050405020304" pitchFamily="18" charset="0"/>
                          <a:cs typeface="Times New Roman" panose="02020603050405020304" pitchFamily="18" charset="0"/>
                        </a:rPr>
                        <a:t>Title</a:t>
                      </a:r>
                    </a:p>
                  </a:txBody>
                  <a:tcPr/>
                </a:tc>
                <a:tc>
                  <a:txBody>
                    <a:bodyPr/>
                    <a:lstStyle/>
                    <a:p>
                      <a:r>
                        <a:rPr lang="en-IN" dirty="0">
                          <a:latin typeface="Times New Roman" panose="02020603050405020304" pitchFamily="18" charset="0"/>
                          <a:cs typeface="Times New Roman" panose="02020603050405020304" pitchFamily="18" charset="0"/>
                        </a:rPr>
                        <a:t>Year Of Publish</a:t>
                      </a:r>
                    </a:p>
                  </a:txBody>
                  <a:tcPr/>
                </a:tc>
                <a:extLst>
                  <a:ext uri="{0D108BD9-81ED-4DB2-BD59-A6C34878D82A}">
                    <a16:rowId xmlns:a16="http://schemas.microsoft.com/office/drawing/2014/main" val="3349514329"/>
                  </a:ext>
                </a:extLst>
              </a:tr>
              <a:tr h="360045">
                <a:tc>
                  <a:txBody>
                    <a:bodyPr/>
                    <a:lstStyle/>
                    <a:p>
                      <a:r>
                        <a:rPr lang="en-US" sz="1800" cap="none" dirty="0">
                          <a:latin typeface="Times New Roman" panose="02020603050405020304" pitchFamily="18" charset="0"/>
                          <a:cs typeface="Times New Roman" panose="02020603050405020304" pitchFamily="18" charset="0"/>
                        </a:rPr>
                        <a:t>Fuzzy Rule-Based System for Predicting Daily Case in COVID-19 Outbreak </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2020</a:t>
                      </a:r>
                    </a:p>
                  </a:txBody>
                  <a:tcPr/>
                </a:tc>
                <a:extLst>
                  <a:ext uri="{0D108BD9-81ED-4DB2-BD59-A6C34878D82A}">
                    <a16:rowId xmlns:a16="http://schemas.microsoft.com/office/drawing/2014/main" val="3030061038"/>
                  </a:ext>
                </a:extLst>
              </a:tr>
              <a:tr h="360045">
                <a:tc>
                  <a:txBody>
                    <a:bodyPr/>
                    <a:lstStyle/>
                    <a:p>
                      <a:r>
                        <a:rPr lang="en-US" sz="1800" cap="none" dirty="0">
                          <a:latin typeface="Times New Roman" panose="02020603050405020304" pitchFamily="18" charset="0"/>
                          <a:cs typeface="Times New Roman" panose="02020603050405020304" pitchFamily="18" charset="0"/>
                        </a:rPr>
                        <a:t>A Novel Deep Learning Approach for Classification of COVID-19 Images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2020</a:t>
                      </a:r>
                    </a:p>
                  </a:txBody>
                  <a:tcPr/>
                </a:tc>
                <a:extLst>
                  <a:ext uri="{0D108BD9-81ED-4DB2-BD59-A6C34878D82A}">
                    <a16:rowId xmlns:a16="http://schemas.microsoft.com/office/drawing/2014/main" val="2850370580"/>
                  </a:ext>
                </a:extLst>
              </a:tr>
              <a:tr h="360045">
                <a:tc>
                  <a:txBody>
                    <a:bodyPr/>
                    <a:lstStyle/>
                    <a:p>
                      <a:r>
                        <a:rPr lang="en-US" sz="1800" cap="none" dirty="0">
                          <a:latin typeface="Times New Roman" panose="02020603050405020304" pitchFamily="18" charset="0"/>
                          <a:cs typeface="Times New Roman" panose="02020603050405020304" pitchFamily="18" charset="0"/>
                        </a:rPr>
                        <a:t>Regression Analysis of COVID-19 using Machine Learning Algorithms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2020</a:t>
                      </a:r>
                    </a:p>
                  </a:txBody>
                  <a:tcPr/>
                </a:tc>
                <a:extLst>
                  <a:ext uri="{0D108BD9-81ED-4DB2-BD59-A6C34878D82A}">
                    <a16:rowId xmlns:a16="http://schemas.microsoft.com/office/drawing/2014/main" val="2338337901"/>
                  </a:ext>
                </a:extLst>
              </a:tr>
              <a:tr h="360045">
                <a:tc>
                  <a:txBody>
                    <a:bodyPr/>
                    <a:lstStyle/>
                    <a:p>
                      <a:r>
                        <a:rPr lang="en-US" sz="1800" cap="none" dirty="0">
                          <a:latin typeface="Times New Roman" panose="02020603050405020304" pitchFamily="18" charset="0"/>
                          <a:cs typeface="Times New Roman" panose="02020603050405020304" pitchFamily="18" charset="0"/>
                        </a:rPr>
                        <a:t>COVID-19 Pandemic Prediction using Time Series Forecasting Models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2020</a:t>
                      </a:r>
                    </a:p>
                  </a:txBody>
                  <a:tcPr/>
                </a:tc>
                <a:extLst>
                  <a:ext uri="{0D108BD9-81ED-4DB2-BD59-A6C34878D82A}">
                    <a16:rowId xmlns:a16="http://schemas.microsoft.com/office/drawing/2014/main" val="1357634477"/>
                  </a:ext>
                </a:extLst>
              </a:tr>
              <a:tr h="360045">
                <a:tc>
                  <a:txBody>
                    <a:bodyPr/>
                    <a:lstStyle/>
                    <a:p>
                      <a:r>
                        <a:rPr lang="en-IN" sz="1800" dirty="0">
                          <a:latin typeface="Times New Roman" panose="02020603050405020304" pitchFamily="18" charset="0"/>
                          <a:cs typeface="Times New Roman" panose="02020603050405020304" pitchFamily="18" charset="0"/>
                        </a:rPr>
                        <a:t>A comparative study of Machine Learning Models for COVID-19 prediction in India</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2020</a:t>
                      </a:r>
                    </a:p>
                  </a:txBody>
                  <a:tcPr/>
                </a:tc>
                <a:extLst>
                  <a:ext uri="{0D108BD9-81ED-4DB2-BD59-A6C34878D82A}">
                    <a16:rowId xmlns:a16="http://schemas.microsoft.com/office/drawing/2014/main" val="4257722903"/>
                  </a:ext>
                </a:extLst>
              </a:tr>
              <a:tr h="360045">
                <a:tc>
                  <a:txBody>
                    <a:bodyPr/>
                    <a:lstStyle/>
                    <a:p>
                      <a:r>
                        <a:rPr lang="en-US" sz="1800" cap="none" dirty="0">
                          <a:latin typeface="Times New Roman" panose="02020603050405020304" pitchFamily="18" charset="0"/>
                          <a:cs typeface="Times New Roman" panose="02020603050405020304" pitchFamily="18" charset="0"/>
                        </a:rPr>
                        <a:t>Covid Symptom Severity Using Decision Tree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2020</a:t>
                      </a:r>
                    </a:p>
                  </a:txBody>
                  <a:tcPr/>
                </a:tc>
                <a:extLst>
                  <a:ext uri="{0D108BD9-81ED-4DB2-BD59-A6C34878D82A}">
                    <a16:rowId xmlns:a16="http://schemas.microsoft.com/office/drawing/2014/main" val="3148126625"/>
                  </a:ext>
                </a:extLst>
              </a:tr>
              <a:tr h="360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cap="none" dirty="0">
                          <a:latin typeface="Times New Roman" panose="02020603050405020304" pitchFamily="18" charset="0"/>
                          <a:cs typeface="Times New Roman" panose="02020603050405020304" pitchFamily="18" charset="0"/>
                        </a:rPr>
                        <a:t>COVIDGR Dataset and COVID-</a:t>
                      </a:r>
                      <a:r>
                        <a:rPr lang="en-US" sz="1800" cap="none" dirty="0" err="1">
                          <a:latin typeface="Times New Roman" panose="02020603050405020304" pitchFamily="18" charset="0"/>
                          <a:cs typeface="Times New Roman" panose="02020603050405020304" pitchFamily="18" charset="0"/>
                        </a:rPr>
                        <a:t>SDNet</a:t>
                      </a:r>
                      <a:r>
                        <a:rPr lang="en-US" sz="1800" cap="none" dirty="0">
                          <a:latin typeface="Times New Roman" panose="02020603050405020304" pitchFamily="18" charset="0"/>
                          <a:cs typeface="Times New Roman" panose="02020603050405020304" pitchFamily="18" charset="0"/>
                        </a:rPr>
                        <a:t> Methodology for Predicting COVID-19 Based on Chest X-Ray Images</a:t>
                      </a:r>
                    </a:p>
                  </a:txBody>
                  <a:tcPr/>
                </a:tc>
                <a:tc>
                  <a:txBody>
                    <a:bodyPr/>
                    <a:lstStyle/>
                    <a:p>
                      <a:r>
                        <a:rPr lang="en-IN" dirty="0">
                          <a:latin typeface="Times New Roman" panose="02020603050405020304" pitchFamily="18" charset="0"/>
                          <a:cs typeface="Times New Roman" panose="02020603050405020304" pitchFamily="18" charset="0"/>
                        </a:rPr>
                        <a:t>2020</a:t>
                      </a:r>
                    </a:p>
                  </a:txBody>
                  <a:tcPr/>
                </a:tc>
                <a:extLst>
                  <a:ext uri="{0D108BD9-81ED-4DB2-BD59-A6C34878D82A}">
                    <a16:rowId xmlns:a16="http://schemas.microsoft.com/office/drawing/2014/main" val="516535803"/>
                  </a:ext>
                </a:extLst>
              </a:tr>
              <a:tr h="360045">
                <a:tc>
                  <a:txBody>
                    <a:bodyPr/>
                    <a:lstStyle/>
                    <a:p>
                      <a:r>
                        <a:rPr lang="en-US" sz="1800" cap="none" dirty="0">
                          <a:latin typeface="Times New Roman" panose="02020603050405020304" pitchFamily="18" charset="0"/>
                          <a:cs typeface="Times New Roman" panose="02020603050405020304" pitchFamily="18" charset="0"/>
                        </a:rPr>
                        <a:t>A Novel Parametric Model for the Prediction and Analysis of the COVID-19 Casualties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2020</a:t>
                      </a:r>
                    </a:p>
                  </a:txBody>
                  <a:tcPr/>
                </a:tc>
                <a:extLst>
                  <a:ext uri="{0D108BD9-81ED-4DB2-BD59-A6C34878D82A}">
                    <a16:rowId xmlns:a16="http://schemas.microsoft.com/office/drawing/2014/main" val="3404513554"/>
                  </a:ext>
                </a:extLst>
              </a:tr>
              <a:tr h="360045">
                <a:tc>
                  <a:txBody>
                    <a:bodyPr/>
                    <a:lstStyle/>
                    <a:p>
                      <a:r>
                        <a:rPr lang="en-US" sz="1800" cap="none" dirty="0">
                          <a:latin typeface="Times New Roman" panose="02020603050405020304" pitchFamily="18" charset="0"/>
                          <a:cs typeface="Times New Roman" panose="02020603050405020304" pitchFamily="18" charset="0"/>
                        </a:rPr>
                        <a:t>Prediction of Covid-19 pandemic based on Regression </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2020</a:t>
                      </a:r>
                    </a:p>
                  </a:txBody>
                  <a:tcPr/>
                </a:tc>
                <a:extLst>
                  <a:ext uri="{0D108BD9-81ED-4DB2-BD59-A6C34878D82A}">
                    <a16:rowId xmlns:a16="http://schemas.microsoft.com/office/drawing/2014/main" val="605376977"/>
                  </a:ext>
                </a:extLst>
              </a:tr>
              <a:tr h="360045">
                <a:tc>
                  <a:txBody>
                    <a:bodyPr/>
                    <a:lstStyle/>
                    <a:p>
                      <a:r>
                        <a:rPr lang="en-US" sz="1800" cap="none" dirty="0">
                          <a:latin typeface="Times New Roman" panose="02020603050405020304" pitchFamily="18" charset="0"/>
                          <a:cs typeface="Times New Roman" panose="02020603050405020304" pitchFamily="18" charset="0"/>
                        </a:rPr>
                        <a:t>Covid-19 Disease Simulation using GAMA platform</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2020</a:t>
                      </a:r>
                    </a:p>
                  </a:txBody>
                  <a:tcPr/>
                </a:tc>
                <a:extLst>
                  <a:ext uri="{0D108BD9-81ED-4DB2-BD59-A6C34878D82A}">
                    <a16:rowId xmlns:a16="http://schemas.microsoft.com/office/drawing/2014/main" val="4245577047"/>
                  </a:ext>
                </a:extLst>
              </a:tr>
            </a:tbl>
          </a:graphicData>
        </a:graphic>
      </p:graphicFrame>
    </p:spTree>
    <p:extLst>
      <p:ext uri="{BB962C8B-B14F-4D97-AF65-F5344CB8AC3E}">
        <p14:creationId xmlns:p14="http://schemas.microsoft.com/office/powerpoint/2010/main" val="403571978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97280" y="2315668"/>
            <a:ext cx="10058400" cy="3565525"/>
          </a:xfrm>
        </p:spPr>
        <p:txBody>
          <a:bodyPr>
            <a:normAutofit/>
          </a:bodyPr>
          <a:lstStyle/>
          <a:p>
            <a:pPr marL="0" marR="33020" indent="0" algn="just">
              <a:lnSpc>
                <a:spcPct val="150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Coronavirus disease (COVID-19) is an inflammation disease from the latest virus. This particular infection causes respiratory ailment (like influenza) with manifestations, for example, cold, cough, and fever, and in progressively serious cases, The problem in breathing. COVID-2019 has been perceived as a worldwide pandemic and a couple of examinations are being led utilizing different numerical models to anticipate the likely advancement of this pestilence. These numerical models hooked into various factors and investigations are dependent upon potential inclination. Here, we presented a model that could be useful to predict the Covid-19 daily cases by using different algorithms.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Content Placeholder 4" descr="A picture containing room, drawing&#10;&#10;Description automatically generated">
            <a:extLst>
              <a:ext uri="{FF2B5EF4-FFF2-40B4-BE49-F238E27FC236}">
                <a16:creationId xmlns:a16="http://schemas.microsoft.com/office/drawing/2014/main" id="{D87DB1E5-3B2B-4773-8FB1-1E4FE332904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355060" y="172476"/>
            <a:ext cx="1601240" cy="1333500"/>
          </a:xfrm>
          <a:prstGeom prst="rect">
            <a:avLst/>
          </a:prstGeom>
          <a:noFill/>
          <a:ln>
            <a:noFill/>
            <a:prstDash val="solid"/>
          </a:ln>
        </p:spPr>
      </p:pic>
      <p:grpSp>
        <p:nvGrpSpPr>
          <p:cNvPr id="6" name="Group 5">
            <a:extLst>
              <a:ext uri="{FF2B5EF4-FFF2-40B4-BE49-F238E27FC236}">
                <a16:creationId xmlns:a16="http://schemas.microsoft.com/office/drawing/2014/main" id="{FBDB8B4E-56C3-4DF1-8DDB-F0C0A9917C88}"/>
              </a:ext>
            </a:extLst>
          </p:cNvPr>
          <p:cNvGrpSpPr/>
          <p:nvPr/>
        </p:nvGrpSpPr>
        <p:grpSpPr>
          <a:xfrm>
            <a:off x="10624557" y="5305529"/>
            <a:ext cx="1331743" cy="957004"/>
            <a:chOff x="516836" y="2078069"/>
            <a:chExt cx="1743038" cy="1448902"/>
          </a:xfrm>
        </p:grpSpPr>
        <p:sp>
          <p:nvSpPr>
            <p:cNvPr id="7" name="Freeform: Shape 6">
              <a:extLst>
                <a:ext uri="{FF2B5EF4-FFF2-40B4-BE49-F238E27FC236}">
                  <a16:creationId xmlns:a16="http://schemas.microsoft.com/office/drawing/2014/main" id="{48780914-BDB1-428C-A05B-DB5B1FDBFD33}"/>
                </a:ext>
              </a:extLst>
            </p:cNvPr>
            <p:cNvSpPr/>
            <p:nvPr/>
          </p:nvSpPr>
          <p:spPr>
            <a:xfrm>
              <a:off x="1189203" y="2078069"/>
              <a:ext cx="171729" cy="177267"/>
            </a:xfrm>
            <a:custGeom>
              <a:avLst/>
              <a:gdLst>
                <a:gd name="connsiteX0" fmla="*/ 393679 w 393679"/>
                <a:gd name="connsiteY0" fmla="*/ 0 h 488871"/>
                <a:gd name="connsiteX1" fmla="*/ 393679 w 393679"/>
                <a:gd name="connsiteY1" fmla="*/ 453565 h 488871"/>
                <a:gd name="connsiteX2" fmla="*/ 298319 w 393679"/>
                <a:gd name="connsiteY2" fmla="*/ 458380 h 488871"/>
                <a:gd name="connsiteX3" fmla="*/ 144665 w 393679"/>
                <a:gd name="connsiteY3" fmla="*/ 481830 h 488871"/>
                <a:gd name="connsiteX4" fmla="*/ 117281 w 393679"/>
                <a:gd name="connsiteY4" fmla="*/ 488871 h 488871"/>
                <a:gd name="connsiteX5" fmla="*/ 0 w 393679"/>
                <a:gd name="connsiteY5" fmla="*/ 51174 h 488871"/>
                <a:gd name="connsiteX6" fmla="*/ 53256 w 393679"/>
                <a:gd name="connsiteY6" fmla="*/ 37481 h 488871"/>
                <a:gd name="connsiteX7" fmla="*/ 251944 w 393679"/>
                <a:gd name="connsiteY7" fmla="*/ 7157 h 488871"/>
                <a:gd name="connsiteX8" fmla="*/ 393679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393679" y="0"/>
                  </a:moveTo>
                  <a:lnTo>
                    <a:pt x="393679" y="453565"/>
                  </a:lnTo>
                  <a:lnTo>
                    <a:pt x="298319" y="458380"/>
                  </a:lnTo>
                  <a:cubicBezTo>
                    <a:pt x="246296" y="463663"/>
                    <a:pt x="195035" y="471523"/>
                    <a:pt x="144665" y="481830"/>
                  </a:cubicBezTo>
                  <a:lnTo>
                    <a:pt x="117281" y="488871"/>
                  </a:lnTo>
                  <a:lnTo>
                    <a:pt x="0" y="51174"/>
                  </a:lnTo>
                  <a:lnTo>
                    <a:pt x="53256" y="37481"/>
                  </a:lnTo>
                  <a:cubicBezTo>
                    <a:pt x="118389" y="24153"/>
                    <a:pt x="184674" y="13989"/>
                    <a:pt x="251944" y="7157"/>
                  </a:cubicBezTo>
                  <a:lnTo>
                    <a:pt x="39367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eeform: Shape 7">
              <a:extLst>
                <a:ext uri="{FF2B5EF4-FFF2-40B4-BE49-F238E27FC236}">
                  <a16:creationId xmlns:a16="http://schemas.microsoft.com/office/drawing/2014/main" id="{80CB3DD8-F1E2-4229-9F0A-28A7EDB34624}"/>
                </a:ext>
              </a:extLst>
            </p:cNvPr>
            <p:cNvSpPr/>
            <p:nvPr/>
          </p:nvSpPr>
          <p:spPr>
            <a:xfrm>
              <a:off x="1415777" y="2078069"/>
              <a:ext cx="171729" cy="177267"/>
            </a:xfrm>
            <a:custGeom>
              <a:avLst/>
              <a:gdLst>
                <a:gd name="connsiteX0" fmla="*/ 0 w 393679"/>
                <a:gd name="connsiteY0" fmla="*/ 0 h 488871"/>
                <a:gd name="connsiteX1" fmla="*/ 141735 w 393679"/>
                <a:gd name="connsiteY1" fmla="*/ 7157 h 488871"/>
                <a:gd name="connsiteX2" fmla="*/ 340423 w 393679"/>
                <a:gd name="connsiteY2" fmla="*/ 37481 h 488871"/>
                <a:gd name="connsiteX3" fmla="*/ 393679 w 393679"/>
                <a:gd name="connsiteY3" fmla="*/ 51174 h 488871"/>
                <a:gd name="connsiteX4" fmla="*/ 276399 w 393679"/>
                <a:gd name="connsiteY4" fmla="*/ 488871 h 488871"/>
                <a:gd name="connsiteX5" fmla="*/ 249014 w 393679"/>
                <a:gd name="connsiteY5" fmla="*/ 481830 h 488871"/>
                <a:gd name="connsiteX6" fmla="*/ 95360 w 393679"/>
                <a:gd name="connsiteY6" fmla="*/ 458380 h 488871"/>
                <a:gd name="connsiteX7" fmla="*/ 1 w 393679"/>
                <a:gd name="connsiteY7" fmla="*/ 453565 h 488871"/>
                <a:gd name="connsiteX8" fmla="*/ 0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0" y="0"/>
                  </a:moveTo>
                  <a:lnTo>
                    <a:pt x="141735" y="7157"/>
                  </a:lnTo>
                  <a:cubicBezTo>
                    <a:pt x="209005" y="13989"/>
                    <a:pt x="275291" y="24153"/>
                    <a:pt x="340423" y="37481"/>
                  </a:cubicBezTo>
                  <a:lnTo>
                    <a:pt x="393679" y="51174"/>
                  </a:lnTo>
                  <a:lnTo>
                    <a:pt x="276399" y="488871"/>
                  </a:lnTo>
                  <a:lnTo>
                    <a:pt x="249014" y="481830"/>
                  </a:lnTo>
                  <a:cubicBezTo>
                    <a:pt x="198644" y="471523"/>
                    <a:pt x="147383" y="463663"/>
                    <a:pt x="95360" y="458380"/>
                  </a:cubicBezTo>
                  <a:lnTo>
                    <a:pt x="1" y="453565"/>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B766E9-10A0-410E-99E3-634B1ECC1F63}"/>
                </a:ext>
              </a:extLst>
            </p:cNvPr>
            <p:cNvSpPr/>
            <p:nvPr/>
          </p:nvSpPr>
          <p:spPr>
            <a:xfrm>
              <a:off x="975875" y="2107979"/>
              <a:ext cx="211379" cy="197768"/>
            </a:xfrm>
            <a:custGeom>
              <a:avLst/>
              <a:gdLst>
                <a:gd name="connsiteX0" fmla="*/ 367270 w 484573"/>
                <a:gd name="connsiteY0" fmla="*/ 0 h 545409"/>
                <a:gd name="connsiteX1" fmla="*/ 484573 w 484573"/>
                <a:gd name="connsiteY1" fmla="*/ 437782 h 545409"/>
                <a:gd name="connsiteX2" fmla="*/ 343224 w 484573"/>
                <a:gd name="connsiteY2" fmla="*/ 489516 h 545409"/>
                <a:gd name="connsiteX3" fmla="*/ 227199 w 484573"/>
                <a:gd name="connsiteY3" fmla="*/ 545409 h 545409"/>
                <a:gd name="connsiteX4" fmla="*/ 0 w 484573"/>
                <a:gd name="connsiteY4" fmla="*/ 151887 h 545409"/>
                <a:gd name="connsiteX5" fmla="*/ 166676 w 484573"/>
                <a:gd name="connsiteY5" fmla="*/ 71596 h 545409"/>
                <a:gd name="connsiteX6" fmla="*/ 350527 w 484573"/>
                <a:gd name="connsiteY6" fmla="*/ 4305 h 545409"/>
                <a:gd name="connsiteX7" fmla="*/ 367270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367270" y="0"/>
                  </a:moveTo>
                  <a:lnTo>
                    <a:pt x="484573" y="437782"/>
                  </a:lnTo>
                  <a:lnTo>
                    <a:pt x="343224" y="489516"/>
                  </a:lnTo>
                  <a:lnTo>
                    <a:pt x="227199" y="545409"/>
                  </a:lnTo>
                  <a:lnTo>
                    <a:pt x="0" y="151887"/>
                  </a:lnTo>
                  <a:lnTo>
                    <a:pt x="166676" y="71596"/>
                  </a:lnTo>
                  <a:cubicBezTo>
                    <a:pt x="226528" y="46281"/>
                    <a:pt x="287867" y="23795"/>
                    <a:pt x="350527" y="4305"/>
                  </a:cubicBezTo>
                  <a:lnTo>
                    <a:pt x="36727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eeform: Shape 9">
              <a:extLst>
                <a:ext uri="{FF2B5EF4-FFF2-40B4-BE49-F238E27FC236}">
                  <a16:creationId xmlns:a16="http://schemas.microsoft.com/office/drawing/2014/main" id="{8DE064BE-164A-4C30-A110-FAAF03C1CFC8}"/>
                </a:ext>
              </a:extLst>
            </p:cNvPr>
            <p:cNvSpPr/>
            <p:nvPr/>
          </p:nvSpPr>
          <p:spPr>
            <a:xfrm>
              <a:off x="1589457" y="2107979"/>
              <a:ext cx="211379" cy="197768"/>
            </a:xfrm>
            <a:custGeom>
              <a:avLst/>
              <a:gdLst>
                <a:gd name="connsiteX0" fmla="*/ 117303 w 484573"/>
                <a:gd name="connsiteY0" fmla="*/ 0 h 545409"/>
                <a:gd name="connsiteX1" fmla="*/ 134045 w 484573"/>
                <a:gd name="connsiteY1" fmla="*/ 4305 h 545409"/>
                <a:gd name="connsiteX2" fmla="*/ 317896 w 484573"/>
                <a:gd name="connsiteY2" fmla="*/ 71596 h 545409"/>
                <a:gd name="connsiteX3" fmla="*/ 484573 w 484573"/>
                <a:gd name="connsiteY3" fmla="*/ 151888 h 545409"/>
                <a:gd name="connsiteX4" fmla="*/ 257374 w 484573"/>
                <a:gd name="connsiteY4" fmla="*/ 545409 h 545409"/>
                <a:gd name="connsiteX5" fmla="*/ 141348 w 484573"/>
                <a:gd name="connsiteY5" fmla="*/ 489516 h 545409"/>
                <a:gd name="connsiteX6" fmla="*/ 0 w 484573"/>
                <a:gd name="connsiteY6" fmla="*/ 437782 h 545409"/>
                <a:gd name="connsiteX7" fmla="*/ 117303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117303" y="0"/>
                  </a:moveTo>
                  <a:lnTo>
                    <a:pt x="134045" y="4305"/>
                  </a:lnTo>
                  <a:cubicBezTo>
                    <a:pt x="196705" y="23795"/>
                    <a:pt x="258045" y="46281"/>
                    <a:pt x="317896" y="71596"/>
                  </a:cubicBezTo>
                  <a:lnTo>
                    <a:pt x="484573" y="151888"/>
                  </a:lnTo>
                  <a:lnTo>
                    <a:pt x="257374" y="545409"/>
                  </a:lnTo>
                  <a:lnTo>
                    <a:pt x="141348" y="489516"/>
                  </a:lnTo>
                  <a:lnTo>
                    <a:pt x="0" y="437782"/>
                  </a:lnTo>
                  <a:lnTo>
                    <a:pt x="11730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Shape 10">
              <a:extLst>
                <a:ext uri="{FF2B5EF4-FFF2-40B4-BE49-F238E27FC236}">
                  <a16:creationId xmlns:a16="http://schemas.microsoft.com/office/drawing/2014/main" id="{8BE1C4AF-45E6-437D-B082-BCEA6FFCA9D5}"/>
                </a:ext>
              </a:extLst>
            </p:cNvPr>
            <p:cNvSpPr/>
            <p:nvPr/>
          </p:nvSpPr>
          <p:spPr>
            <a:xfrm>
              <a:off x="791435" y="2186452"/>
              <a:ext cx="236211" cy="203936"/>
            </a:xfrm>
            <a:custGeom>
              <a:avLst/>
              <a:gdLst>
                <a:gd name="connsiteX0" fmla="*/ 314892 w 541500"/>
                <a:gd name="connsiteY0" fmla="*/ 0 h 562417"/>
                <a:gd name="connsiteX1" fmla="*/ 541500 w 541500"/>
                <a:gd name="connsiteY1" fmla="*/ 392496 h 562417"/>
                <a:gd name="connsiteX2" fmla="*/ 503171 w 541500"/>
                <a:gd name="connsiteY2" fmla="*/ 415781 h 562417"/>
                <a:gd name="connsiteX3" fmla="*/ 384039 w 541500"/>
                <a:gd name="connsiteY3" fmla="*/ 504867 h 562417"/>
                <a:gd name="connsiteX4" fmla="*/ 320718 w 541500"/>
                <a:gd name="connsiteY4" fmla="*/ 562417 h 562417"/>
                <a:gd name="connsiteX5" fmla="*/ 0 w 541500"/>
                <a:gd name="connsiteY5" fmla="*/ 241699 h 562417"/>
                <a:gd name="connsiteX6" fmla="*/ 95530 w 541500"/>
                <a:gd name="connsiteY6" fmla="*/ 154875 h 562417"/>
                <a:gd name="connsiteX7" fmla="*/ 249579 w 541500"/>
                <a:gd name="connsiteY7" fmla="*/ 39679 h 562417"/>
                <a:gd name="connsiteX8" fmla="*/ 31489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14892" y="0"/>
                  </a:moveTo>
                  <a:lnTo>
                    <a:pt x="541500" y="392496"/>
                  </a:lnTo>
                  <a:lnTo>
                    <a:pt x="503171" y="415781"/>
                  </a:lnTo>
                  <a:cubicBezTo>
                    <a:pt x="462007" y="443591"/>
                    <a:pt x="422253" y="473330"/>
                    <a:pt x="384039" y="504867"/>
                  </a:cubicBezTo>
                  <a:lnTo>
                    <a:pt x="320718" y="562417"/>
                  </a:lnTo>
                  <a:lnTo>
                    <a:pt x="0" y="241699"/>
                  </a:lnTo>
                  <a:lnTo>
                    <a:pt x="95530" y="154875"/>
                  </a:lnTo>
                  <a:cubicBezTo>
                    <a:pt x="144945" y="114094"/>
                    <a:pt x="196350" y="75640"/>
                    <a:pt x="249579" y="39679"/>
                  </a:cubicBezTo>
                  <a:lnTo>
                    <a:pt x="31489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0B8E7011-F152-4177-A6C4-12E35247750D}"/>
                </a:ext>
              </a:extLst>
            </p:cNvPr>
            <p:cNvSpPr/>
            <p:nvPr/>
          </p:nvSpPr>
          <p:spPr>
            <a:xfrm>
              <a:off x="1749063" y="2186452"/>
              <a:ext cx="236212" cy="203936"/>
            </a:xfrm>
            <a:custGeom>
              <a:avLst/>
              <a:gdLst>
                <a:gd name="connsiteX0" fmla="*/ 226608 w 541501"/>
                <a:gd name="connsiteY0" fmla="*/ 0 h 562417"/>
                <a:gd name="connsiteX1" fmla="*/ 291920 w 541501"/>
                <a:gd name="connsiteY1" fmla="*/ 39678 h 562417"/>
                <a:gd name="connsiteX2" fmla="*/ 445969 w 541501"/>
                <a:gd name="connsiteY2" fmla="*/ 154874 h 562417"/>
                <a:gd name="connsiteX3" fmla="*/ 541501 w 541501"/>
                <a:gd name="connsiteY3" fmla="*/ 241698 h 562417"/>
                <a:gd name="connsiteX4" fmla="*/ 220782 w 541501"/>
                <a:gd name="connsiteY4" fmla="*/ 562417 h 562417"/>
                <a:gd name="connsiteX5" fmla="*/ 157460 w 541501"/>
                <a:gd name="connsiteY5" fmla="*/ 504866 h 562417"/>
                <a:gd name="connsiteX6" fmla="*/ 38328 w 541501"/>
                <a:gd name="connsiteY6" fmla="*/ 415780 h 562417"/>
                <a:gd name="connsiteX7" fmla="*/ 0 w 541501"/>
                <a:gd name="connsiteY7" fmla="*/ 392495 h 562417"/>
                <a:gd name="connsiteX8" fmla="*/ 226608 w 541501"/>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1" h="562417">
                  <a:moveTo>
                    <a:pt x="226608" y="0"/>
                  </a:moveTo>
                  <a:lnTo>
                    <a:pt x="291920" y="39678"/>
                  </a:lnTo>
                  <a:cubicBezTo>
                    <a:pt x="345149" y="75639"/>
                    <a:pt x="396555" y="114093"/>
                    <a:pt x="445969" y="154874"/>
                  </a:cubicBezTo>
                  <a:lnTo>
                    <a:pt x="541501" y="241698"/>
                  </a:lnTo>
                  <a:lnTo>
                    <a:pt x="220782" y="562417"/>
                  </a:lnTo>
                  <a:lnTo>
                    <a:pt x="157460" y="504866"/>
                  </a:lnTo>
                  <a:cubicBezTo>
                    <a:pt x="119246" y="473329"/>
                    <a:pt x="79492" y="443590"/>
                    <a:pt x="38328" y="415780"/>
                  </a:cubicBezTo>
                  <a:lnTo>
                    <a:pt x="0" y="392495"/>
                  </a:lnTo>
                  <a:lnTo>
                    <a:pt x="22660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eeform: Shape 12">
              <a:extLst>
                <a:ext uri="{FF2B5EF4-FFF2-40B4-BE49-F238E27FC236}">
                  <a16:creationId xmlns:a16="http://schemas.microsoft.com/office/drawing/2014/main" id="{95240255-102A-4C8F-9644-D31F0B9D11F5}"/>
                </a:ext>
              </a:extLst>
            </p:cNvPr>
            <p:cNvSpPr/>
            <p:nvPr/>
          </p:nvSpPr>
          <p:spPr>
            <a:xfrm>
              <a:off x="1884153" y="2306330"/>
              <a:ext cx="245336" cy="196351"/>
            </a:xfrm>
            <a:custGeom>
              <a:avLst/>
              <a:gdLst>
                <a:gd name="connsiteX0" fmla="*/ 320718 w 562417"/>
                <a:gd name="connsiteY0" fmla="*/ 0 h 541501"/>
                <a:gd name="connsiteX1" fmla="*/ 407542 w 562417"/>
                <a:gd name="connsiteY1" fmla="*/ 95531 h 541501"/>
                <a:gd name="connsiteX2" fmla="*/ 522738 w 562417"/>
                <a:gd name="connsiteY2" fmla="*/ 249580 h 541501"/>
                <a:gd name="connsiteX3" fmla="*/ 562417 w 562417"/>
                <a:gd name="connsiteY3" fmla="*/ 314893 h 541501"/>
                <a:gd name="connsiteX4" fmla="*/ 169921 w 562417"/>
                <a:gd name="connsiteY4" fmla="*/ 541501 h 541501"/>
                <a:gd name="connsiteX5" fmla="*/ 146636 w 562417"/>
                <a:gd name="connsiteY5" fmla="*/ 503172 h 541501"/>
                <a:gd name="connsiteX6" fmla="*/ 57550 w 562417"/>
                <a:gd name="connsiteY6" fmla="*/ 384040 h 541501"/>
                <a:gd name="connsiteX7" fmla="*/ 0 w 562417"/>
                <a:gd name="connsiteY7" fmla="*/ 320719 h 541501"/>
                <a:gd name="connsiteX8" fmla="*/ 320718 w 562417"/>
                <a:gd name="connsiteY8" fmla="*/ 0 h 5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1">
                  <a:moveTo>
                    <a:pt x="320718" y="0"/>
                  </a:moveTo>
                  <a:lnTo>
                    <a:pt x="407542" y="95531"/>
                  </a:lnTo>
                  <a:cubicBezTo>
                    <a:pt x="448323" y="144946"/>
                    <a:pt x="486778" y="196351"/>
                    <a:pt x="522738" y="249580"/>
                  </a:cubicBezTo>
                  <a:lnTo>
                    <a:pt x="562417" y="314893"/>
                  </a:lnTo>
                  <a:lnTo>
                    <a:pt x="169921" y="541501"/>
                  </a:lnTo>
                  <a:lnTo>
                    <a:pt x="146636" y="503172"/>
                  </a:lnTo>
                  <a:cubicBezTo>
                    <a:pt x="118826" y="462008"/>
                    <a:pt x="89088" y="422254"/>
                    <a:pt x="57550" y="384040"/>
                  </a:cubicBezTo>
                  <a:lnTo>
                    <a:pt x="0" y="320719"/>
                  </a:lnTo>
                  <a:lnTo>
                    <a:pt x="32071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Shape 13">
              <a:extLst>
                <a:ext uri="{FF2B5EF4-FFF2-40B4-BE49-F238E27FC236}">
                  <a16:creationId xmlns:a16="http://schemas.microsoft.com/office/drawing/2014/main" id="{2CCBF5A8-FAC8-4154-A022-FB2C30DC72B1}"/>
                </a:ext>
              </a:extLst>
            </p:cNvPr>
            <p:cNvSpPr/>
            <p:nvPr/>
          </p:nvSpPr>
          <p:spPr>
            <a:xfrm>
              <a:off x="647222" y="2306330"/>
              <a:ext cx="245336" cy="196351"/>
            </a:xfrm>
            <a:custGeom>
              <a:avLst/>
              <a:gdLst>
                <a:gd name="connsiteX0" fmla="*/ 241698 w 562417"/>
                <a:gd name="connsiteY0" fmla="*/ 0 h 541500"/>
                <a:gd name="connsiteX1" fmla="*/ 562417 w 562417"/>
                <a:gd name="connsiteY1" fmla="*/ 320719 h 541500"/>
                <a:gd name="connsiteX2" fmla="*/ 504866 w 562417"/>
                <a:gd name="connsiteY2" fmla="*/ 384040 h 541500"/>
                <a:gd name="connsiteX3" fmla="*/ 415780 w 562417"/>
                <a:gd name="connsiteY3" fmla="*/ 503172 h 541500"/>
                <a:gd name="connsiteX4" fmla="*/ 392495 w 562417"/>
                <a:gd name="connsiteY4" fmla="*/ 541500 h 541500"/>
                <a:gd name="connsiteX5" fmla="*/ 0 w 562417"/>
                <a:gd name="connsiteY5" fmla="*/ 314893 h 541500"/>
                <a:gd name="connsiteX6" fmla="*/ 39678 w 562417"/>
                <a:gd name="connsiteY6" fmla="*/ 249580 h 541500"/>
                <a:gd name="connsiteX7" fmla="*/ 154874 w 562417"/>
                <a:gd name="connsiteY7" fmla="*/ 95531 h 541500"/>
                <a:gd name="connsiteX8" fmla="*/ 241698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241698" y="0"/>
                  </a:moveTo>
                  <a:lnTo>
                    <a:pt x="562417" y="320719"/>
                  </a:lnTo>
                  <a:lnTo>
                    <a:pt x="504866" y="384040"/>
                  </a:lnTo>
                  <a:cubicBezTo>
                    <a:pt x="473329" y="422254"/>
                    <a:pt x="443590" y="462008"/>
                    <a:pt x="415780" y="503172"/>
                  </a:cubicBezTo>
                  <a:lnTo>
                    <a:pt x="392495" y="541500"/>
                  </a:lnTo>
                  <a:lnTo>
                    <a:pt x="0" y="314893"/>
                  </a:lnTo>
                  <a:lnTo>
                    <a:pt x="39678" y="249580"/>
                  </a:lnTo>
                  <a:cubicBezTo>
                    <a:pt x="75639" y="196351"/>
                    <a:pt x="114093" y="144946"/>
                    <a:pt x="154874" y="95531"/>
                  </a:cubicBezTo>
                  <a:lnTo>
                    <a:pt x="2416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2286389F-A5EE-40AF-8718-5CB05FE17530}"/>
                </a:ext>
              </a:extLst>
            </p:cNvPr>
            <p:cNvSpPr/>
            <p:nvPr/>
          </p:nvSpPr>
          <p:spPr>
            <a:xfrm>
              <a:off x="552817" y="2459645"/>
              <a:ext cx="237916" cy="175709"/>
            </a:xfrm>
            <a:custGeom>
              <a:avLst/>
              <a:gdLst>
                <a:gd name="connsiteX0" fmla="*/ 151887 w 545409"/>
                <a:gd name="connsiteY0" fmla="*/ 0 h 484573"/>
                <a:gd name="connsiteX1" fmla="*/ 545409 w 545409"/>
                <a:gd name="connsiteY1" fmla="*/ 227200 h 484573"/>
                <a:gd name="connsiteX2" fmla="*/ 489516 w 545409"/>
                <a:gd name="connsiteY2" fmla="*/ 343224 h 484573"/>
                <a:gd name="connsiteX3" fmla="*/ 437782 w 545409"/>
                <a:gd name="connsiteY3" fmla="*/ 484573 h 484573"/>
                <a:gd name="connsiteX4" fmla="*/ 0 w 545409"/>
                <a:gd name="connsiteY4" fmla="*/ 367270 h 484573"/>
                <a:gd name="connsiteX5" fmla="*/ 4305 w 545409"/>
                <a:gd name="connsiteY5" fmla="*/ 350527 h 484573"/>
                <a:gd name="connsiteX6" fmla="*/ 71596 w 545409"/>
                <a:gd name="connsiteY6" fmla="*/ 166676 h 484573"/>
                <a:gd name="connsiteX7" fmla="*/ 151887 w 545409"/>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3">
                  <a:moveTo>
                    <a:pt x="151887" y="0"/>
                  </a:moveTo>
                  <a:lnTo>
                    <a:pt x="545409" y="227200"/>
                  </a:lnTo>
                  <a:lnTo>
                    <a:pt x="489516" y="343224"/>
                  </a:lnTo>
                  <a:lnTo>
                    <a:pt x="437782" y="484573"/>
                  </a:lnTo>
                  <a:lnTo>
                    <a:pt x="0" y="367270"/>
                  </a:lnTo>
                  <a:lnTo>
                    <a:pt x="4305" y="350527"/>
                  </a:lnTo>
                  <a:cubicBezTo>
                    <a:pt x="23795" y="287867"/>
                    <a:pt x="46281" y="226528"/>
                    <a:pt x="71596" y="166676"/>
                  </a:cubicBezTo>
                  <a:lnTo>
                    <a:pt x="15188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B346FD93-251C-4042-B242-1ACEBAD51FE1}"/>
                </a:ext>
              </a:extLst>
            </p:cNvPr>
            <p:cNvSpPr/>
            <p:nvPr/>
          </p:nvSpPr>
          <p:spPr>
            <a:xfrm>
              <a:off x="1985976" y="2459645"/>
              <a:ext cx="237916" cy="175709"/>
            </a:xfrm>
            <a:custGeom>
              <a:avLst/>
              <a:gdLst>
                <a:gd name="connsiteX0" fmla="*/ 393521 w 545408"/>
                <a:gd name="connsiteY0" fmla="*/ 0 h 484573"/>
                <a:gd name="connsiteX1" fmla="*/ 473812 w 545408"/>
                <a:gd name="connsiteY1" fmla="*/ 166676 h 484573"/>
                <a:gd name="connsiteX2" fmla="*/ 541103 w 545408"/>
                <a:gd name="connsiteY2" fmla="*/ 350527 h 484573"/>
                <a:gd name="connsiteX3" fmla="*/ 545408 w 545408"/>
                <a:gd name="connsiteY3" fmla="*/ 367270 h 484573"/>
                <a:gd name="connsiteX4" fmla="*/ 107627 w 545408"/>
                <a:gd name="connsiteY4" fmla="*/ 484573 h 484573"/>
                <a:gd name="connsiteX5" fmla="*/ 55892 w 545408"/>
                <a:gd name="connsiteY5" fmla="*/ 343224 h 484573"/>
                <a:gd name="connsiteX6" fmla="*/ 0 w 545408"/>
                <a:gd name="connsiteY6" fmla="*/ 227200 h 484573"/>
                <a:gd name="connsiteX7" fmla="*/ 393521 w 545408"/>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3">
                  <a:moveTo>
                    <a:pt x="393521" y="0"/>
                  </a:moveTo>
                  <a:lnTo>
                    <a:pt x="473812" y="166676"/>
                  </a:lnTo>
                  <a:cubicBezTo>
                    <a:pt x="499128" y="226528"/>
                    <a:pt x="521614" y="287867"/>
                    <a:pt x="541103" y="350527"/>
                  </a:cubicBezTo>
                  <a:lnTo>
                    <a:pt x="545408" y="367270"/>
                  </a:lnTo>
                  <a:lnTo>
                    <a:pt x="107627" y="484573"/>
                  </a:lnTo>
                  <a:lnTo>
                    <a:pt x="55892" y="343224"/>
                  </a:lnTo>
                  <a:lnTo>
                    <a:pt x="0" y="227200"/>
                  </a:lnTo>
                  <a:lnTo>
                    <a:pt x="39352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EC2996F5-6603-45F6-92B7-71F0E3621B0C}"/>
                </a:ext>
              </a:extLst>
            </p:cNvPr>
            <p:cNvSpPr/>
            <p:nvPr/>
          </p:nvSpPr>
          <p:spPr>
            <a:xfrm>
              <a:off x="516836" y="2636975"/>
              <a:ext cx="213254" cy="142750"/>
            </a:xfrm>
            <a:custGeom>
              <a:avLst/>
              <a:gdLst>
                <a:gd name="connsiteX0" fmla="*/ 51174 w 488871"/>
                <a:gd name="connsiteY0" fmla="*/ 0 h 393679"/>
                <a:gd name="connsiteX1" fmla="*/ 488871 w 488871"/>
                <a:gd name="connsiteY1" fmla="*/ 117281 h 393679"/>
                <a:gd name="connsiteX2" fmla="*/ 481830 w 488871"/>
                <a:gd name="connsiteY2" fmla="*/ 144665 h 393679"/>
                <a:gd name="connsiteX3" fmla="*/ 458380 w 488871"/>
                <a:gd name="connsiteY3" fmla="*/ 298319 h 393679"/>
                <a:gd name="connsiteX4" fmla="*/ 453565 w 488871"/>
                <a:gd name="connsiteY4" fmla="*/ 393679 h 393679"/>
                <a:gd name="connsiteX5" fmla="*/ 0 w 488871"/>
                <a:gd name="connsiteY5" fmla="*/ 393679 h 393679"/>
                <a:gd name="connsiteX6" fmla="*/ 7157 w 488871"/>
                <a:gd name="connsiteY6" fmla="*/ 251944 h 393679"/>
                <a:gd name="connsiteX7" fmla="*/ 37481 w 488871"/>
                <a:gd name="connsiteY7" fmla="*/ 53256 h 393679"/>
                <a:gd name="connsiteX8" fmla="*/ 51174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51174" y="0"/>
                  </a:moveTo>
                  <a:lnTo>
                    <a:pt x="488871" y="117281"/>
                  </a:lnTo>
                  <a:lnTo>
                    <a:pt x="481830" y="144665"/>
                  </a:lnTo>
                  <a:cubicBezTo>
                    <a:pt x="471523" y="195035"/>
                    <a:pt x="463663" y="246296"/>
                    <a:pt x="458380" y="298319"/>
                  </a:cubicBezTo>
                  <a:lnTo>
                    <a:pt x="453565" y="393679"/>
                  </a:lnTo>
                  <a:lnTo>
                    <a:pt x="0" y="393679"/>
                  </a:lnTo>
                  <a:lnTo>
                    <a:pt x="7157" y="251944"/>
                  </a:lnTo>
                  <a:cubicBezTo>
                    <a:pt x="13989" y="184674"/>
                    <a:pt x="24153" y="118389"/>
                    <a:pt x="37481" y="53256"/>
                  </a:cubicBezTo>
                  <a:lnTo>
                    <a:pt x="5117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42A97C26-4F85-440A-8DFB-AFCA5DB13B5B}"/>
                </a:ext>
              </a:extLst>
            </p:cNvPr>
            <p:cNvSpPr/>
            <p:nvPr/>
          </p:nvSpPr>
          <p:spPr>
            <a:xfrm>
              <a:off x="2046620" y="2636975"/>
              <a:ext cx="213254" cy="142750"/>
            </a:xfrm>
            <a:custGeom>
              <a:avLst/>
              <a:gdLst>
                <a:gd name="connsiteX0" fmla="*/ 437697 w 488871"/>
                <a:gd name="connsiteY0" fmla="*/ 0 h 393679"/>
                <a:gd name="connsiteX1" fmla="*/ 451390 w 488871"/>
                <a:gd name="connsiteY1" fmla="*/ 53256 h 393679"/>
                <a:gd name="connsiteX2" fmla="*/ 481714 w 488871"/>
                <a:gd name="connsiteY2" fmla="*/ 251944 h 393679"/>
                <a:gd name="connsiteX3" fmla="*/ 488871 w 488871"/>
                <a:gd name="connsiteY3" fmla="*/ 393679 h 393679"/>
                <a:gd name="connsiteX4" fmla="*/ 35307 w 488871"/>
                <a:gd name="connsiteY4" fmla="*/ 393679 h 393679"/>
                <a:gd name="connsiteX5" fmla="*/ 30491 w 488871"/>
                <a:gd name="connsiteY5" fmla="*/ 298319 h 393679"/>
                <a:gd name="connsiteX6" fmla="*/ 7041 w 488871"/>
                <a:gd name="connsiteY6" fmla="*/ 144665 h 393679"/>
                <a:gd name="connsiteX7" fmla="*/ 0 w 488871"/>
                <a:gd name="connsiteY7" fmla="*/ 117281 h 393679"/>
                <a:gd name="connsiteX8" fmla="*/ 43769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437697" y="0"/>
                  </a:moveTo>
                  <a:lnTo>
                    <a:pt x="451390" y="53256"/>
                  </a:lnTo>
                  <a:cubicBezTo>
                    <a:pt x="464719" y="118389"/>
                    <a:pt x="474882" y="184674"/>
                    <a:pt x="481714" y="251944"/>
                  </a:cubicBezTo>
                  <a:lnTo>
                    <a:pt x="488871" y="393679"/>
                  </a:lnTo>
                  <a:lnTo>
                    <a:pt x="35307" y="393679"/>
                  </a:lnTo>
                  <a:lnTo>
                    <a:pt x="30491" y="298319"/>
                  </a:lnTo>
                  <a:cubicBezTo>
                    <a:pt x="25208" y="246296"/>
                    <a:pt x="17348" y="195035"/>
                    <a:pt x="7041" y="144665"/>
                  </a:cubicBezTo>
                  <a:lnTo>
                    <a:pt x="0" y="117281"/>
                  </a:lnTo>
                  <a:lnTo>
                    <a:pt x="43769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FB98BDB1-D09B-42F8-A91F-37C6A1E6E2B7}"/>
                </a:ext>
              </a:extLst>
            </p:cNvPr>
            <p:cNvSpPr/>
            <p:nvPr/>
          </p:nvSpPr>
          <p:spPr>
            <a:xfrm>
              <a:off x="516836" y="2825315"/>
              <a:ext cx="213254" cy="142750"/>
            </a:xfrm>
            <a:custGeom>
              <a:avLst/>
              <a:gdLst>
                <a:gd name="connsiteX0" fmla="*/ 0 w 488871"/>
                <a:gd name="connsiteY0" fmla="*/ 0 h 393679"/>
                <a:gd name="connsiteX1" fmla="*/ 453565 w 488871"/>
                <a:gd name="connsiteY1" fmla="*/ 0 h 393679"/>
                <a:gd name="connsiteX2" fmla="*/ 458380 w 488871"/>
                <a:gd name="connsiteY2" fmla="*/ 95360 h 393679"/>
                <a:gd name="connsiteX3" fmla="*/ 481830 w 488871"/>
                <a:gd name="connsiteY3" fmla="*/ 249014 h 393679"/>
                <a:gd name="connsiteX4" fmla="*/ 488871 w 488871"/>
                <a:gd name="connsiteY4" fmla="*/ 276399 h 393679"/>
                <a:gd name="connsiteX5" fmla="*/ 51174 w 488871"/>
                <a:gd name="connsiteY5" fmla="*/ 393679 h 393679"/>
                <a:gd name="connsiteX6" fmla="*/ 37481 w 488871"/>
                <a:gd name="connsiteY6" fmla="*/ 340423 h 393679"/>
                <a:gd name="connsiteX7" fmla="*/ 7157 w 488871"/>
                <a:gd name="connsiteY7" fmla="*/ 141735 h 393679"/>
                <a:gd name="connsiteX8" fmla="*/ 0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0" y="0"/>
                  </a:moveTo>
                  <a:lnTo>
                    <a:pt x="453565" y="0"/>
                  </a:lnTo>
                  <a:lnTo>
                    <a:pt x="458380" y="95360"/>
                  </a:lnTo>
                  <a:cubicBezTo>
                    <a:pt x="463663" y="147383"/>
                    <a:pt x="471523" y="198644"/>
                    <a:pt x="481830" y="249014"/>
                  </a:cubicBezTo>
                  <a:lnTo>
                    <a:pt x="488871" y="276399"/>
                  </a:lnTo>
                  <a:lnTo>
                    <a:pt x="51174" y="393679"/>
                  </a:lnTo>
                  <a:lnTo>
                    <a:pt x="37481" y="340423"/>
                  </a:lnTo>
                  <a:cubicBezTo>
                    <a:pt x="24153" y="275290"/>
                    <a:pt x="13989" y="209005"/>
                    <a:pt x="7157" y="141735"/>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FA7F11D4-8FC3-41AE-A8F3-A48D736DE37F}"/>
                </a:ext>
              </a:extLst>
            </p:cNvPr>
            <p:cNvSpPr/>
            <p:nvPr/>
          </p:nvSpPr>
          <p:spPr>
            <a:xfrm>
              <a:off x="2046620" y="2825315"/>
              <a:ext cx="213254" cy="142750"/>
            </a:xfrm>
            <a:custGeom>
              <a:avLst/>
              <a:gdLst>
                <a:gd name="connsiteX0" fmla="*/ 35307 w 488871"/>
                <a:gd name="connsiteY0" fmla="*/ 0 h 393679"/>
                <a:gd name="connsiteX1" fmla="*/ 488871 w 488871"/>
                <a:gd name="connsiteY1" fmla="*/ 0 h 393679"/>
                <a:gd name="connsiteX2" fmla="*/ 481714 w 488871"/>
                <a:gd name="connsiteY2" fmla="*/ 141735 h 393679"/>
                <a:gd name="connsiteX3" fmla="*/ 451390 w 488871"/>
                <a:gd name="connsiteY3" fmla="*/ 340423 h 393679"/>
                <a:gd name="connsiteX4" fmla="*/ 437697 w 488871"/>
                <a:gd name="connsiteY4" fmla="*/ 393679 h 393679"/>
                <a:gd name="connsiteX5" fmla="*/ 0 w 488871"/>
                <a:gd name="connsiteY5" fmla="*/ 276399 h 393679"/>
                <a:gd name="connsiteX6" fmla="*/ 7041 w 488871"/>
                <a:gd name="connsiteY6" fmla="*/ 249014 h 393679"/>
                <a:gd name="connsiteX7" fmla="*/ 30491 w 488871"/>
                <a:gd name="connsiteY7" fmla="*/ 95360 h 393679"/>
                <a:gd name="connsiteX8" fmla="*/ 3530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35307" y="0"/>
                  </a:moveTo>
                  <a:lnTo>
                    <a:pt x="488871" y="0"/>
                  </a:lnTo>
                  <a:lnTo>
                    <a:pt x="481714" y="141735"/>
                  </a:lnTo>
                  <a:cubicBezTo>
                    <a:pt x="474882" y="209005"/>
                    <a:pt x="464719" y="275290"/>
                    <a:pt x="451390" y="340423"/>
                  </a:cubicBezTo>
                  <a:lnTo>
                    <a:pt x="437697" y="393679"/>
                  </a:lnTo>
                  <a:lnTo>
                    <a:pt x="0" y="276399"/>
                  </a:lnTo>
                  <a:lnTo>
                    <a:pt x="7041" y="249014"/>
                  </a:lnTo>
                  <a:cubicBezTo>
                    <a:pt x="17348" y="198644"/>
                    <a:pt x="25208" y="147383"/>
                    <a:pt x="30491" y="95360"/>
                  </a:cubicBezTo>
                  <a:lnTo>
                    <a:pt x="3530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D28B953B-603A-48FF-90C6-857639B8CD78}"/>
                </a:ext>
              </a:extLst>
            </p:cNvPr>
            <p:cNvSpPr/>
            <p:nvPr/>
          </p:nvSpPr>
          <p:spPr>
            <a:xfrm>
              <a:off x="1985976" y="2969685"/>
              <a:ext cx="237916" cy="175709"/>
            </a:xfrm>
            <a:custGeom>
              <a:avLst/>
              <a:gdLst>
                <a:gd name="connsiteX0" fmla="*/ 107627 w 545408"/>
                <a:gd name="connsiteY0" fmla="*/ 0 h 484574"/>
                <a:gd name="connsiteX1" fmla="*/ 545408 w 545408"/>
                <a:gd name="connsiteY1" fmla="*/ 117303 h 484574"/>
                <a:gd name="connsiteX2" fmla="*/ 541103 w 545408"/>
                <a:gd name="connsiteY2" fmla="*/ 134046 h 484574"/>
                <a:gd name="connsiteX3" fmla="*/ 473812 w 545408"/>
                <a:gd name="connsiteY3" fmla="*/ 317897 h 484574"/>
                <a:gd name="connsiteX4" fmla="*/ 393521 w 545408"/>
                <a:gd name="connsiteY4" fmla="*/ 484574 h 484574"/>
                <a:gd name="connsiteX5" fmla="*/ 0 w 545408"/>
                <a:gd name="connsiteY5" fmla="*/ 257374 h 484574"/>
                <a:gd name="connsiteX6" fmla="*/ 55892 w 545408"/>
                <a:gd name="connsiteY6" fmla="*/ 141349 h 484574"/>
                <a:gd name="connsiteX7" fmla="*/ 107627 w 545408"/>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4">
                  <a:moveTo>
                    <a:pt x="107627" y="0"/>
                  </a:moveTo>
                  <a:lnTo>
                    <a:pt x="545408" y="117303"/>
                  </a:lnTo>
                  <a:lnTo>
                    <a:pt x="541103" y="134046"/>
                  </a:lnTo>
                  <a:cubicBezTo>
                    <a:pt x="521614" y="196706"/>
                    <a:pt x="499128" y="258046"/>
                    <a:pt x="473812" y="317897"/>
                  </a:cubicBezTo>
                  <a:lnTo>
                    <a:pt x="393521" y="484574"/>
                  </a:lnTo>
                  <a:lnTo>
                    <a:pt x="0" y="257374"/>
                  </a:lnTo>
                  <a:lnTo>
                    <a:pt x="55892" y="141349"/>
                  </a:lnTo>
                  <a:lnTo>
                    <a:pt x="10762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AC5431FA-651A-4ADE-9367-AC7CCB3A6664}"/>
                </a:ext>
              </a:extLst>
            </p:cNvPr>
            <p:cNvSpPr/>
            <p:nvPr/>
          </p:nvSpPr>
          <p:spPr>
            <a:xfrm>
              <a:off x="552817" y="2969685"/>
              <a:ext cx="237916" cy="175709"/>
            </a:xfrm>
            <a:custGeom>
              <a:avLst/>
              <a:gdLst>
                <a:gd name="connsiteX0" fmla="*/ 437782 w 545409"/>
                <a:gd name="connsiteY0" fmla="*/ 0 h 484574"/>
                <a:gd name="connsiteX1" fmla="*/ 489516 w 545409"/>
                <a:gd name="connsiteY1" fmla="*/ 141349 h 484574"/>
                <a:gd name="connsiteX2" fmla="*/ 545409 w 545409"/>
                <a:gd name="connsiteY2" fmla="*/ 257374 h 484574"/>
                <a:gd name="connsiteX3" fmla="*/ 151888 w 545409"/>
                <a:gd name="connsiteY3" fmla="*/ 484574 h 484574"/>
                <a:gd name="connsiteX4" fmla="*/ 71596 w 545409"/>
                <a:gd name="connsiteY4" fmla="*/ 317897 h 484574"/>
                <a:gd name="connsiteX5" fmla="*/ 4305 w 545409"/>
                <a:gd name="connsiteY5" fmla="*/ 134046 h 484574"/>
                <a:gd name="connsiteX6" fmla="*/ 0 w 545409"/>
                <a:gd name="connsiteY6" fmla="*/ 117304 h 484574"/>
                <a:gd name="connsiteX7" fmla="*/ 437782 w 545409"/>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4">
                  <a:moveTo>
                    <a:pt x="437782" y="0"/>
                  </a:moveTo>
                  <a:lnTo>
                    <a:pt x="489516" y="141349"/>
                  </a:lnTo>
                  <a:lnTo>
                    <a:pt x="545409" y="257374"/>
                  </a:lnTo>
                  <a:lnTo>
                    <a:pt x="151888" y="484574"/>
                  </a:lnTo>
                  <a:lnTo>
                    <a:pt x="71596" y="317897"/>
                  </a:lnTo>
                  <a:cubicBezTo>
                    <a:pt x="46281" y="258046"/>
                    <a:pt x="23795" y="196706"/>
                    <a:pt x="4305" y="134046"/>
                  </a:cubicBezTo>
                  <a:lnTo>
                    <a:pt x="0" y="117304"/>
                  </a:lnTo>
                  <a:lnTo>
                    <a:pt x="43778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DC5E9598-B6D8-4AEB-BC2F-7A0DA00F3CA4}"/>
                </a:ext>
              </a:extLst>
            </p:cNvPr>
            <p:cNvSpPr/>
            <p:nvPr/>
          </p:nvSpPr>
          <p:spPr>
            <a:xfrm>
              <a:off x="1884153" y="3102359"/>
              <a:ext cx="245336" cy="196351"/>
            </a:xfrm>
            <a:custGeom>
              <a:avLst/>
              <a:gdLst>
                <a:gd name="connsiteX0" fmla="*/ 169921 w 562417"/>
                <a:gd name="connsiteY0" fmla="*/ 0 h 541500"/>
                <a:gd name="connsiteX1" fmla="*/ 562417 w 562417"/>
                <a:gd name="connsiteY1" fmla="*/ 226607 h 541500"/>
                <a:gd name="connsiteX2" fmla="*/ 522738 w 562417"/>
                <a:gd name="connsiteY2" fmla="*/ 291920 h 541500"/>
                <a:gd name="connsiteX3" fmla="*/ 407542 w 562417"/>
                <a:gd name="connsiteY3" fmla="*/ 445969 h 541500"/>
                <a:gd name="connsiteX4" fmla="*/ 320718 w 562417"/>
                <a:gd name="connsiteY4" fmla="*/ 541500 h 541500"/>
                <a:gd name="connsiteX5" fmla="*/ 0 w 562417"/>
                <a:gd name="connsiteY5" fmla="*/ 220782 h 541500"/>
                <a:gd name="connsiteX6" fmla="*/ 57550 w 562417"/>
                <a:gd name="connsiteY6" fmla="*/ 157460 h 541500"/>
                <a:gd name="connsiteX7" fmla="*/ 146636 w 562417"/>
                <a:gd name="connsiteY7" fmla="*/ 38328 h 541500"/>
                <a:gd name="connsiteX8" fmla="*/ 169921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169921" y="0"/>
                  </a:moveTo>
                  <a:lnTo>
                    <a:pt x="562417" y="226607"/>
                  </a:lnTo>
                  <a:lnTo>
                    <a:pt x="522738" y="291920"/>
                  </a:lnTo>
                  <a:cubicBezTo>
                    <a:pt x="486778" y="345149"/>
                    <a:pt x="448323" y="396555"/>
                    <a:pt x="407542" y="445969"/>
                  </a:cubicBezTo>
                  <a:lnTo>
                    <a:pt x="320718" y="541500"/>
                  </a:lnTo>
                  <a:lnTo>
                    <a:pt x="0" y="220782"/>
                  </a:lnTo>
                  <a:lnTo>
                    <a:pt x="57550" y="157460"/>
                  </a:lnTo>
                  <a:cubicBezTo>
                    <a:pt x="89088" y="119246"/>
                    <a:pt x="118826" y="79492"/>
                    <a:pt x="146636" y="38328"/>
                  </a:cubicBezTo>
                  <a:lnTo>
                    <a:pt x="16992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30782241-8A33-4E5D-B37C-ABF99D23D39F}"/>
                </a:ext>
              </a:extLst>
            </p:cNvPr>
            <p:cNvSpPr/>
            <p:nvPr/>
          </p:nvSpPr>
          <p:spPr>
            <a:xfrm>
              <a:off x="647222" y="3102359"/>
              <a:ext cx="245336" cy="196351"/>
            </a:xfrm>
            <a:custGeom>
              <a:avLst/>
              <a:gdLst>
                <a:gd name="connsiteX0" fmla="*/ 392496 w 562417"/>
                <a:gd name="connsiteY0" fmla="*/ 0 h 541500"/>
                <a:gd name="connsiteX1" fmla="*/ 415780 w 562417"/>
                <a:gd name="connsiteY1" fmla="*/ 38328 h 541500"/>
                <a:gd name="connsiteX2" fmla="*/ 504866 w 562417"/>
                <a:gd name="connsiteY2" fmla="*/ 157460 h 541500"/>
                <a:gd name="connsiteX3" fmla="*/ 562417 w 562417"/>
                <a:gd name="connsiteY3" fmla="*/ 220782 h 541500"/>
                <a:gd name="connsiteX4" fmla="*/ 241698 w 562417"/>
                <a:gd name="connsiteY4" fmla="*/ 541500 h 541500"/>
                <a:gd name="connsiteX5" fmla="*/ 154874 w 562417"/>
                <a:gd name="connsiteY5" fmla="*/ 445969 h 541500"/>
                <a:gd name="connsiteX6" fmla="*/ 39678 w 562417"/>
                <a:gd name="connsiteY6" fmla="*/ 291920 h 541500"/>
                <a:gd name="connsiteX7" fmla="*/ 0 w 562417"/>
                <a:gd name="connsiteY7" fmla="*/ 226608 h 541500"/>
                <a:gd name="connsiteX8" fmla="*/ 392496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392496" y="0"/>
                  </a:moveTo>
                  <a:lnTo>
                    <a:pt x="415780" y="38328"/>
                  </a:lnTo>
                  <a:cubicBezTo>
                    <a:pt x="443590" y="79492"/>
                    <a:pt x="473329" y="119246"/>
                    <a:pt x="504866" y="157460"/>
                  </a:cubicBezTo>
                  <a:lnTo>
                    <a:pt x="562417" y="220782"/>
                  </a:lnTo>
                  <a:lnTo>
                    <a:pt x="241698" y="541500"/>
                  </a:lnTo>
                  <a:lnTo>
                    <a:pt x="154874" y="445969"/>
                  </a:lnTo>
                  <a:cubicBezTo>
                    <a:pt x="114093" y="396555"/>
                    <a:pt x="75639" y="345149"/>
                    <a:pt x="39678" y="291920"/>
                  </a:cubicBezTo>
                  <a:lnTo>
                    <a:pt x="0" y="226608"/>
                  </a:lnTo>
                  <a:lnTo>
                    <a:pt x="39249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C190D93C-D2B3-4C36-9FBD-E40114F4A8C2}"/>
                </a:ext>
              </a:extLst>
            </p:cNvPr>
            <p:cNvSpPr/>
            <p:nvPr/>
          </p:nvSpPr>
          <p:spPr>
            <a:xfrm>
              <a:off x="791435" y="3214653"/>
              <a:ext cx="236211" cy="203936"/>
            </a:xfrm>
            <a:custGeom>
              <a:avLst/>
              <a:gdLst>
                <a:gd name="connsiteX0" fmla="*/ 320719 w 541500"/>
                <a:gd name="connsiteY0" fmla="*/ 0 h 562417"/>
                <a:gd name="connsiteX1" fmla="*/ 384040 w 541500"/>
                <a:gd name="connsiteY1" fmla="*/ 57550 h 562417"/>
                <a:gd name="connsiteX2" fmla="*/ 503172 w 541500"/>
                <a:gd name="connsiteY2" fmla="*/ 146636 h 562417"/>
                <a:gd name="connsiteX3" fmla="*/ 541500 w 541500"/>
                <a:gd name="connsiteY3" fmla="*/ 169921 h 562417"/>
                <a:gd name="connsiteX4" fmla="*/ 314893 w 541500"/>
                <a:gd name="connsiteY4" fmla="*/ 562417 h 562417"/>
                <a:gd name="connsiteX5" fmla="*/ 249580 w 541500"/>
                <a:gd name="connsiteY5" fmla="*/ 522738 h 562417"/>
                <a:gd name="connsiteX6" fmla="*/ 95531 w 541500"/>
                <a:gd name="connsiteY6" fmla="*/ 407542 h 562417"/>
                <a:gd name="connsiteX7" fmla="*/ 0 w 541500"/>
                <a:gd name="connsiteY7" fmla="*/ 320719 h 562417"/>
                <a:gd name="connsiteX8" fmla="*/ 320719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20719" y="0"/>
                  </a:moveTo>
                  <a:lnTo>
                    <a:pt x="384040" y="57550"/>
                  </a:lnTo>
                  <a:cubicBezTo>
                    <a:pt x="422254" y="89088"/>
                    <a:pt x="462008" y="118826"/>
                    <a:pt x="503172" y="146636"/>
                  </a:cubicBezTo>
                  <a:lnTo>
                    <a:pt x="541500" y="169921"/>
                  </a:lnTo>
                  <a:lnTo>
                    <a:pt x="314893" y="562417"/>
                  </a:lnTo>
                  <a:lnTo>
                    <a:pt x="249580" y="522738"/>
                  </a:lnTo>
                  <a:cubicBezTo>
                    <a:pt x="196351" y="486778"/>
                    <a:pt x="144946" y="448323"/>
                    <a:pt x="95531" y="407542"/>
                  </a:cubicBezTo>
                  <a:lnTo>
                    <a:pt x="0" y="320719"/>
                  </a:lnTo>
                  <a:lnTo>
                    <a:pt x="32071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AA13AC8A-2BDE-45B7-8F94-1F4028FAD4B1}"/>
                </a:ext>
              </a:extLst>
            </p:cNvPr>
            <p:cNvSpPr/>
            <p:nvPr/>
          </p:nvSpPr>
          <p:spPr>
            <a:xfrm>
              <a:off x="1749063" y="3214653"/>
              <a:ext cx="236211" cy="203936"/>
            </a:xfrm>
            <a:custGeom>
              <a:avLst/>
              <a:gdLst>
                <a:gd name="connsiteX0" fmla="*/ 220782 w 541500"/>
                <a:gd name="connsiteY0" fmla="*/ 0 h 562417"/>
                <a:gd name="connsiteX1" fmla="*/ 541500 w 541500"/>
                <a:gd name="connsiteY1" fmla="*/ 320718 h 562417"/>
                <a:gd name="connsiteX2" fmla="*/ 445969 w 541500"/>
                <a:gd name="connsiteY2" fmla="*/ 407542 h 562417"/>
                <a:gd name="connsiteX3" fmla="*/ 291920 w 541500"/>
                <a:gd name="connsiteY3" fmla="*/ 522738 h 562417"/>
                <a:gd name="connsiteX4" fmla="*/ 226608 w 541500"/>
                <a:gd name="connsiteY4" fmla="*/ 562417 h 562417"/>
                <a:gd name="connsiteX5" fmla="*/ 0 w 541500"/>
                <a:gd name="connsiteY5" fmla="*/ 169921 h 562417"/>
                <a:gd name="connsiteX6" fmla="*/ 38328 w 541500"/>
                <a:gd name="connsiteY6" fmla="*/ 146636 h 562417"/>
                <a:gd name="connsiteX7" fmla="*/ 157460 w 541500"/>
                <a:gd name="connsiteY7" fmla="*/ 57550 h 562417"/>
                <a:gd name="connsiteX8" fmla="*/ 22078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220782" y="0"/>
                  </a:moveTo>
                  <a:lnTo>
                    <a:pt x="541500" y="320718"/>
                  </a:lnTo>
                  <a:lnTo>
                    <a:pt x="445969" y="407542"/>
                  </a:lnTo>
                  <a:cubicBezTo>
                    <a:pt x="396555" y="448323"/>
                    <a:pt x="345149" y="486778"/>
                    <a:pt x="291920" y="522738"/>
                  </a:cubicBezTo>
                  <a:lnTo>
                    <a:pt x="226608" y="562417"/>
                  </a:lnTo>
                  <a:lnTo>
                    <a:pt x="0" y="169921"/>
                  </a:lnTo>
                  <a:lnTo>
                    <a:pt x="38328" y="146636"/>
                  </a:lnTo>
                  <a:cubicBezTo>
                    <a:pt x="79492" y="118826"/>
                    <a:pt x="119246" y="89088"/>
                    <a:pt x="157460" y="57550"/>
                  </a:cubicBezTo>
                  <a:lnTo>
                    <a:pt x="22078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Freeform: Shape 26">
              <a:extLst>
                <a:ext uri="{FF2B5EF4-FFF2-40B4-BE49-F238E27FC236}">
                  <a16:creationId xmlns:a16="http://schemas.microsoft.com/office/drawing/2014/main" id="{A7C78BE5-DC0B-4323-AA8A-19986A8F841E}"/>
                </a:ext>
              </a:extLst>
            </p:cNvPr>
            <p:cNvSpPr/>
            <p:nvPr/>
          </p:nvSpPr>
          <p:spPr>
            <a:xfrm>
              <a:off x="1589457" y="3299293"/>
              <a:ext cx="211379" cy="197768"/>
            </a:xfrm>
            <a:custGeom>
              <a:avLst/>
              <a:gdLst>
                <a:gd name="connsiteX0" fmla="*/ 257374 w 484573"/>
                <a:gd name="connsiteY0" fmla="*/ 0 h 545408"/>
                <a:gd name="connsiteX1" fmla="*/ 484573 w 484573"/>
                <a:gd name="connsiteY1" fmla="*/ 393521 h 545408"/>
                <a:gd name="connsiteX2" fmla="*/ 317897 w 484573"/>
                <a:gd name="connsiteY2" fmla="*/ 473812 h 545408"/>
                <a:gd name="connsiteX3" fmla="*/ 134046 w 484573"/>
                <a:gd name="connsiteY3" fmla="*/ 541103 h 545408"/>
                <a:gd name="connsiteX4" fmla="*/ 117304 w 484573"/>
                <a:gd name="connsiteY4" fmla="*/ 545408 h 545408"/>
                <a:gd name="connsiteX5" fmla="*/ 0 w 484573"/>
                <a:gd name="connsiteY5" fmla="*/ 107626 h 545408"/>
                <a:gd name="connsiteX6" fmla="*/ 141349 w 484573"/>
                <a:gd name="connsiteY6" fmla="*/ 55892 h 545408"/>
                <a:gd name="connsiteX7" fmla="*/ 257374 w 484573"/>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8">
                  <a:moveTo>
                    <a:pt x="257374" y="0"/>
                  </a:moveTo>
                  <a:lnTo>
                    <a:pt x="484573" y="393521"/>
                  </a:lnTo>
                  <a:lnTo>
                    <a:pt x="317897" y="473812"/>
                  </a:lnTo>
                  <a:cubicBezTo>
                    <a:pt x="258046" y="499128"/>
                    <a:pt x="196706" y="521614"/>
                    <a:pt x="134046" y="541103"/>
                  </a:cubicBezTo>
                  <a:lnTo>
                    <a:pt x="117304" y="545408"/>
                  </a:lnTo>
                  <a:lnTo>
                    <a:pt x="0" y="107626"/>
                  </a:lnTo>
                  <a:lnTo>
                    <a:pt x="141349" y="55892"/>
                  </a:lnTo>
                  <a:lnTo>
                    <a:pt x="25737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Freeform: Shape 27">
              <a:extLst>
                <a:ext uri="{FF2B5EF4-FFF2-40B4-BE49-F238E27FC236}">
                  <a16:creationId xmlns:a16="http://schemas.microsoft.com/office/drawing/2014/main" id="{85EF761A-1E21-417B-BAFC-D8B10BDA8961}"/>
                </a:ext>
              </a:extLst>
            </p:cNvPr>
            <p:cNvSpPr/>
            <p:nvPr/>
          </p:nvSpPr>
          <p:spPr>
            <a:xfrm>
              <a:off x="975874" y="3299293"/>
              <a:ext cx="211379" cy="197768"/>
            </a:xfrm>
            <a:custGeom>
              <a:avLst/>
              <a:gdLst>
                <a:gd name="connsiteX0" fmla="*/ 227200 w 484574"/>
                <a:gd name="connsiteY0" fmla="*/ 0 h 545408"/>
                <a:gd name="connsiteX1" fmla="*/ 343224 w 484574"/>
                <a:gd name="connsiteY1" fmla="*/ 55892 h 545408"/>
                <a:gd name="connsiteX2" fmla="*/ 484574 w 484574"/>
                <a:gd name="connsiteY2" fmla="*/ 107627 h 545408"/>
                <a:gd name="connsiteX3" fmla="*/ 367270 w 484574"/>
                <a:gd name="connsiteY3" fmla="*/ 545408 h 545408"/>
                <a:gd name="connsiteX4" fmla="*/ 350527 w 484574"/>
                <a:gd name="connsiteY4" fmla="*/ 541103 h 545408"/>
                <a:gd name="connsiteX5" fmla="*/ 166676 w 484574"/>
                <a:gd name="connsiteY5" fmla="*/ 473812 h 545408"/>
                <a:gd name="connsiteX6" fmla="*/ 0 w 484574"/>
                <a:gd name="connsiteY6" fmla="*/ 393521 h 545408"/>
                <a:gd name="connsiteX7" fmla="*/ 227200 w 484574"/>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4" h="545408">
                  <a:moveTo>
                    <a:pt x="227200" y="0"/>
                  </a:moveTo>
                  <a:lnTo>
                    <a:pt x="343224" y="55892"/>
                  </a:lnTo>
                  <a:lnTo>
                    <a:pt x="484574" y="107627"/>
                  </a:lnTo>
                  <a:lnTo>
                    <a:pt x="367270" y="545408"/>
                  </a:lnTo>
                  <a:lnTo>
                    <a:pt x="350527" y="541103"/>
                  </a:lnTo>
                  <a:cubicBezTo>
                    <a:pt x="287867" y="521614"/>
                    <a:pt x="226528" y="499128"/>
                    <a:pt x="166676" y="473812"/>
                  </a:cubicBezTo>
                  <a:lnTo>
                    <a:pt x="0" y="393521"/>
                  </a:lnTo>
                  <a:lnTo>
                    <a:pt x="22720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55B8AF82-DC63-4C08-A197-5DDB37EC5679}"/>
                </a:ext>
              </a:extLst>
            </p:cNvPr>
            <p:cNvSpPr/>
            <p:nvPr/>
          </p:nvSpPr>
          <p:spPr>
            <a:xfrm>
              <a:off x="1415778" y="3349704"/>
              <a:ext cx="171729" cy="177267"/>
            </a:xfrm>
            <a:custGeom>
              <a:avLst/>
              <a:gdLst>
                <a:gd name="connsiteX0" fmla="*/ 276398 w 393679"/>
                <a:gd name="connsiteY0" fmla="*/ 0 h 488871"/>
                <a:gd name="connsiteX1" fmla="*/ 393679 w 393679"/>
                <a:gd name="connsiteY1" fmla="*/ 437697 h 488871"/>
                <a:gd name="connsiteX2" fmla="*/ 340422 w 393679"/>
                <a:gd name="connsiteY2" fmla="*/ 451390 h 488871"/>
                <a:gd name="connsiteX3" fmla="*/ 141734 w 393679"/>
                <a:gd name="connsiteY3" fmla="*/ 481714 h 488871"/>
                <a:gd name="connsiteX4" fmla="*/ 0 w 393679"/>
                <a:gd name="connsiteY4" fmla="*/ 488871 h 488871"/>
                <a:gd name="connsiteX5" fmla="*/ 0 w 393679"/>
                <a:gd name="connsiteY5" fmla="*/ 35307 h 488871"/>
                <a:gd name="connsiteX6" fmla="*/ 95359 w 393679"/>
                <a:gd name="connsiteY6" fmla="*/ 30491 h 488871"/>
                <a:gd name="connsiteX7" fmla="*/ 249013 w 393679"/>
                <a:gd name="connsiteY7" fmla="*/ 7041 h 488871"/>
                <a:gd name="connsiteX8" fmla="*/ 276398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276398" y="0"/>
                  </a:moveTo>
                  <a:lnTo>
                    <a:pt x="393679" y="437697"/>
                  </a:lnTo>
                  <a:lnTo>
                    <a:pt x="340422" y="451390"/>
                  </a:lnTo>
                  <a:cubicBezTo>
                    <a:pt x="275290" y="464719"/>
                    <a:pt x="209004" y="474882"/>
                    <a:pt x="141734" y="481714"/>
                  </a:cubicBezTo>
                  <a:lnTo>
                    <a:pt x="0" y="488871"/>
                  </a:lnTo>
                  <a:lnTo>
                    <a:pt x="0" y="35307"/>
                  </a:lnTo>
                  <a:lnTo>
                    <a:pt x="95359" y="30491"/>
                  </a:lnTo>
                  <a:cubicBezTo>
                    <a:pt x="147382" y="25208"/>
                    <a:pt x="198643" y="17348"/>
                    <a:pt x="249013" y="7041"/>
                  </a:cubicBezTo>
                  <a:lnTo>
                    <a:pt x="2763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a:extLst>
                <a:ext uri="{FF2B5EF4-FFF2-40B4-BE49-F238E27FC236}">
                  <a16:creationId xmlns:a16="http://schemas.microsoft.com/office/drawing/2014/main" id="{0A3A4457-32E0-4C3C-93E4-F515ED811CAE}"/>
                </a:ext>
              </a:extLst>
            </p:cNvPr>
            <p:cNvSpPr/>
            <p:nvPr/>
          </p:nvSpPr>
          <p:spPr>
            <a:xfrm>
              <a:off x="1189203" y="3349704"/>
              <a:ext cx="171729" cy="177267"/>
            </a:xfrm>
            <a:custGeom>
              <a:avLst/>
              <a:gdLst>
                <a:gd name="connsiteX0" fmla="*/ 117281 w 393679"/>
                <a:gd name="connsiteY0" fmla="*/ 0 h 488871"/>
                <a:gd name="connsiteX1" fmla="*/ 144665 w 393679"/>
                <a:gd name="connsiteY1" fmla="*/ 7041 h 488871"/>
                <a:gd name="connsiteX2" fmla="*/ 298319 w 393679"/>
                <a:gd name="connsiteY2" fmla="*/ 30491 h 488871"/>
                <a:gd name="connsiteX3" fmla="*/ 393679 w 393679"/>
                <a:gd name="connsiteY3" fmla="*/ 35307 h 488871"/>
                <a:gd name="connsiteX4" fmla="*/ 393679 w 393679"/>
                <a:gd name="connsiteY4" fmla="*/ 488871 h 488871"/>
                <a:gd name="connsiteX5" fmla="*/ 251944 w 393679"/>
                <a:gd name="connsiteY5" fmla="*/ 481714 h 488871"/>
                <a:gd name="connsiteX6" fmla="*/ 53256 w 393679"/>
                <a:gd name="connsiteY6" fmla="*/ 451390 h 488871"/>
                <a:gd name="connsiteX7" fmla="*/ 0 w 393679"/>
                <a:gd name="connsiteY7" fmla="*/ 437697 h 488871"/>
                <a:gd name="connsiteX8" fmla="*/ 117281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117281" y="0"/>
                  </a:moveTo>
                  <a:lnTo>
                    <a:pt x="144665" y="7041"/>
                  </a:lnTo>
                  <a:cubicBezTo>
                    <a:pt x="195035" y="17348"/>
                    <a:pt x="246296" y="25208"/>
                    <a:pt x="298319" y="30491"/>
                  </a:cubicBezTo>
                  <a:lnTo>
                    <a:pt x="393679" y="35307"/>
                  </a:lnTo>
                  <a:lnTo>
                    <a:pt x="393679" y="488871"/>
                  </a:lnTo>
                  <a:lnTo>
                    <a:pt x="251944" y="481714"/>
                  </a:lnTo>
                  <a:cubicBezTo>
                    <a:pt x="184674" y="474882"/>
                    <a:pt x="118389" y="464719"/>
                    <a:pt x="53256" y="451390"/>
                  </a:cubicBezTo>
                  <a:lnTo>
                    <a:pt x="0" y="437697"/>
                  </a:lnTo>
                  <a:lnTo>
                    <a:pt x="11728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707B6DFC-B2A2-4369-9DFF-D9DEF487F7B8}"/>
                </a:ext>
              </a:extLst>
            </p:cNvPr>
            <p:cNvSpPr txBox="1"/>
            <p:nvPr/>
          </p:nvSpPr>
          <p:spPr>
            <a:xfrm>
              <a:off x="1125264" y="2489905"/>
              <a:ext cx="809663" cy="605766"/>
            </a:xfrm>
            <a:prstGeom prst="rect">
              <a:avLst/>
            </a:prstGeom>
            <a:noFill/>
            <a:ln>
              <a:noFill/>
            </a:ln>
          </p:spPr>
          <p:txBody>
            <a:bodyPr wrap="square" rtlCol="0">
              <a:spAutoFit/>
            </a:bodyPr>
            <a:lstStyle/>
            <a:p>
              <a:r>
                <a:rPr lang="en-US" sz="2000" b="1" dirty="0">
                  <a:solidFill>
                    <a:schemeClr val="tx2"/>
                  </a:solidFill>
                  <a:latin typeface="Agency FB" panose="020B0503020202020204" pitchFamily="34" charset="0"/>
                </a:rPr>
                <a:t>20%</a:t>
              </a:r>
              <a:endParaRPr lang="en-IN" sz="3000" dirty="0">
                <a:solidFill>
                  <a:schemeClr val="tx2"/>
                </a:solidFill>
                <a:latin typeface="Agency FB" panose="020B0503020202020204" pitchFamily="34" charset="0"/>
              </a:endParaRPr>
            </a:p>
          </p:txBody>
        </p:sp>
      </p:grpSp>
    </p:spTree>
    <p:extLst>
      <p:ext uri="{BB962C8B-B14F-4D97-AF65-F5344CB8AC3E}">
        <p14:creationId xmlns:p14="http://schemas.microsoft.com/office/powerpoint/2010/main" val="265145297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Disadvantages of Existing System</a:t>
            </a:r>
          </a:p>
        </p:txBody>
      </p:sp>
      <p:sp>
        <p:nvSpPr>
          <p:cNvPr id="4" name="TextBox 3">
            <a:extLst>
              <a:ext uri="{FF2B5EF4-FFF2-40B4-BE49-F238E27FC236}">
                <a16:creationId xmlns:a16="http://schemas.microsoft.com/office/drawing/2014/main" id="{43AAFBED-783A-4DB8-8790-780D66C7183C}"/>
              </a:ext>
            </a:extLst>
          </p:cNvPr>
          <p:cNvSpPr txBox="1"/>
          <p:nvPr/>
        </p:nvSpPr>
        <p:spPr>
          <a:xfrm>
            <a:off x="1016793" y="2368966"/>
            <a:ext cx="10158413" cy="2951064"/>
          </a:xfrm>
          <a:prstGeom prst="rect">
            <a:avLst/>
          </a:prstGeom>
          <a:noFill/>
        </p:spPr>
        <p:txBody>
          <a:bodyPr wrap="square" lIns="91440" tIns="45720" rIns="91440" bIns="45720" rtlCol="0" anchor="t">
            <a:spAutoFit/>
          </a:bodyPr>
          <a:lstStyle/>
          <a:p>
            <a:pPr marL="285750" indent="-28575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Dataset is having only small number of attributes for prediction </a:t>
            </a:r>
          </a:p>
          <a:p>
            <a:pPr marL="285750" indent="-28575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These simulations don’t work on all systems. </a:t>
            </a:r>
            <a:endParaRPr lang="en-IN"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 Forecasting is being done on some factors only.</a:t>
            </a:r>
          </a:p>
          <a:p>
            <a:pPr marL="285750" indent="-28575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These datasets having a smaller number of images, which may affect the proposed network accuracy for a large dataset.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Different datasets are using in the regression analysis.</a:t>
            </a:r>
          </a:p>
          <a:p>
            <a:pPr marL="285750" indent="-285750" algn="just">
              <a:lnSpc>
                <a:spcPct val="150000"/>
              </a:lnSpc>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difficult to model physical systems precisely with a mathematical formula or equation.</a:t>
            </a:r>
            <a:endParaRPr lang="en-IN" dirty="0">
              <a:solidFill>
                <a:schemeClr val="tx2"/>
              </a:solidFill>
              <a:latin typeface="Times New Roman" panose="02020603050405020304" pitchFamily="18" charset="0"/>
              <a:cs typeface="Times New Roman" panose="02020603050405020304" pitchFamily="18" charset="0"/>
            </a:endParaRPr>
          </a:p>
        </p:txBody>
      </p:sp>
      <p:pic>
        <p:nvPicPr>
          <p:cNvPr id="5" name="Content Placeholder 4" descr="A picture containing room, drawing&#10;&#10;Description automatically generated">
            <a:extLst>
              <a:ext uri="{FF2B5EF4-FFF2-40B4-BE49-F238E27FC236}">
                <a16:creationId xmlns:a16="http://schemas.microsoft.com/office/drawing/2014/main" id="{CE5F8E4E-1ED7-4D37-A53F-71291F4C2C6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355060" y="172476"/>
            <a:ext cx="1601240" cy="1333500"/>
          </a:xfrm>
          <a:prstGeom prst="rect">
            <a:avLst/>
          </a:prstGeom>
          <a:noFill/>
          <a:ln>
            <a:noFill/>
            <a:prstDash val="solid"/>
          </a:ln>
        </p:spPr>
      </p:pic>
      <p:grpSp>
        <p:nvGrpSpPr>
          <p:cNvPr id="6" name="Group 5">
            <a:extLst>
              <a:ext uri="{FF2B5EF4-FFF2-40B4-BE49-F238E27FC236}">
                <a16:creationId xmlns:a16="http://schemas.microsoft.com/office/drawing/2014/main" id="{0DB5BB61-CCB2-4305-A27E-2306AEDDAB2F}"/>
              </a:ext>
            </a:extLst>
          </p:cNvPr>
          <p:cNvGrpSpPr/>
          <p:nvPr/>
        </p:nvGrpSpPr>
        <p:grpSpPr>
          <a:xfrm>
            <a:off x="10662330" y="5120641"/>
            <a:ext cx="1293970" cy="1131864"/>
            <a:chOff x="516836" y="2078069"/>
            <a:chExt cx="1743038" cy="1448902"/>
          </a:xfrm>
        </p:grpSpPr>
        <p:sp>
          <p:nvSpPr>
            <p:cNvPr id="7" name="Freeform: Shape 6">
              <a:extLst>
                <a:ext uri="{FF2B5EF4-FFF2-40B4-BE49-F238E27FC236}">
                  <a16:creationId xmlns:a16="http://schemas.microsoft.com/office/drawing/2014/main" id="{A719D911-51D8-4A7D-A510-CFFA7AAC223F}"/>
                </a:ext>
              </a:extLst>
            </p:cNvPr>
            <p:cNvSpPr/>
            <p:nvPr/>
          </p:nvSpPr>
          <p:spPr>
            <a:xfrm>
              <a:off x="1189203" y="2078069"/>
              <a:ext cx="171729" cy="177267"/>
            </a:xfrm>
            <a:custGeom>
              <a:avLst/>
              <a:gdLst>
                <a:gd name="connsiteX0" fmla="*/ 393679 w 393679"/>
                <a:gd name="connsiteY0" fmla="*/ 0 h 488871"/>
                <a:gd name="connsiteX1" fmla="*/ 393679 w 393679"/>
                <a:gd name="connsiteY1" fmla="*/ 453565 h 488871"/>
                <a:gd name="connsiteX2" fmla="*/ 298319 w 393679"/>
                <a:gd name="connsiteY2" fmla="*/ 458380 h 488871"/>
                <a:gd name="connsiteX3" fmla="*/ 144665 w 393679"/>
                <a:gd name="connsiteY3" fmla="*/ 481830 h 488871"/>
                <a:gd name="connsiteX4" fmla="*/ 117281 w 393679"/>
                <a:gd name="connsiteY4" fmla="*/ 488871 h 488871"/>
                <a:gd name="connsiteX5" fmla="*/ 0 w 393679"/>
                <a:gd name="connsiteY5" fmla="*/ 51174 h 488871"/>
                <a:gd name="connsiteX6" fmla="*/ 53256 w 393679"/>
                <a:gd name="connsiteY6" fmla="*/ 37481 h 488871"/>
                <a:gd name="connsiteX7" fmla="*/ 251944 w 393679"/>
                <a:gd name="connsiteY7" fmla="*/ 7157 h 488871"/>
                <a:gd name="connsiteX8" fmla="*/ 393679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393679" y="0"/>
                  </a:moveTo>
                  <a:lnTo>
                    <a:pt x="393679" y="453565"/>
                  </a:lnTo>
                  <a:lnTo>
                    <a:pt x="298319" y="458380"/>
                  </a:lnTo>
                  <a:cubicBezTo>
                    <a:pt x="246296" y="463663"/>
                    <a:pt x="195035" y="471523"/>
                    <a:pt x="144665" y="481830"/>
                  </a:cubicBezTo>
                  <a:lnTo>
                    <a:pt x="117281" y="488871"/>
                  </a:lnTo>
                  <a:lnTo>
                    <a:pt x="0" y="51174"/>
                  </a:lnTo>
                  <a:lnTo>
                    <a:pt x="53256" y="37481"/>
                  </a:lnTo>
                  <a:cubicBezTo>
                    <a:pt x="118389" y="24153"/>
                    <a:pt x="184674" y="13989"/>
                    <a:pt x="251944" y="7157"/>
                  </a:cubicBezTo>
                  <a:lnTo>
                    <a:pt x="39367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eeform: Shape 7">
              <a:extLst>
                <a:ext uri="{FF2B5EF4-FFF2-40B4-BE49-F238E27FC236}">
                  <a16:creationId xmlns:a16="http://schemas.microsoft.com/office/drawing/2014/main" id="{38E267EC-6B7B-4279-B36D-673D4FCD39A4}"/>
                </a:ext>
              </a:extLst>
            </p:cNvPr>
            <p:cNvSpPr/>
            <p:nvPr/>
          </p:nvSpPr>
          <p:spPr>
            <a:xfrm>
              <a:off x="1415777" y="2078069"/>
              <a:ext cx="171729" cy="177267"/>
            </a:xfrm>
            <a:custGeom>
              <a:avLst/>
              <a:gdLst>
                <a:gd name="connsiteX0" fmla="*/ 0 w 393679"/>
                <a:gd name="connsiteY0" fmla="*/ 0 h 488871"/>
                <a:gd name="connsiteX1" fmla="*/ 141735 w 393679"/>
                <a:gd name="connsiteY1" fmla="*/ 7157 h 488871"/>
                <a:gd name="connsiteX2" fmla="*/ 340423 w 393679"/>
                <a:gd name="connsiteY2" fmla="*/ 37481 h 488871"/>
                <a:gd name="connsiteX3" fmla="*/ 393679 w 393679"/>
                <a:gd name="connsiteY3" fmla="*/ 51174 h 488871"/>
                <a:gd name="connsiteX4" fmla="*/ 276399 w 393679"/>
                <a:gd name="connsiteY4" fmla="*/ 488871 h 488871"/>
                <a:gd name="connsiteX5" fmla="*/ 249014 w 393679"/>
                <a:gd name="connsiteY5" fmla="*/ 481830 h 488871"/>
                <a:gd name="connsiteX6" fmla="*/ 95360 w 393679"/>
                <a:gd name="connsiteY6" fmla="*/ 458380 h 488871"/>
                <a:gd name="connsiteX7" fmla="*/ 1 w 393679"/>
                <a:gd name="connsiteY7" fmla="*/ 453565 h 488871"/>
                <a:gd name="connsiteX8" fmla="*/ 0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0" y="0"/>
                  </a:moveTo>
                  <a:lnTo>
                    <a:pt x="141735" y="7157"/>
                  </a:lnTo>
                  <a:cubicBezTo>
                    <a:pt x="209005" y="13989"/>
                    <a:pt x="275291" y="24153"/>
                    <a:pt x="340423" y="37481"/>
                  </a:cubicBezTo>
                  <a:lnTo>
                    <a:pt x="393679" y="51174"/>
                  </a:lnTo>
                  <a:lnTo>
                    <a:pt x="276399" y="488871"/>
                  </a:lnTo>
                  <a:lnTo>
                    <a:pt x="249014" y="481830"/>
                  </a:lnTo>
                  <a:cubicBezTo>
                    <a:pt x="198644" y="471523"/>
                    <a:pt x="147383" y="463663"/>
                    <a:pt x="95360" y="458380"/>
                  </a:cubicBezTo>
                  <a:lnTo>
                    <a:pt x="1" y="453565"/>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A3F483CA-7736-45C0-B828-5546CFC31169}"/>
                </a:ext>
              </a:extLst>
            </p:cNvPr>
            <p:cNvSpPr/>
            <p:nvPr/>
          </p:nvSpPr>
          <p:spPr>
            <a:xfrm>
              <a:off x="975875" y="2107979"/>
              <a:ext cx="211379" cy="197768"/>
            </a:xfrm>
            <a:custGeom>
              <a:avLst/>
              <a:gdLst>
                <a:gd name="connsiteX0" fmla="*/ 367270 w 484573"/>
                <a:gd name="connsiteY0" fmla="*/ 0 h 545409"/>
                <a:gd name="connsiteX1" fmla="*/ 484573 w 484573"/>
                <a:gd name="connsiteY1" fmla="*/ 437782 h 545409"/>
                <a:gd name="connsiteX2" fmla="*/ 343224 w 484573"/>
                <a:gd name="connsiteY2" fmla="*/ 489516 h 545409"/>
                <a:gd name="connsiteX3" fmla="*/ 227199 w 484573"/>
                <a:gd name="connsiteY3" fmla="*/ 545409 h 545409"/>
                <a:gd name="connsiteX4" fmla="*/ 0 w 484573"/>
                <a:gd name="connsiteY4" fmla="*/ 151887 h 545409"/>
                <a:gd name="connsiteX5" fmla="*/ 166676 w 484573"/>
                <a:gd name="connsiteY5" fmla="*/ 71596 h 545409"/>
                <a:gd name="connsiteX6" fmla="*/ 350527 w 484573"/>
                <a:gd name="connsiteY6" fmla="*/ 4305 h 545409"/>
                <a:gd name="connsiteX7" fmla="*/ 367270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367270" y="0"/>
                  </a:moveTo>
                  <a:lnTo>
                    <a:pt x="484573" y="437782"/>
                  </a:lnTo>
                  <a:lnTo>
                    <a:pt x="343224" y="489516"/>
                  </a:lnTo>
                  <a:lnTo>
                    <a:pt x="227199" y="545409"/>
                  </a:lnTo>
                  <a:lnTo>
                    <a:pt x="0" y="151887"/>
                  </a:lnTo>
                  <a:lnTo>
                    <a:pt x="166676" y="71596"/>
                  </a:lnTo>
                  <a:cubicBezTo>
                    <a:pt x="226528" y="46281"/>
                    <a:pt x="287867" y="23795"/>
                    <a:pt x="350527" y="4305"/>
                  </a:cubicBezTo>
                  <a:lnTo>
                    <a:pt x="36727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eeform: Shape 9">
              <a:extLst>
                <a:ext uri="{FF2B5EF4-FFF2-40B4-BE49-F238E27FC236}">
                  <a16:creationId xmlns:a16="http://schemas.microsoft.com/office/drawing/2014/main" id="{4287B952-9708-43B2-9C6F-531631A7DE10}"/>
                </a:ext>
              </a:extLst>
            </p:cNvPr>
            <p:cNvSpPr/>
            <p:nvPr/>
          </p:nvSpPr>
          <p:spPr>
            <a:xfrm>
              <a:off x="1589457" y="2107979"/>
              <a:ext cx="211379" cy="197768"/>
            </a:xfrm>
            <a:custGeom>
              <a:avLst/>
              <a:gdLst>
                <a:gd name="connsiteX0" fmla="*/ 117303 w 484573"/>
                <a:gd name="connsiteY0" fmla="*/ 0 h 545409"/>
                <a:gd name="connsiteX1" fmla="*/ 134045 w 484573"/>
                <a:gd name="connsiteY1" fmla="*/ 4305 h 545409"/>
                <a:gd name="connsiteX2" fmla="*/ 317896 w 484573"/>
                <a:gd name="connsiteY2" fmla="*/ 71596 h 545409"/>
                <a:gd name="connsiteX3" fmla="*/ 484573 w 484573"/>
                <a:gd name="connsiteY3" fmla="*/ 151888 h 545409"/>
                <a:gd name="connsiteX4" fmla="*/ 257374 w 484573"/>
                <a:gd name="connsiteY4" fmla="*/ 545409 h 545409"/>
                <a:gd name="connsiteX5" fmla="*/ 141348 w 484573"/>
                <a:gd name="connsiteY5" fmla="*/ 489516 h 545409"/>
                <a:gd name="connsiteX6" fmla="*/ 0 w 484573"/>
                <a:gd name="connsiteY6" fmla="*/ 437782 h 545409"/>
                <a:gd name="connsiteX7" fmla="*/ 117303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117303" y="0"/>
                  </a:moveTo>
                  <a:lnTo>
                    <a:pt x="134045" y="4305"/>
                  </a:lnTo>
                  <a:cubicBezTo>
                    <a:pt x="196705" y="23795"/>
                    <a:pt x="258045" y="46281"/>
                    <a:pt x="317896" y="71596"/>
                  </a:cubicBezTo>
                  <a:lnTo>
                    <a:pt x="484573" y="151888"/>
                  </a:lnTo>
                  <a:lnTo>
                    <a:pt x="257374" y="545409"/>
                  </a:lnTo>
                  <a:lnTo>
                    <a:pt x="141348" y="489516"/>
                  </a:lnTo>
                  <a:lnTo>
                    <a:pt x="0" y="437782"/>
                  </a:lnTo>
                  <a:lnTo>
                    <a:pt x="11730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Shape 10">
              <a:extLst>
                <a:ext uri="{FF2B5EF4-FFF2-40B4-BE49-F238E27FC236}">
                  <a16:creationId xmlns:a16="http://schemas.microsoft.com/office/drawing/2014/main" id="{EFFCEBA4-279E-4055-A8F8-D23A19559B24}"/>
                </a:ext>
              </a:extLst>
            </p:cNvPr>
            <p:cNvSpPr/>
            <p:nvPr/>
          </p:nvSpPr>
          <p:spPr>
            <a:xfrm>
              <a:off x="791435" y="2186452"/>
              <a:ext cx="236211" cy="203936"/>
            </a:xfrm>
            <a:custGeom>
              <a:avLst/>
              <a:gdLst>
                <a:gd name="connsiteX0" fmla="*/ 314892 w 541500"/>
                <a:gd name="connsiteY0" fmla="*/ 0 h 562417"/>
                <a:gd name="connsiteX1" fmla="*/ 541500 w 541500"/>
                <a:gd name="connsiteY1" fmla="*/ 392496 h 562417"/>
                <a:gd name="connsiteX2" fmla="*/ 503171 w 541500"/>
                <a:gd name="connsiteY2" fmla="*/ 415781 h 562417"/>
                <a:gd name="connsiteX3" fmla="*/ 384039 w 541500"/>
                <a:gd name="connsiteY3" fmla="*/ 504867 h 562417"/>
                <a:gd name="connsiteX4" fmla="*/ 320718 w 541500"/>
                <a:gd name="connsiteY4" fmla="*/ 562417 h 562417"/>
                <a:gd name="connsiteX5" fmla="*/ 0 w 541500"/>
                <a:gd name="connsiteY5" fmla="*/ 241699 h 562417"/>
                <a:gd name="connsiteX6" fmla="*/ 95530 w 541500"/>
                <a:gd name="connsiteY6" fmla="*/ 154875 h 562417"/>
                <a:gd name="connsiteX7" fmla="*/ 249579 w 541500"/>
                <a:gd name="connsiteY7" fmla="*/ 39679 h 562417"/>
                <a:gd name="connsiteX8" fmla="*/ 31489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14892" y="0"/>
                  </a:moveTo>
                  <a:lnTo>
                    <a:pt x="541500" y="392496"/>
                  </a:lnTo>
                  <a:lnTo>
                    <a:pt x="503171" y="415781"/>
                  </a:lnTo>
                  <a:cubicBezTo>
                    <a:pt x="462007" y="443591"/>
                    <a:pt x="422253" y="473330"/>
                    <a:pt x="384039" y="504867"/>
                  </a:cubicBezTo>
                  <a:lnTo>
                    <a:pt x="320718" y="562417"/>
                  </a:lnTo>
                  <a:lnTo>
                    <a:pt x="0" y="241699"/>
                  </a:lnTo>
                  <a:lnTo>
                    <a:pt x="95530" y="154875"/>
                  </a:lnTo>
                  <a:cubicBezTo>
                    <a:pt x="144945" y="114094"/>
                    <a:pt x="196350" y="75640"/>
                    <a:pt x="249579" y="39679"/>
                  </a:cubicBezTo>
                  <a:lnTo>
                    <a:pt x="31489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25FAE0F9-F6DF-4C39-BD3C-0F2DD1A6D0E6}"/>
                </a:ext>
              </a:extLst>
            </p:cNvPr>
            <p:cNvSpPr/>
            <p:nvPr/>
          </p:nvSpPr>
          <p:spPr>
            <a:xfrm>
              <a:off x="1749063" y="2186452"/>
              <a:ext cx="236212" cy="203936"/>
            </a:xfrm>
            <a:custGeom>
              <a:avLst/>
              <a:gdLst>
                <a:gd name="connsiteX0" fmla="*/ 226608 w 541501"/>
                <a:gd name="connsiteY0" fmla="*/ 0 h 562417"/>
                <a:gd name="connsiteX1" fmla="*/ 291920 w 541501"/>
                <a:gd name="connsiteY1" fmla="*/ 39678 h 562417"/>
                <a:gd name="connsiteX2" fmla="*/ 445969 w 541501"/>
                <a:gd name="connsiteY2" fmla="*/ 154874 h 562417"/>
                <a:gd name="connsiteX3" fmla="*/ 541501 w 541501"/>
                <a:gd name="connsiteY3" fmla="*/ 241698 h 562417"/>
                <a:gd name="connsiteX4" fmla="*/ 220782 w 541501"/>
                <a:gd name="connsiteY4" fmla="*/ 562417 h 562417"/>
                <a:gd name="connsiteX5" fmla="*/ 157460 w 541501"/>
                <a:gd name="connsiteY5" fmla="*/ 504866 h 562417"/>
                <a:gd name="connsiteX6" fmla="*/ 38328 w 541501"/>
                <a:gd name="connsiteY6" fmla="*/ 415780 h 562417"/>
                <a:gd name="connsiteX7" fmla="*/ 0 w 541501"/>
                <a:gd name="connsiteY7" fmla="*/ 392495 h 562417"/>
                <a:gd name="connsiteX8" fmla="*/ 226608 w 541501"/>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1" h="562417">
                  <a:moveTo>
                    <a:pt x="226608" y="0"/>
                  </a:moveTo>
                  <a:lnTo>
                    <a:pt x="291920" y="39678"/>
                  </a:lnTo>
                  <a:cubicBezTo>
                    <a:pt x="345149" y="75639"/>
                    <a:pt x="396555" y="114093"/>
                    <a:pt x="445969" y="154874"/>
                  </a:cubicBezTo>
                  <a:lnTo>
                    <a:pt x="541501" y="241698"/>
                  </a:lnTo>
                  <a:lnTo>
                    <a:pt x="220782" y="562417"/>
                  </a:lnTo>
                  <a:lnTo>
                    <a:pt x="157460" y="504866"/>
                  </a:lnTo>
                  <a:cubicBezTo>
                    <a:pt x="119246" y="473329"/>
                    <a:pt x="79492" y="443590"/>
                    <a:pt x="38328" y="415780"/>
                  </a:cubicBezTo>
                  <a:lnTo>
                    <a:pt x="0" y="392495"/>
                  </a:lnTo>
                  <a:lnTo>
                    <a:pt x="22660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eeform: Shape 12">
              <a:extLst>
                <a:ext uri="{FF2B5EF4-FFF2-40B4-BE49-F238E27FC236}">
                  <a16:creationId xmlns:a16="http://schemas.microsoft.com/office/drawing/2014/main" id="{BC15A3B2-7370-4D78-86C2-4A41921379A1}"/>
                </a:ext>
              </a:extLst>
            </p:cNvPr>
            <p:cNvSpPr/>
            <p:nvPr/>
          </p:nvSpPr>
          <p:spPr>
            <a:xfrm>
              <a:off x="1884153" y="2306330"/>
              <a:ext cx="245336" cy="196351"/>
            </a:xfrm>
            <a:custGeom>
              <a:avLst/>
              <a:gdLst>
                <a:gd name="connsiteX0" fmla="*/ 320718 w 562417"/>
                <a:gd name="connsiteY0" fmla="*/ 0 h 541501"/>
                <a:gd name="connsiteX1" fmla="*/ 407542 w 562417"/>
                <a:gd name="connsiteY1" fmla="*/ 95531 h 541501"/>
                <a:gd name="connsiteX2" fmla="*/ 522738 w 562417"/>
                <a:gd name="connsiteY2" fmla="*/ 249580 h 541501"/>
                <a:gd name="connsiteX3" fmla="*/ 562417 w 562417"/>
                <a:gd name="connsiteY3" fmla="*/ 314893 h 541501"/>
                <a:gd name="connsiteX4" fmla="*/ 169921 w 562417"/>
                <a:gd name="connsiteY4" fmla="*/ 541501 h 541501"/>
                <a:gd name="connsiteX5" fmla="*/ 146636 w 562417"/>
                <a:gd name="connsiteY5" fmla="*/ 503172 h 541501"/>
                <a:gd name="connsiteX6" fmla="*/ 57550 w 562417"/>
                <a:gd name="connsiteY6" fmla="*/ 384040 h 541501"/>
                <a:gd name="connsiteX7" fmla="*/ 0 w 562417"/>
                <a:gd name="connsiteY7" fmla="*/ 320719 h 541501"/>
                <a:gd name="connsiteX8" fmla="*/ 320718 w 562417"/>
                <a:gd name="connsiteY8" fmla="*/ 0 h 5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1">
                  <a:moveTo>
                    <a:pt x="320718" y="0"/>
                  </a:moveTo>
                  <a:lnTo>
                    <a:pt x="407542" y="95531"/>
                  </a:lnTo>
                  <a:cubicBezTo>
                    <a:pt x="448323" y="144946"/>
                    <a:pt x="486778" y="196351"/>
                    <a:pt x="522738" y="249580"/>
                  </a:cubicBezTo>
                  <a:lnTo>
                    <a:pt x="562417" y="314893"/>
                  </a:lnTo>
                  <a:lnTo>
                    <a:pt x="169921" y="541501"/>
                  </a:lnTo>
                  <a:lnTo>
                    <a:pt x="146636" y="503172"/>
                  </a:lnTo>
                  <a:cubicBezTo>
                    <a:pt x="118826" y="462008"/>
                    <a:pt x="89088" y="422254"/>
                    <a:pt x="57550" y="384040"/>
                  </a:cubicBezTo>
                  <a:lnTo>
                    <a:pt x="0" y="320719"/>
                  </a:lnTo>
                  <a:lnTo>
                    <a:pt x="32071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Shape 13">
              <a:extLst>
                <a:ext uri="{FF2B5EF4-FFF2-40B4-BE49-F238E27FC236}">
                  <a16:creationId xmlns:a16="http://schemas.microsoft.com/office/drawing/2014/main" id="{2EC72002-B51B-44FC-A43A-789CFE65D7F7}"/>
                </a:ext>
              </a:extLst>
            </p:cNvPr>
            <p:cNvSpPr/>
            <p:nvPr/>
          </p:nvSpPr>
          <p:spPr>
            <a:xfrm>
              <a:off x="647222" y="2306330"/>
              <a:ext cx="245336" cy="196351"/>
            </a:xfrm>
            <a:custGeom>
              <a:avLst/>
              <a:gdLst>
                <a:gd name="connsiteX0" fmla="*/ 241698 w 562417"/>
                <a:gd name="connsiteY0" fmla="*/ 0 h 541500"/>
                <a:gd name="connsiteX1" fmla="*/ 562417 w 562417"/>
                <a:gd name="connsiteY1" fmla="*/ 320719 h 541500"/>
                <a:gd name="connsiteX2" fmla="*/ 504866 w 562417"/>
                <a:gd name="connsiteY2" fmla="*/ 384040 h 541500"/>
                <a:gd name="connsiteX3" fmla="*/ 415780 w 562417"/>
                <a:gd name="connsiteY3" fmla="*/ 503172 h 541500"/>
                <a:gd name="connsiteX4" fmla="*/ 392495 w 562417"/>
                <a:gd name="connsiteY4" fmla="*/ 541500 h 541500"/>
                <a:gd name="connsiteX5" fmla="*/ 0 w 562417"/>
                <a:gd name="connsiteY5" fmla="*/ 314893 h 541500"/>
                <a:gd name="connsiteX6" fmla="*/ 39678 w 562417"/>
                <a:gd name="connsiteY6" fmla="*/ 249580 h 541500"/>
                <a:gd name="connsiteX7" fmla="*/ 154874 w 562417"/>
                <a:gd name="connsiteY7" fmla="*/ 95531 h 541500"/>
                <a:gd name="connsiteX8" fmla="*/ 241698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241698" y="0"/>
                  </a:moveTo>
                  <a:lnTo>
                    <a:pt x="562417" y="320719"/>
                  </a:lnTo>
                  <a:lnTo>
                    <a:pt x="504866" y="384040"/>
                  </a:lnTo>
                  <a:cubicBezTo>
                    <a:pt x="473329" y="422254"/>
                    <a:pt x="443590" y="462008"/>
                    <a:pt x="415780" y="503172"/>
                  </a:cubicBezTo>
                  <a:lnTo>
                    <a:pt x="392495" y="541500"/>
                  </a:lnTo>
                  <a:lnTo>
                    <a:pt x="0" y="314893"/>
                  </a:lnTo>
                  <a:lnTo>
                    <a:pt x="39678" y="249580"/>
                  </a:lnTo>
                  <a:cubicBezTo>
                    <a:pt x="75639" y="196351"/>
                    <a:pt x="114093" y="144946"/>
                    <a:pt x="154874" y="95531"/>
                  </a:cubicBezTo>
                  <a:lnTo>
                    <a:pt x="2416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EF7A93C7-648D-4080-B082-041A53AE9D52}"/>
                </a:ext>
              </a:extLst>
            </p:cNvPr>
            <p:cNvSpPr/>
            <p:nvPr/>
          </p:nvSpPr>
          <p:spPr>
            <a:xfrm>
              <a:off x="552817" y="2459645"/>
              <a:ext cx="237916" cy="175709"/>
            </a:xfrm>
            <a:custGeom>
              <a:avLst/>
              <a:gdLst>
                <a:gd name="connsiteX0" fmla="*/ 151887 w 545409"/>
                <a:gd name="connsiteY0" fmla="*/ 0 h 484573"/>
                <a:gd name="connsiteX1" fmla="*/ 545409 w 545409"/>
                <a:gd name="connsiteY1" fmla="*/ 227200 h 484573"/>
                <a:gd name="connsiteX2" fmla="*/ 489516 w 545409"/>
                <a:gd name="connsiteY2" fmla="*/ 343224 h 484573"/>
                <a:gd name="connsiteX3" fmla="*/ 437782 w 545409"/>
                <a:gd name="connsiteY3" fmla="*/ 484573 h 484573"/>
                <a:gd name="connsiteX4" fmla="*/ 0 w 545409"/>
                <a:gd name="connsiteY4" fmla="*/ 367270 h 484573"/>
                <a:gd name="connsiteX5" fmla="*/ 4305 w 545409"/>
                <a:gd name="connsiteY5" fmla="*/ 350527 h 484573"/>
                <a:gd name="connsiteX6" fmla="*/ 71596 w 545409"/>
                <a:gd name="connsiteY6" fmla="*/ 166676 h 484573"/>
                <a:gd name="connsiteX7" fmla="*/ 151887 w 545409"/>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3">
                  <a:moveTo>
                    <a:pt x="151887" y="0"/>
                  </a:moveTo>
                  <a:lnTo>
                    <a:pt x="545409" y="227200"/>
                  </a:lnTo>
                  <a:lnTo>
                    <a:pt x="489516" y="343224"/>
                  </a:lnTo>
                  <a:lnTo>
                    <a:pt x="437782" y="484573"/>
                  </a:lnTo>
                  <a:lnTo>
                    <a:pt x="0" y="367270"/>
                  </a:lnTo>
                  <a:lnTo>
                    <a:pt x="4305" y="350527"/>
                  </a:lnTo>
                  <a:cubicBezTo>
                    <a:pt x="23795" y="287867"/>
                    <a:pt x="46281" y="226528"/>
                    <a:pt x="71596" y="166676"/>
                  </a:cubicBezTo>
                  <a:lnTo>
                    <a:pt x="15188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C4F2A30-F605-4616-AD61-5468CD479D95}"/>
                </a:ext>
              </a:extLst>
            </p:cNvPr>
            <p:cNvSpPr/>
            <p:nvPr/>
          </p:nvSpPr>
          <p:spPr>
            <a:xfrm>
              <a:off x="1985976" y="2459645"/>
              <a:ext cx="237916" cy="175709"/>
            </a:xfrm>
            <a:custGeom>
              <a:avLst/>
              <a:gdLst>
                <a:gd name="connsiteX0" fmla="*/ 393521 w 545408"/>
                <a:gd name="connsiteY0" fmla="*/ 0 h 484573"/>
                <a:gd name="connsiteX1" fmla="*/ 473812 w 545408"/>
                <a:gd name="connsiteY1" fmla="*/ 166676 h 484573"/>
                <a:gd name="connsiteX2" fmla="*/ 541103 w 545408"/>
                <a:gd name="connsiteY2" fmla="*/ 350527 h 484573"/>
                <a:gd name="connsiteX3" fmla="*/ 545408 w 545408"/>
                <a:gd name="connsiteY3" fmla="*/ 367270 h 484573"/>
                <a:gd name="connsiteX4" fmla="*/ 107627 w 545408"/>
                <a:gd name="connsiteY4" fmla="*/ 484573 h 484573"/>
                <a:gd name="connsiteX5" fmla="*/ 55892 w 545408"/>
                <a:gd name="connsiteY5" fmla="*/ 343224 h 484573"/>
                <a:gd name="connsiteX6" fmla="*/ 0 w 545408"/>
                <a:gd name="connsiteY6" fmla="*/ 227200 h 484573"/>
                <a:gd name="connsiteX7" fmla="*/ 393521 w 545408"/>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3">
                  <a:moveTo>
                    <a:pt x="393521" y="0"/>
                  </a:moveTo>
                  <a:lnTo>
                    <a:pt x="473812" y="166676"/>
                  </a:lnTo>
                  <a:cubicBezTo>
                    <a:pt x="499128" y="226528"/>
                    <a:pt x="521614" y="287867"/>
                    <a:pt x="541103" y="350527"/>
                  </a:cubicBezTo>
                  <a:lnTo>
                    <a:pt x="545408" y="367270"/>
                  </a:lnTo>
                  <a:lnTo>
                    <a:pt x="107627" y="484573"/>
                  </a:lnTo>
                  <a:lnTo>
                    <a:pt x="55892" y="343224"/>
                  </a:lnTo>
                  <a:lnTo>
                    <a:pt x="0" y="227200"/>
                  </a:lnTo>
                  <a:lnTo>
                    <a:pt x="3935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1A4B7B66-0E1B-45B8-A25F-34E85584C939}"/>
                </a:ext>
              </a:extLst>
            </p:cNvPr>
            <p:cNvSpPr/>
            <p:nvPr/>
          </p:nvSpPr>
          <p:spPr>
            <a:xfrm>
              <a:off x="516836" y="2636975"/>
              <a:ext cx="213254" cy="142750"/>
            </a:xfrm>
            <a:custGeom>
              <a:avLst/>
              <a:gdLst>
                <a:gd name="connsiteX0" fmla="*/ 51174 w 488871"/>
                <a:gd name="connsiteY0" fmla="*/ 0 h 393679"/>
                <a:gd name="connsiteX1" fmla="*/ 488871 w 488871"/>
                <a:gd name="connsiteY1" fmla="*/ 117281 h 393679"/>
                <a:gd name="connsiteX2" fmla="*/ 481830 w 488871"/>
                <a:gd name="connsiteY2" fmla="*/ 144665 h 393679"/>
                <a:gd name="connsiteX3" fmla="*/ 458380 w 488871"/>
                <a:gd name="connsiteY3" fmla="*/ 298319 h 393679"/>
                <a:gd name="connsiteX4" fmla="*/ 453565 w 488871"/>
                <a:gd name="connsiteY4" fmla="*/ 393679 h 393679"/>
                <a:gd name="connsiteX5" fmla="*/ 0 w 488871"/>
                <a:gd name="connsiteY5" fmla="*/ 393679 h 393679"/>
                <a:gd name="connsiteX6" fmla="*/ 7157 w 488871"/>
                <a:gd name="connsiteY6" fmla="*/ 251944 h 393679"/>
                <a:gd name="connsiteX7" fmla="*/ 37481 w 488871"/>
                <a:gd name="connsiteY7" fmla="*/ 53256 h 393679"/>
                <a:gd name="connsiteX8" fmla="*/ 51174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51174" y="0"/>
                  </a:moveTo>
                  <a:lnTo>
                    <a:pt x="488871" y="117281"/>
                  </a:lnTo>
                  <a:lnTo>
                    <a:pt x="481830" y="144665"/>
                  </a:lnTo>
                  <a:cubicBezTo>
                    <a:pt x="471523" y="195035"/>
                    <a:pt x="463663" y="246296"/>
                    <a:pt x="458380" y="298319"/>
                  </a:cubicBezTo>
                  <a:lnTo>
                    <a:pt x="453565" y="393679"/>
                  </a:lnTo>
                  <a:lnTo>
                    <a:pt x="0" y="393679"/>
                  </a:lnTo>
                  <a:lnTo>
                    <a:pt x="7157" y="251944"/>
                  </a:lnTo>
                  <a:cubicBezTo>
                    <a:pt x="13989" y="184674"/>
                    <a:pt x="24153" y="118389"/>
                    <a:pt x="37481" y="53256"/>
                  </a:cubicBezTo>
                  <a:lnTo>
                    <a:pt x="5117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7CC11C7B-E02D-478A-865E-695FC7B41781}"/>
                </a:ext>
              </a:extLst>
            </p:cNvPr>
            <p:cNvSpPr/>
            <p:nvPr/>
          </p:nvSpPr>
          <p:spPr>
            <a:xfrm>
              <a:off x="2046620" y="2636975"/>
              <a:ext cx="213254" cy="142750"/>
            </a:xfrm>
            <a:custGeom>
              <a:avLst/>
              <a:gdLst>
                <a:gd name="connsiteX0" fmla="*/ 437697 w 488871"/>
                <a:gd name="connsiteY0" fmla="*/ 0 h 393679"/>
                <a:gd name="connsiteX1" fmla="*/ 451390 w 488871"/>
                <a:gd name="connsiteY1" fmla="*/ 53256 h 393679"/>
                <a:gd name="connsiteX2" fmla="*/ 481714 w 488871"/>
                <a:gd name="connsiteY2" fmla="*/ 251944 h 393679"/>
                <a:gd name="connsiteX3" fmla="*/ 488871 w 488871"/>
                <a:gd name="connsiteY3" fmla="*/ 393679 h 393679"/>
                <a:gd name="connsiteX4" fmla="*/ 35307 w 488871"/>
                <a:gd name="connsiteY4" fmla="*/ 393679 h 393679"/>
                <a:gd name="connsiteX5" fmla="*/ 30491 w 488871"/>
                <a:gd name="connsiteY5" fmla="*/ 298319 h 393679"/>
                <a:gd name="connsiteX6" fmla="*/ 7041 w 488871"/>
                <a:gd name="connsiteY6" fmla="*/ 144665 h 393679"/>
                <a:gd name="connsiteX7" fmla="*/ 0 w 488871"/>
                <a:gd name="connsiteY7" fmla="*/ 117281 h 393679"/>
                <a:gd name="connsiteX8" fmla="*/ 43769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437697" y="0"/>
                  </a:moveTo>
                  <a:lnTo>
                    <a:pt x="451390" y="53256"/>
                  </a:lnTo>
                  <a:cubicBezTo>
                    <a:pt x="464719" y="118389"/>
                    <a:pt x="474882" y="184674"/>
                    <a:pt x="481714" y="251944"/>
                  </a:cubicBezTo>
                  <a:lnTo>
                    <a:pt x="488871" y="393679"/>
                  </a:lnTo>
                  <a:lnTo>
                    <a:pt x="35307" y="393679"/>
                  </a:lnTo>
                  <a:lnTo>
                    <a:pt x="30491" y="298319"/>
                  </a:lnTo>
                  <a:cubicBezTo>
                    <a:pt x="25208" y="246296"/>
                    <a:pt x="17348" y="195035"/>
                    <a:pt x="7041" y="144665"/>
                  </a:cubicBezTo>
                  <a:lnTo>
                    <a:pt x="0" y="117281"/>
                  </a:lnTo>
                  <a:lnTo>
                    <a:pt x="43769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018B607E-49A1-4223-95A3-60CE715EB7C5}"/>
                </a:ext>
              </a:extLst>
            </p:cNvPr>
            <p:cNvSpPr/>
            <p:nvPr/>
          </p:nvSpPr>
          <p:spPr>
            <a:xfrm>
              <a:off x="516836" y="2825315"/>
              <a:ext cx="213254" cy="142750"/>
            </a:xfrm>
            <a:custGeom>
              <a:avLst/>
              <a:gdLst>
                <a:gd name="connsiteX0" fmla="*/ 0 w 488871"/>
                <a:gd name="connsiteY0" fmla="*/ 0 h 393679"/>
                <a:gd name="connsiteX1" fmla="*/ 453565 w 488871"/>
                <a:gd name="connsiteY1" fmla="*/ 0 h 393679"/>
                <a:gd name="connsiteX2" fmla="*/ 458380 w 488871"/>
                <a:gd name="connsiteY2" fmla="*/ 95360 h 393679"/>
                <a:gd name="connsiteX3" fmla="*/ 481830 w 488871"/>
                <a:gd name="connsiteY3" fmla="*/ 249014 h 393679"/>
                <a:gd name="connsiteX4" fmla="*/ 488871 w 488871"/>
                <a:gd name="connsiteY4" fmla="*/ 276399 h 393679"/>
                <a:gd name="connsiteX5" fmla="*/ 51174 w 488871"/>
                <a:gd name="connsiteY5" fmla="*/ 393679 h 393679"/>
                <a:gd name="connsiteX6" fmla="*/ 37481 w 488871"/>
                <a:gd name="connsiteY6" fmla="*/ 340423 h 393679"/>
                <a:gd name="connsiteX7" fmla="*/ 7157 w 488871"/>
                <a:gd name="connsiteY7" fmla="*/ 141735 h 393679"/>
                <a:gd name="connsiteX8" fmla="*/ 0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0" y="0"/>
                  </a:moveTo>
                  <a:lnTo>
                    <a:pt x="453565" y="0"/>
                  </a:lnTo>
                  <a:lnTo>
                    <a:pt x="458380" y="95360"/>
                  </a:lnTo>
                  <a:cubicBezTo>
                    <a:pt x="463663" y="147383"/>
                    <a:pt x="471523" y="198644"/>
                    <a:pt x="481830" y="249014"/>
                  </a:cubicBezTo>
                  <a:lnTo>
                    <a:pt x="488871" y="276399"/>
                  </a:lnTo>
                  <a:lnTo>
                    <a:pt x="51174" y="393679"/>
                  </a:lnTo>
                  <a:lnTo>
                    <a:pt x="37481" y="340423"/>
                  </a:lnTo>
                  <a:cubicBezTo>
                    <a:pt x="24153" y="275290"/>
                    <a:pt x="13989" y="209005"/>
                    <a:pt x="7157" y="141735"/>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08A40FDF-E37B-416E-9EBD-53A7CECE6161}"/>
                </a:ext>
              </a:extLst>
            </p:cNvPr>
            <p:cNvSpPr/>
            <p:nvPr/>
          </p:nvSpPr>
          <p:spPr>
            <a:xfrm>
              <a:off x="2046620" y="2825315"/>
              <a:ext cx="213254" cy="142750"/>
            </a:xfrm>
            <a:custGeom>
              <a:avLst/>
              <a:gdLst>
                <a:gd name="connsiteX0" fmla="*/ 35307 w 488871"/>
                <a:gd name="connsiteY0" fmla="*/ 0 h 393679"/>
                <a:gd name="connsiteX1" fmla="*/ 488871 w 488871"/>
                <a:gd name="connsiteY1" fmla="*/ 0 h 393679"/>
                <a:gd name="connsiteX2" fmla="*/ 481714 w 488871"/>
                <a:gd name="connsiteY2" fmla="*/ 141735 h 393679"/>
                <a:gd name="connsiteX3" fmla="*/ 451390 w 488871"/>
                <a:gd name="connsiteY3" fmla="*/ 340423 h 393679"/>
                <a:gd name="connsiteX4" fmla="*/ 437697 w 488871"/>
                <a:gd name="connsiteY4" fmla="*/ 393679 h 393679"/>
                <a:gd name="connsiteX5" fmla="*/ 0 w 488871"/>
                <a:gd name="connsiteY5" fmla="*/ 276399 h 393679"/>
                <a:gd name="connsiteX6" fmla="*/ 7041 w 488871"/>
                <a:gd name="connsiteY6" fmla="*/ 249014 h 393679"/>
                <a:gd name="connsiteX7" fmla="*/ 30491 w 488871"/>
                <a:gd name="connsiteY7" fmla="*/ 95360 h 393679"/>
                <a:gd name="connsiteX8" fmla="*/ 3530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35307" y="0"/>
                  </a:moveTo>
                  <a:lnTo>
                    <a:pt x="488871" y="0"/>
                  </a:lnTo>
                  <a:lnTo>
                    <a:pt x="481714" y="141735"/>
                  </a:lnTo>
                  <a:cubicBezTo>
                    <a:pt x="474882" y="209005"/>
                    <a:pt x="464719" y="275290"/>
                    <a:pt x="451390" y="340423"/>
                  </a:cubicBezTo>
                  <a:lnTo>
                    <a:pt x="437697" y="393679"/>
                  </a:lnTo>
                  <a:lnTo>
                    <a:pt x="0" y="276399"/>
                  </a:lnTo>
                  <a:lnTo>
                    <a:pt x="7041" y="249014"/>
                  </a:lnTo>
                  <a:cubicBezTo>
                    <a:pt x="17348" y="198644"/>
                    <a:pt x="25208" y="147383"/>
                    <a:pt x="30491" y="95360"/>
                  </a:cubicBezTo>
                  <a:lnTo>
                    <a:pt x="3530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E3DBA154-C761-4B7D-B9FD-0BAEBD52E3B5}"/>
                </a:ext>
              </a:extLst>
            </p:cNvPr>
            <p:cNvSpPr/>
            <p:nvPr/>
          </p:nvSpPr>
          <p:spPr>
            <a:xfrm>
              <a:off x="1985976" y="2969685"/>
              <a:ext cx="237916" cy="175709"/>
            </a:xfrm>
            <a:custGeom>
              <a:avLst/>
              <a:gdLst>
                <a:gd name="connsiteX0" fmla="*/ 107627 w 545408"/>
                <a:gd name="connsiteY0" fmla="*/ 0 h 484574"/>
                <a:gd name="connsiteX1" fmla="*/ 545408 w 545408"/>
                <a:gd name="connsiteY1" fmla="*/ 117303 h 484574"/>
                <a:gd name="connsiteX2" fmla="*/ 541103 w 545408"/>
                <a:gd name="connsiteY2" fmla="*/ 134046 h 484574"/>
                <a:gd name="connsiteX3" fmla="*/ 473812 w 545408"/>
                <a:gd name="connsiteY3" fmla="*/ 317897 h 484574"/>
                <a:gd name="connsiteX4" fmla="*/ 393521 w 545408"/>
                <a:gd name="connsiteY4" fmla="*/ 484574 h 484574"/>
                <a:gd name="connsiteX5" fmla="*/ 0 w 545408"/>
                <a:gd name="connsiteY5" fmla="*/ 257374 h 484574"/>
                <a:gd name="connsiteX6" fmla="*/ 55892 w 545408"/>
                <a:gd name="connsiteY6" fmla="*/ 141349 h 484574"/>
                <a:gd name="connsiteX7" fmla="*/ 107627 w 545408"/>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4">
                  <a:moveTo>
                    <a:pt x="107627" y="0"/>
                  </a:moveTo>
                  <a:lnTo>
                    <a:pt x="545408" y="117303"/>
                  </a:lnTo>
                  <a:lnTo>
                    <a:pt x="541103" y="134046"/>
                  </a:lnTo>
                  <a:cubicBezTo>
                    <a:pt x="521614" y="196706"/>
                    <a:pt x="499128" y="258046"/>
                    <a:pt x="473812" y="317897"/>
                  </a:cubicBezTo>
                  <a:lnTo>
                    <a:pt x="393521" y="484574"/>
                  </a:lnTo>
                  <a:lnTo>
                    <a:pt x="0" y="257374"/>
                  </a:lnTo>
                  <a:lnTo>
                    <a:pt x="55892" y="141349"/>
                  </a:lnTo>
                  <a:lnTo>
                    <a:pt x="10762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719A4277-AF76-48B1-99AD-A8E7473E1BB1}"/>
                </a:ext>
              </a:extLst>
            </p:cNvPr>
            <p:cNvSpPr/>
            <p:nvPr/>
          </p:nvSpPr>
          <p:spPr>
            <a:xfrm>
              <a:off x="552817" y="2969685"/>
              <a:ext cx="237916" cy="175709"/>
            </a:xfrm>
            <a:custGeom>
              <a:avLst/>
              <a:gdLst>
                <a:gd name="connsiteX0" fmla="*/ 437782 w 545409"/>
                <a:gd name="connsiteY0" fmla="*/ 0 h 484574"/>
                <a:gd name="connsiteX1" fmla="*/ 489516 w 545409"/>
                <a:gd name="connsiteY1" fmla="*/ 141349 h 484574"/>
                <a:gd name="connsiteX2" fmla="*/ 545409 w 545409"/>
                <a:gd name="connsiteY2" fmla="*/ 257374 h 484574"/>
                <a:gd name="connsiteX3" fmla="*/ 151888 w 545409"/>
                <a:gd name="connsiteY3" fmla="*/ 484574 h 484574"/>
                <a:gd name="connsiteX4" fmla="*/ 71596 w 545409"/>
                <a:gd name="connsiteY4" fmla="*/ 317897 h 484574"/>
                <a:gd name="connsiteX5" fmla="*/ 4305 w 545409"/>
                <a:gd name="connsiteY5" fmla="*/ 134046 h 484574"/>
                <a:gd name="connsiteX6" fmla="*/ 0 w 545409"/>
                <a:gd name="connsiteY6" fmla="*/ 117304 h 484574"/>
                <a:gd name="connsiteX7" fmla="*/ 437782 w 545409"/>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4">
                  <a:moveTo>
                    <a:pt x="437782" y="0"/>
                  </a:moveTo>
                  <a:lnTo>
                    <a:pt x="489516" y="141349"/>
                  </a:lnTo>
                  <a:lnTo>
                    <a:pt x="545409" y="257374"/>
                  </a:lnTo>
                  <a:lnTo>
                    <a:pt x="151888" y="484574"/>
                  </a:lnTo>
                  <a:lnTo>
                    <a:pt x="71596" y="317897"/>
                  </a:lnTo>
                  <a:cubicBezTo>
                    <a:pt x="46281" y="258046"/>
                    <a:pt x="23795" y="196706"/>
                    <a:pt x="4305" y="134046"/>
                  </a:cubicBezTo>
                  <a:lnTo>
                    <a:pt x="0" y="117304"/>
                  </a:lnTo>
                  <a:lnTo>
                    <a:pt x="43778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13BD839A-2C7F-4F27-B716-128356E002AD}"/>
                </a:ext>
              </a:extLst>
            </p:cNvPr>
            <p:cNvSpPr/>
            <p:nvPr/>
          </p:nvSpPr>
          <p:spPr>
            <a:xfrm>
              <a:off x="1884153" y="3102359"/>
              <a:ext cx="245336" cy="196351"/>
            </a:xfrm>
            <a:custGeom>
              <a:avLst/>
              <a:gdLst>
                <a:gd name="connsiteX0" fmla="*/ 169921 w 562417"/>
                <a:gd name="connsiteY0" fmla="*/ 0 h 541500"/>
                <a:gd name="connsiteX1" fmla="*/ 562417 w 562417"/>
                <a:gd name="connsiteY1" fmla="*/ 226607 h 541500"/>
                <a:gd name="connsiteX2" fmla="*/ 522738 w 562417"/>
                <a:gd name="connsiteY2" fmla="*/ 291920 h 541500"/>
                <a:gd name="connsiteX3" fmla="*/ 407542 w 562417"/>
                <a:gd name="connsiteY3" fmla="*/ 445969 h 541500"/>
                <a:gd name="connsiteX4" fmla="*/ 320718 w 562417"/>
                <a:gd name="connsiteY4" fmla="*/ 541500 h 541500"/>
                <a:gd name="connsiteX5" fmla="*/ 0 w 562417"/>
                <a:gd name="connsiteY5" fmla="*/ 220782 h 541500"/>
                <a:gd name="connsiteX6" fmla="*/ 57550 w 562417"/>
                <a:gd name="connsiteY6" fmla="*/ 157460 h 541500"/>
                <a:gd name="connsiteX7" fmla="*/ 146636 w 562417"/>
                <a:gd name="connsiteY7" fmla="*/ 38328 h 541500"/>
                <a:gd name="connsiteX8" fmla="*/ 169921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169921" y="0"/>
                  </a:moveTo>
                  <a:lnTo>
                    <a:pt x="562417" y="226607"/>
                  </a:lnTo>
                  <a:lnTo>
                    <a:pt x="522738" y="291920"/>
                  </a:lnTo>
                  <a:cubicBezTo>
                    <a:pt x="486778" y="345149"/>
                    <a:pt x="448323" y="396555"/>
                    <a:pt x="407542" y="445969"/>
                  </a:cubicBezTo>
                  <a:lnTo>
                    <a:pt x="320718" y="541500"/>
                  </a:lnTo>
                  <a:lnTo>
                    <a:pt x="0" y="220782"/>
                  </a:lnTo>
                  <a:lnTo>
                    <a:pt x="57550" y="157460"/>
                  </a:lnTo>
                  <a:cubicBezTo>
                    <a:pt x="89088" y="119246"/>
                    <a:pt x="118826" y="79492"/>
                    <a:pt x="146636" y="38328"/>
                  </a:cubicBezTo>
                  <a:lnTo>
                    <a:pt x="1699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76DD41F1-DFAD-4FF4-BE20-1AECCF023E4E}"/>
                </a:ext>
              </a:extLst>
            </p:cNvPr>
            <p:cNvSpPr/>
            <p:nvPr/>
          </p:nvSpPr>
          <p:spPr>
            <a:xfrm>
              <a:off x="647222" y="3102359"/>
              <a:ext cx="245336" cy="196351"/>
            </a:xfrm>
            <a:custGeom>
              <a:avLst/>
              <a:gdLst>
                <a:gd name="connsiteX0" fmla="*/ 392496 w 562417"/>
                <a:gd name="connsiteY0" fmla="*/ 0 h 541500"/>
                <a:gd name="connsiteX1" fmla="*/ 415780 w 562417"/>
                <a:gd name="connsiteY1" fmla="*/ 38328 h 541500"/>
                <a:gd name="connsiteX2" fmla="*/ 504866 w 562417"/>
                <a:gd name="connsiteY2" fmla="*/ 157460 h 541500"/>
                <a:gd name="connsiteX3" fmla="*/ 562417 w 562417"/>
                <a:gd name="connsiteY3" fmla="*/ 220782 h 541500"/>
                <a:gd name="connsiteX4" fmla="*/ 241698 w 562417"/>
                <a:gd name="connsiteY4" fmla="*/ 541500 h 541500"/>
                <a:gd name="connsiteX5" fmla="*/ 154874 w 562417"/>
                <a:gd name="connsiteY5" fmla="*/ 445969 h 541500"/>
                <a:gd name="connsiteX6" fmla="*/ 39678 w 562417"/>
                <a:gd name="connsiteY6" fmla="*/ 291920 h 541500"/>
                <a:gd name="connsiteX7" fmla="*/ 0 w 562417"/>
                <a:gd name="connsiteY7" fmla="*/ 226608 h 541500"/>
                <a:gd name="connsiteX8" fmla="*/ 392496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392496" y="0"/>
                  </a:moveTo>
                  <a:lnTo>
                    <a:pt x="415780" y="38328"/>
                  </a:lnTo>
                  <a:cubicBezTo>
                    <a:pt x="443590" y="79492"/>
                    <a:pt x="473329" y="119246"/>
                    <a:pt x="504866" y="157460"/>
                  </a:cubicBezTo>
                  <a:lnTo>
                    <a:pt x="562417" y="220782"/>
                  </a:lnTo>
                  <a:lnTo>
                    <a:pt x="241698" y="541500"/>
                  </a:lnTo>
                  <a:lnTo>
                    <a:pt x="154874" y="445969"/>
                  </a:lnTo>
                  <a:cubicBezTo>
                    <a:pt x="114093" y="396555"/>
                    <a:pt x="75639" y="345149"/>
                    <a:pt x="39678" y="291920"/>
                  </a:cubicBezTo>
                  <a:lnTo>
                    <a:pt x="0" y="226608"/>
                  </a:lnTo>
                  <a:lnTo>
                    <a:pt x="39249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90E8A5FD-E62A-49B0-B9A7-53FC134ABEE7}"/>
                </a:ext>
              </a:extLst>
            </p:cNvPr>
            <p:cNvSpPr/>
            <p:nvPr/>
          </p:nvSpPr>
          <p:spPr>
            <a:xfrm>
              <a:off x="791435" y="3214653"/>
              <a:ext cx="236211" cy="203936"/>
            </a:xfrm>
            <a:custGeom>
              <a:avLst/>
              <a:gdLst>
                <a:gd name="connsiteX0" fmla="*/ 320719 w 541500"/>
                <a:gd name="connsiteY0" fmla="*/ 0 h 562417"/>
                <a:gd name="connsiteX1" fmla="*/ 384040 w 541500"/>
                <a:gd name="connsiteY1" fmla="*/ 57550 h 562417"/>
                <a:gd name="connsiteX2" fmla="*/ 503172 w 541500"/>
                <a:gd name="connsiteY2" fmla="*/ 146636 h 562417"/>
                <a:gd name="connsiteX3" fmla="*/ 541500 w 541500"/>
                <a:gd name="connsiteY3" fmla="*/ 169921 h 562417"/>
                <a:gd name="connsiteX4" fmla="*/ 314893 w 541500"/>
                <a:gd name="connsiteY4" fmla="*/ 562417 h 562417"/>
                <a:gd name="connsiteX5" fmla="*/ 249580 w 541500"/>
                <a:gd name="connsiteY5" fmla="*/ 522738 h 562417"/>
                <a:gd name="connsiteX6" fmla="*/ 95531 w 541500"/>
                <a:gd name="connsiteY6" fmla="*/ 407542 h 562417"/>
                <a:gd name="connsiteX7" fmla="*/ 0 w 541500"/>
                <a:gd name="connsiteY7" fmla="*/ 320719 h 562417"/>
                <a:gd name="connsiteX8" fmla="*/ 320719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20719" y="0"/>
                  </a:moveTo>
                  <a:lnTo>
                    <a:pt x="384040" y="57550"/>
                  </a:lnTo>
                  <a:cubicBezTo>
                    <a:pt x="422254" y="89088"/>
                    <a:pt x="462008" y="118826"/>
                    <a:pt x="503172" y="146636"/>
                  </a:cubicBezTo>
                  <a:lnTo>
                    <a:pt x="541500" y="169921"/>
                  </a:lnTo>
                  <a:lnTo>
                    <a:pt x="314893" y="562417"/>
                  </a:lnTo>
                  <a:lnTo>
                    <a:pt x="249580" y="522738"/>
                  </a:lnTo>
                  <a:cubicBezTo>
                    <a:pt x="196351" y="486778"/>
                    <a:pt x="144946" y="448323"/>
                    <a:pt x="95531" y="407542"/>
                  </a:cubicBezTo>
                  <a:lnTo>
                    <a:pt x="0" y="320719"/>
                  </a:lnTo>
                  <a:lnTo>
                    <a:pt x="320719"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737C9DF2-2215-42B3-A8E3-A8965B83D5D2}"/>
                </a:ext>
              </a:extLst>
            </p:cNvPr>
            <p:cNvSpPr/>
            <p:nvPr/>
          </p:nvSpPr>
          <p:spPr>
            <a:xfrm>
              <a:off x="1749063" y="3214653"/>
              <a:ext cx="236211" cy="203936"/>
            </a:xfrm>
            <a:custGeom>
              <a:avLst/>
              <a:gdLst>
                <a:gd name="connsiteX0" fmla="*/ 220782 w 541500"/>
                <a:gd name="connsiteY0" fmla="*/ 0 h 562417"/>
                <a:gd name="connsiteX1" fmla="*/ 541500 w 541500"/>
                <a:gd name="connsiteY1" fmla="*/ 320718 h 562417"/>
                <a:gd name="connsiteX2" fmla="*/ 445969 w 541500"/>
                <a:gd name="connsiteY2" fmla="*/ 407542 h 562417"/>
                <a:gd name="connsiteX3" fmla="*/ 291920 w 541500"/>
                <a:gd name="connsiteY3" fmla="*/ 522738 h 562417"/>
                <a:gd name="connsiteX4" fmla="*/ 226608 w 541500"/>
                <a:gd name="connsiteY4" fmla="*/ 562417 h 562417"/>
                <a:gd name="connsiteX5" fmla="*/ 0 w 541500"/>
                <a:gd name="connsiteY5" fmla="*/ 169921 h 562417"/>
                <a:gd name="connsiteX6" fmla="*/ 38328 w 541500"/>
                <a:gd name="connsiteY6" fmla="*/ 146636 h 562417"/>
                <a:gd name="connsiteX7" fmla="*/ 157460 w 541500"/>
                <a:gd name="connsiteY7" fmla="*/ 57550 h 562417"/>
                <a:gd name="connsiteX8" fmla="*/ 22078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220782" y="0"/>
                  </a:moveTo>
                  <a:lnTo>
                    <a:pt x="541500" y="320718"/>
                  </a:lnTo>
                  <a:lnTo>
                    <a:pt x="445969" y="407542"/>
                  </a:lnTo>
                  <a:cubicBezTo>
                    <a:pt x="396555" y="448323"/>
                    <a:pt x="345149" y="486778"/>
                    <a:pt x="291920" y="522738"/>
                  </a:cubicBezTo>
                  <a:lnTo>
                    <a:pt x="226608" y="562417"/>
                  </a:lnTo>
                  <a:lnTo>
                    <a:pt x="0" y="169921"/>
                  </a:lnTo>
                  <a:lnTo>
                    <a:pt x="38328" y="146636"/>
                  </a:lnTo>
                  <a:cubicBezTo>
                    <a:pt x="79492" y="118826"/>
                    <a:pt x="119246" y="89088"/>
                    <a:pt x="157460" y="57550"/>
                  </a:cubicBezTo>
                  <a:lnTo>
                    <a:pt x="22078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Freeform: Shape 26">
              <a:extLst>
                <a:ext uri="{FF2B5EF4-FFF2-40B4-BE49-F238E27FC236}">
                  <a16:creationId xmlns:a16="http://schemas.microsoft.com/office/drawing/2014/main" id="{CCDCE817-2391-4696-9A70-0BC5D5BBC9DE}"/>
                </a:ext>
              </a:extLst>
            </p:cNvPr>
            <p:cNvSpPr/>
            <p:nvPr/>
          </p:nvSpPr>
          <p:spPr>
            <a:xfrm>
              <a:off x="1589457" y="3299293"/>
              <a:ext cx="211379" cy="197768"/>
            </a:xfrm>
            <a:custGeom>
              <a:avLst/>
              <a:gdLst>
                <a:gd name="connsiteX0" fmla="*/ 257374 w 484573"/>
                <a:gd name="connsiteY0" fmla="*/ 0 h 545408"/>
                <a:gd name="connsiteX1" fmla="*/ 484573 w 484573"/>
                <a:gd name="connsiteY1" fmla="*/ 393521 h 545408"/>
                <a:gd name="connsiteX2" fmla="*/ 317897 w 484573"/>
                <a:gd name="connsiteY2" fmla="*/ 473812 h 545408"/>
                <a:gd name="connsiteX3" fmla="*/ 134046 w 484573"/>
                <a:gd name="connsiteY3" fmla="*/ 541103 h 545408"/>
                <a:gd name="connsiteX4" fmla="*/ 117304 w 484573"/>
                <a:gd name="connsiteY4" fmla="*/ 545408 h 545408"/>
                <a:gd name="connsiteX5" fmla="*/ 0 w 484573"/>
                <a:gd name="connsiteY5" fmla="*/ 107626 h 545408"/>
                <a:gd name="connsiteX6" fmla="*/ 141349 w 484573"/>
                <a:gd name="connsiteY6" fmla="*/ 55892 h 545408"/>
                <a:gd name="connsiteX7" fmla="*/ 257374 w 484573"/>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8">
                  <a:moveTo>
                    <a:pt x="257374" y="0"/>
                  </a:moveTo>
                  <a:lnTo>
                    <a:pt x="484573" y="393521"/>
                  </a:lnTo>
                  <a:lnTo>
                    <a:pt x="317897" y="473812"/>
                  </a:lnTo>
                  <a:cubicBezTo>
                    <a:pt x="258046" y="499128"/>
                    <a:pt x="196706" y="521614"/>
                    <a:pt x="134046" y="541103"/>
                  </a:cubicBezTo>
                  <a:lnTo>
                    <a:pt x="117304" y="545408"/>
                  </a:lnTo>
                  <a:lnTo>
                    <a:pt x="0" y="107626"/>
                  </a:lnTo>
                  <a:lnTo>
                    <a:pt x="141349" y="55892"/>
                  </a:lnTo>
                  <a:lnTo>
                    <a:pt x="257374"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Freeform: Shape 27">
              <a:extLst>
                <a:ext uri="{FF2B5EF4-FFF2-40B4-BE49-F238E27FC236}">
                  <a16:creationId xmlns:a16="http://schemas.microsoft.com/office/drawing/2014/main" id="{05F8C77B-3BF2-4BFB-B98F-3407755F4362}"/>
                </a:ext>
              </a:extLst>
            </p:cNvPr>
            <p:cNvSpPr/>
            <p:nvPr/>
          </p:nvSpPr>
          <p:spPr>
            <a:xfrm>
              <a:off x="975874" y="3299293"/>
              <a:ext cx="211379" cy="197768"/>
            </a:xfrm>
            <a:custGeom>
              <a:avLst/>
              <a:gdLst>
                <a:gd name="connsiteX0" fmla="*/ 227200 w 484574"/>
                <a:gd name="connsiteY0" fmla="*/ 0 h 545408"/>
                <a:gd name="connsiteX1" fmla="*/ 343224 w 484574"/>
                <a:gd name="connsiteY1" fmla="*/ 55892 h 545408"/>
                <a:gd name="connsiteX2" fmla="*/ 484574 w 484574"/>
                <a:gd name="connsiteY2" fmla="*/ 107627 h 545408"/>
                <a:gd name="connsiteX3" fmla="*/ 367270 w 484574"/>
                <a:gd name="connsiteY3" fmla="*/ 545408 h 545408"/>
                <a:gd name="connsiteX4" fmla="*/ 350527 w 484574"/>
                <a:gd name="connsiteY4" fmla="*/ 541103 h 545408"/>
                <a:gd name="connsiteX5" fmla="*/ 166676 w 484574"/>
                <a:gd name="connsiteY5" fmla="*/ 473812 h 545408"/>
                <a:gd name="connsiteX6" fmla="*/ 0 w 484574"/>
                <a:gd name="connsiteY6" fmla="*/ 393521 h 545408"/>
                <a:gd name="connsiteX7" fmla="*/ 227200 w 484574"/>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4" h="545408">
                  <a:moveTo>
                    <a:pt x="227200" y="0"/>
                  </a:moveTo>
                  <a:lnTo>
                    <a:pt x="343224" y="55892"/>
                  </a:lnTo>
                  <a:lnTo>
                    <a:pt x="484574" y="107627"/>
                  </a:lnTo>
                  <a:lnTo>
                    <a:pt x="367270" y="545408"/>
                  </a:lnTo>
                  <a:lnTo>
                    <a:pt x="350527" y="541103"/>
                  </a:lnTo>
                  <a:cubicBezTo>
                    <a:pt x="287867" y="521614"/>
                    <a:pt x="226528" y="499128"/>
                    <a:pt x="166676" y="473812"/>
                  </a:cubicBezTo>
                  <a:lnTo>
                    <a:pt x="0" y="393521"/>
                  </a:lnTo>
                  <a:lnTo>
                    <a:pt x="22720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41C59252-DA22-4B00-A570-631FFFCDD605}"/>
                </a:ext>
              </a:extLst>
            </p:cNvPr>
            <p:cNvSpPr/>
            <p:nvPr/>
          </p:nvSpPr>
          <p:spPr>
            <a:xfrm>
              <a:off x="1415778" y="3349704"/>
              <a:ext cx="171729" cy="177267"/>
            </a:xfrm>
            <a:custGeom>
              <a:avLst/>
              <a:gdLst>
                <a:gd name="connsiteX0" fmla="*/ 276398 w 393679"/>
                <a:gd name="connsiteY0" fmla="*/ 0 h 488871"/>
                <a:gd name="connsiteX1" fmla="*/ 393679 w 393679"/>
                <a:gd name="connsiteY1" fmla="*/ 437697 h 488871"/>
                <a:gd name="connsiteX2" fmla="*/ 340422 w 393679"/>
                <a:gd name="connsiteY2" fmla="*/ 451390 h 488871"/>
                <a:gd name="connsiteX3" fmla="*/ 141734 w 393679"/>
                <a:gd name="connsiteY3" fmla="*/ 481714 h 488871"/>
                <a:gd name="connsiteX4" fmla="*/ 0 w 393679"/>
                <a:gd name="connsiteY4" fmla="*/ 488871 h 488871"/>
                <a:gd name="connsiteX5" fmla="*/ 0 w 393679"/>
                <a:gd name="connsiteY5" fmla="*/ 35307 h 488871"/>
                <a:gd name="connsiteX6" fmla="*/ 95359 w 393679"/>
                <a:gd name="connsiteY6" fmla="*/ 30491 h 488871"/>
                <a:gd name="connsiteX7" fmla="*/ 249013 w 393679"/>
                <a:gd name="connsiteY7" fmla="*/ 7041 h 488871"/>
                <a:gd name="connsiteX8" fmla="*/ 276398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276398" y="0"/>
                  </a:moveTo>
                  <a:lnTo>
                    <a:pt x="393679" y="437697"/>
                  </a:lnTo>
                  <a:lnTo>
                    <a:pt x="340422" y="451390"/>
                  </a:lnTo>
                  <a:cubicBezTo>
                    <a:pt x="275290" y="464719"/>
                    <a:pt x="209004" y="474882"/>
                    <a:pt x="141734" y="481714"/>
                  </a:cubicBezTo>
                  <a:lnTo>
                    <a:pt x="0" y="488871"/>
                  </a:lnTo>
                  <a:lnTo>
                    <a:pt x="0" y="35307"/>
                  </a:lnTo>
                  <a:lnTo>
                    <a:pt x="95359" y="30491"/>
                  </a:lnTo>
                  <a:cubicBezTo>
                    <a:pt x="147382" y="25208"/>
                    <a:pt x="198643" y="17348"/>
                    <a:pt x="249013" y="7041"/>
                  </a:cubicBezTo>
                  <a:lnTo>
                    <a:pt x="27639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a:extLst>
                <a:ext uri="{FF2B5EF4-FFF2-40B4-BE49-F238E27FC236}">
                  <a16:creationId xmlns:a16="http://schemas.microsoft.com/office/drawing/2014/main" id="{4C0D7464-CA1C-4784-AC25-458C55727B10}"/>
                </a:ext>
              </a:extLst>
            </p:cNvPr>
            <p:cNvSpPr/>
            <p:nvPr/>
          </p:nvSpPr>
          <p:spPr>
            <a:xfrm>
              <a:off x="1189203" y="3349704"/>
              <a:ext cx="171729" cy="177267"/>
            </a:xfrm>
            <a:custGeom>
              <a:avLst/>
              <a:gdLst>
                <a:gd name="connsiteX0" fmla="*/ 117281 w 393679"/>
                <a:gd name="connsiteY0" fmla="*/ 0 h 488871"/>
                <a:gd name="connsiteX1" fmla="*/ 144665 w 393679"/>
                <a:gd name="connsiteY1" fmla="*/ 7041 h 488871"/>
                <a:gd name="connsiteX2" fmla="*/ 298319 w 393679"/>
                <a:gd name="connsiteY2" fmla="*/ 30491 h 488871"/>
                <a:gd name="connsiteX3" fmla="*/ 393679 w 393679"/>
                <a:gd name="connsiteY3" fmla="*/ 35307 h 488871"/>
                <a:gd name="connsiteX4" fmla="*/ 393679 w 393679"/>
                <a:gd name="connsiteY4" fmla="*/ 488871 h 488871"/>
                <a:gd name="connsiteX5" fmla="*/ 251944 w 393679"/>
                <a:gd name="connsiteY5" fmla="*/ 481714 h 488871"/>
                <a:gd name="connsiteX6" fmla="*/ 53256 w 393679"/>
                <a:gd name="connsiteY6" fmla="*/ 451390 h 488871"/>
                <a:gd name="connsiteX7" fmla="*/ 0 w 393679"/>
                <a:gd name="connsiteY7" fmla="*/ 437697 h 488871"/>
                <a:gd name="connsiteX8" fmla="*/ 117281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117281" y="0"/>
                  </a:moveTo>
                  <a:lnTo>
                    <a:pt x="144665" y="7041"/>
                  </a:lnTo>
                  <a:cubicBezTo>
                    <a:pt x="195035" y="17348"/>
                    <a:pt x="246296" y="25208"/>
                    <a:pt x="298319" y="30491"/>
                  </a:cubicBezTo>
                  <a:lnTo>
                    <a:pt x="393679" y="35307"/>
                  </a:lnTo>
                  <a:lnTo>
                    <a:pt x="393679" y="488871"/>
                  </a:lnTo>
                  <a:lnTo>
                    <a:pt x="251944" y="481714"/>
                  </a:lnTo>
                  <a:cubicBezTo>
                    <a:pt x="184674" y="474882"/>
                    <a:pt x="118389" y="464719"/>
                    <a:pt x="53256" y="451390"/>
                  </a:cubicBezTo>
                  <a:lnTo>
                    <a:pt x="0" y="437697"/>
                  </a:lnTo>
                  <a:lnTo>
                    <a:pt x="11728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21DA960F-C97D-457C-828E-F7CFB34136EE}"/>
                </a:ext>
              </a:extLst>
            </p:cNvPr>
            <p:cNvSpPr txBox="1"/>
            <p:nvPr/>
          </p:nvSpPr>
          <p:spPr>
            <a:xfrm>
              <a:off x="1064009" y="2553092"/>
              <a:ext cx="1116729" cy="512182"/>
            </a:xfrm>
            <a:prstGeom prst="rect">
              <a:avLst/>
            </a:prstGeom>
            <a:noFill/>
            <a:ln>
              <a:noFill/>
            </a:ln>
          </p:spPr>
          <p:txBody>
            <a:bodyPr wrap="square" rtlCol="0">
              <a:spAutoFit/>
            </a:bodyPr>
            <a:lstStyle/>
            <a:p>
              <a:r>
                <a:rPr lang="en-US" sz="2000" b="1" dirty="0">
                  <a:solidFill>
                    <a:schemeClr val="tx2"/>
                  </a:solidFill>
                  <a:latin typeface="Agency FB" panose="020B0503020202020204" pitchFamily="34" charset="0"/>
                </a:rPr>
                <a:t>60%</a:t>
              </a:r>
              <a:endParaRPr lang="en-IN" sz="2000" dirty="0">
                <a:solidFill>
                  <a:schemeClr val="tx2"/>
                </a:solidFill>
                <a:latin typeface="Agency FB" panose="020B0503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D94A-7CED-408E-B732-E9F24114F52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8" name="Content Placeholder 7">
            <a:extLst>
              <a:ext uri="{FF2B5EF4-FFF2-40B4-BE49-F238E27FC236}">
                <a16:creationId xmlns:a16="http://schemas.microsoft.com/office/drawing/2014/main" id="{C5BA6E15-D1E4-428F-BB33-F1E703BFCA33}"/>
              </a:ext>
            </a:extLst>
          </p:cNvPr>
          <p:cNvSpPr>
            <a:spLocks noGrp="1"/>
          </p:cNvSpPr>
          <p:nvPr>
            <p:ph idx="1"/>
          </p:nvPr>
        </p:nvSpPr>
        <p:spPr>
          <a:xfrm>
            <a:off x="1097280" y="2233749"/>
            <a:ext cx="10058400" cy="3635343"/>
          </a:xfrm>
        </p:spPr>
        <p:txBody>
          <a:bodyPr>
            <a:normAutofit/>
          </a:bodyPr>
          <a:lstStyle/>
          <a:p>
            <a:pPr algn="just"/>
            <a:r>
              <a:rPr lang="en-IN" sz="2200" dirty="0">
                <a:latin typeface="Times New Roman" panose="02020603050405020304" pitchFamily="18" charset="0"/>
                <a:cs typeface="Times New Roman" panose="02020603050405020304" pitchFamily="18" charset="0"/>
              </a:rPr>
              <a:t>In the proposed system we are analysing and predicting the Covid-19 daily cases based upon the different factors. Here we are using different types of algorithms for the analysis of the Covid-19 increasing cases and predicting the spreading rate of Covid-19 cases based on the previous diseases history of the person with the help of training data and the testing data. By using those different types of algorithms we can achieve the highest accuracy rate when compared with other algorithms. </a:t>
            </a:r>
          </a:p>
        </p:txBody>
      </p:sp>
      <p:pic>
        <p:nvPicPr>
          <p:cNvPr id="7" name="Content Placeholder 4" descr="A picture containing room, drawing&#10;&#10;Description automatically generated">
            <a:extLst>
              <a:ext uri="{FF2B5EF4-FFF2-40B4-BE49-F238E27FC236}">
                <a16:creationId xmlns:a16="http://schemas.microsoft.com/office/drawing/2014/main" id="{5EF6CAF9-31C9-4C1B-B49B-A0037F4348B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355060" y="172476"/>
            <a:ext cx="1601240" cy="1333500"/>
          </a:xfrm>
          <a:prstGeom prst="rect">
            <a:avLst/>
          </a:prstGeom>
          <a:noFill/>
          <a:ln>
            <a:noFill/>
            <a:prstDash val="solid"/>
          </a:ln>
        </p:spPr>
      </p:pic>
      <p:grpSp>
        <p:nvGrpSpPr>
          <p:cNvPr id="5" name="Group 4">
            <a:extLst>
              <a:ext uri="{FF2B5EF4-FFF2-40B4-BE49-F238E27FC236}">
                <a16:creationId xmlns:a16="http://schemas.microsoft.com/office/drawing/2014/main" id="{71275CE9-165D-4E28-916D-7F82F9AE34AB}"/>
              </a:ext>
            </a:extLst>
          </p:cNvPr>
          <p:cNvGrpSpPr/>
          <p:nvPr/>
        </p:nvGrpSpPr>
        <p:grpSpPr>
          <a:xfrm>
            <a:off x="10852027" y="5207027"/>
            <a:ext cx="1104273" cy="1119266"/>
            <a:chOff x="516836" y="2078069"/>
            <a:chExt cx="1743038" cy="1448902"/>
          </a:xfrm>
        </p:grpSpPr>
        <p:sp>
          <p:nvSpPr>
            <p:cNvPr id="6" name="Freeform: Shape 5">
              <a:extLst>
                <a:ext uri="{FF2B5EF4-FFF2-40B4-BE49-F238E27FC236}">
                  <a16:creationId xmlns:a16="http://schemas.microsoft.com/office/drawing/2014/main" id="{5A8B03AC-AF94-4C22-98EE-81FD642AEDD7}"/>
                </a:ext>
              </a:extLst>
            </p:cNvPr>
            <p:cNvSpPr/>
            <p:nvPr/>
          </p:nvSpPr>
          <p:spPr>
            <a:xfrm>
              <a:off x="1189203" y="2078069"/>
              <a:ext cx="171729" cy="177267"/>
            </a:xfrm>
            <a:custGeom>
              <a:avLst/>
              <a:gdLst>
                <a:gd name="connsiteX0" fmla="*/ 393679 w 393679"/>
                <a:gd name="connsiteY0" fmla="*/ 0 h 488871"/>
                <a:gd name="connsiteX1" fmla="*/ 393679 w 393679"/>
                <a:gd name="connsiteY1" fmla="*/ 453565 h 488871"/>
                <a:gd name="connsiteX2" fmla="*/ 298319 w 393679"/>
                <a:gd name="connsiteY2" fmla="*/ 458380 h 488871"/>
                <a:gd name="connsiteX3" fmla="*/ 144665 w 393679"/>
                <a:gd name="connsiteY3" fmla="*/ 481830 h 488871"/>
                <a:gd name="connsiteX4" fmla="*/ 117281 w 393679"/>
                <a:gd name="connsiteY4" fmla="*/ 488871 h 488871"/>
                <a:gd name="connsiteX5" fmla="*/ 0 w 393679"/>
                <a:gd name="connsiteY5" fmla="*/ 51174 h 488871"/>
                <a:gd name="connsiteX6" fmla="*/ 53256 w 393679"/>
                <a:gd name="connsiteY6" fmla="*/ 37481 h 488871"/>
                <a:gd name="connsiteX7" fmla="*/ 251944 w 393679"/>
                <a:gd name="connsiteY7" fmla="*/ 7157 h 488871"/>
                <a:gd name="connsiteX8" fmla="*/ 393679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393679" y="0"/>
                  </a:moveTo>
                  <a:lnTo>
                    <a:pt x="393679" y="453565"/>
                  </a:lnTo>
                  <a:lnTo>
                    <a:pt x="298319" y="458380"/>
                  </a:lnTo>
                  <a:cubicBezTo>
                    <a:pt x="246296" y="463663"/>
                    <a:pt x="195035" y="471523"/>
                    <a:pt x="144665" y="481830"/>
                  </a:cubicBezTo>
                  <a:lnTo>
                    <a:pt x="117281" y="488871"/>
                  </a:lnTo>
                  <a:lnTo>
                    <a:pt x="0" y="51174"/>
                  </a:lnTo>
                  <a:lnTo>
                    <a:pt x="53256" y="37481"/>
                  </a:lnTo>
                  <a:cubicBezTo>
                    <a:pt x="118389" y="24153"/>
                    <a:pt x="184674" y="13989"/>
                    <a:pt x="251944" y="7157"/>
                  </a:cubicBezTo>
                  <a:lnTo>
                    <a:pt x="39367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0875E984-829B-4F91-B7DC-9C780F334562}"/>
                </a:ext>
              </a:extLst>
            </p:cNvPr>
            <p:cNvSpPr/>
            <p:nvPr/>
          </p:nvSpPr>
          <p:spPr>
            <a:xfrm>
              <a:off x="1415777" y="2078069"/>
              <a:ext cx="171729" cy="177267"/>
            </a:xfrm>
            <a:custGeom>
              <a:avLst/>
              <a:gdLst>
                <a:gd name="connsiteX0" fmla="*/ 0 w 393679"/>
                <a:gd name="connsiteY0" fmla="*/ 0 h 488871"/>
                <a:gd name="connsiteX1" fmla="*/ 141735 w 393679"/>
                <a:gd name="connsiteY1" fmla="*/ 7157 h 488871"/>
                <a:gd name="connsiteX2" fmla="*/ 340423 w 393679"/>
                <a:gd name="connsiteY2" fmla="*/ 37481 h 488871"/>
                <a:gd name="connsiteX3" fmla="*/ 393679 w 393679"/>
                <a:gd name="connsiteY3" fmla="*/ 51174 h 488871"/>
                <a:gd name="connsiteX4" fmla="*/ 276399 w 393679"/>
                <a:gd name="connsiteY4" fmla="*/ 488871 h 488871"/>
                <a:gd name="connsiteX5" fmla="*/ 249014 w 393679"/>
                <a:gd name="connsiteY5" fmla="*/ 481830 h 488871"/>
                <a:gd name="connsiteX6" fmla="*/ 95360 w 393679"/>
                <a:gd name="connsiteY6" fmla="*/ 458380 h 488871"/>
                <a:gd name="connsiteX7" fmla="*/ 1 w 393679"/>
                <a:gd name="connsiteY7" fmla="*/ 453565 h 488871"/>
                <a:gd name="connsiteX8" fmla="*/ 0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0" y="0"/>
                  </a:moveTo>
                  <a:lnTo>
                    <a:pt x="141735" y="7157"/>
                  </a:lnTo>
                  <a:cubicBezTo>
                    <a:pt x="209005" y="13989"/>
                    <a:pt x="275291" y="24153"/>
                    <a:pt x="340423" y="37481"/>
                  </a:cubicBezTo>
                  <a:lnTo>
                    <a:pt x="393679" y="51174"/>
                  </a:lnTo>
                  <a:lnTo>
                    <a:pt x="276399" y="488871"/>
                  </a:lnTo>
                  <a:lnTo>
                    <a:pt x="249014" y="481830"/>
                  </a:lnTo>
                  <a:cubicBezTo>
                    <a:pt x="198644" y="471523"/>
                    <a:pt x="147383" y="463663"/>
                    <a:pt x="95360" y="458380"/>
                  </a:cubicBezTo>
                  <a:lnTo>
                    <a:pt x="1" y="453565"/>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Freeform: Shape 9">
              <a:extLst>
                <a:ext uri="{FF2B5EF4-FFF2-40B4-BE49-F238E27FC236}">
                  <a16:creationId xmlns:a16="http://schemas.microsoft.com/office/drawing/2014/main" id="{7EDB8CE5-81AE-4423-83A4-FD30F42AE495}"/>
                </a:ext>
              </a:extLst>
            </p:cNvPr>
            <p:cNvSpPr/>
            <p:nvPr/>
          </p:nvSpPr>
          <p:spPr>
            <a:xfrm>
              <a:off x="975875" y="2107979"/>
              <a:ext cx="211379" cy="197768"/>
            </a:xfrm>
            <a:custGeom>
              <a:avLst/>
              <a:gdLst>
                <a:gd name="connsiteX0" fmla="*/ 367270 w 484573"/>
                <a:gd name="connsiteY0" fmla="*/ 0 h 545409"/>
                <a:gd name="connsiteX1" fmla="*/ 484573 w 484573"/>
                <a:gd name="connsiteY1" fmla="*/ 437782 h 545409"/>
                <a:gd name="connsiteX2" fmla="*/ 343224 w 484573"/>
                <a:gd name="connsiteY2" fmla="*/ 489516 h 545409"/>
                <a:gd name="connsiteX3" fmla="*/ 227199 w 484573"/>
                <a:gd name="connsiteY3" fmla="*/ 545409 h 545409"/>
                <a:gd name="connsiteX4" fmla="*/ 0 w 484573"/>
                <a:gd name="connsiteY4" fmla="*/ 151887 h 545409"/>
                <a:gd name="connsiteX5" fmla="*/ 166676 w 484573"/>
                <a:gd name="connsiteY5" fmla="*/ 71596 h 545409"/>
                <a:gd name="connsiteX6" fmla="*/ 350527 w 484573"/>
                <a:gd name="connsiteY6" fmla="*/ 4305 h 545409"/>
                <a:gd name="connsiteX7" fmla="*/ 367270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367270" y="0"/>
                  </a:moveTo>
                  <a:lnTo>
                    <a:pt x="484573" y="437782"/>
                  </a:lnTo>
                  <a:lnTo>
                    <a:pt x="343224" y="489516"/>
                  </a:lnTo>
                  <a:lnTo>
                    <a:pt x="227199" y="545409"/>
                  </a:lnTo>
                  <a:lnTo>
                    <a:pt x="0" y="151887"/>
                  </a:lnTo>
                  <a:lnTo>
                    <a:pt x="166676" y="71596"/>
                  </a:lnTo>
                  <a:cubicBezTo>
                    <a:pt x="226528" y="46281"/>
                    <a:pt x="287867" y="23795"/>
                    <a:pt x="350527" y="4305"/>
                  </a:cubicBezTo>
                  <a:lnTo>
                    <a:pt x="36727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Shape 10">
              <a:extLst>
                <a:ext uri="{FF2B5EF4-FFF2-40B4-BE49-F238E27FC236}">
                  <a16:creationId xmlns:a16="http://schemas.microsoft.com/office/drawing/2014/main" id="{5190D0AE-E4E3-4D43-A72E-6C7A7BEA64B5}"/>
                </a:ext>
              </a:extLst>
            </p:cNvPr>
            <p:cNvSpPr/>
            <p:nvPr/>
          </p:nvSpPr>
          <p:spPr>
            <a:xfrm>
              <a:off x="1589457" y="2107979"/>
              <a:ext cx="211379" cy="197768"/>
            </a:xfrm>
            <a:custGeom>
              <a:avLst/>
              <a:gdLst>
                <a:gd name="connsiteX0" fmla="*/ 117303 w 484573"/>
                <a:gd name="connsiteY0" fmla="*/ 0 h 545409"/>
                <a:gd name="connsiteX1" fmla="*/ 134045 w 484573"/>
                <a:gd name="connsiteY1" fmla="*/ 4305 h 545409"/>
                <a:gd name="connsiteX2" fmla="*/ 317896 w 484573"/>
                <a:gd name="connsiteY2" fmla="*/ 71596 h 545409"/>
                <a:gd name="connsiteX3" fmla="*/ 484573 w 484573"/>
                <a:gd name="connsiteY3" fmla="*/ 151888 h 545409"/>
                <a:gd name="connsiteX4" fmla="*/ 257374 w 484573"/>
                <a:gd name="connsiteY4" fmla="*/ 545409 h 545409"/>
                <a:gd name="connsiteX5" fmla="*/ 141348 w 484573"/>
                <a:gd name="connsiteY5" fmla="*/ 489516 h 545409"/>
                <a:gd name="connsiteX6" fmla="*/ 0 w 484573"/>
                <a:gd name="connsiteY6" fmla="*/ 437782 h 545409"/>
                <a:gd name="connsiteX7" fmla="*/ 117303 w 484573"/>
                <a:gd name="connsiteY7" fmla="*/ 0 h 54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9">
                  <a:moveTo>
                    <a:pt x="117303" y="0"/>
                  </a:moveTo>
                  <a:lnTo>
                    <a:pt x="134045" y="4305"/>
                  </a:lnTo>
                  <a:cubicBezTo>
                    <a:pt x="196705" y="23795"/>
                    <a:pt x="258045" y="46281"/>
                    <a:pt x="317896" y="71596"/>
                  </a:cubicBezTo>
                  <a:lnTo>
                    <a:pt x="484573" y="151888"/>
                  </a:lnTo>
                  <a:lnTo>
                    <a:pt x="257374" y="545409"/>
                  </a:lnTo>
                  <a:lnTo>
                    <a:pt x="141348" y="489516"/>
                  </a:lnTo>
                  <a:lnTo>
                    <a:pt x="0" y="437782"/>
                  </a:lnTo>
                  <a:lnTo>
                    <a:pt x="117303"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10D769F-B443-4889-B31C-BA437F942805}"/>
                </a:ext>
              </a:extLst>
            </p:cNvPr>
            <p:cNvSpPr/>
            <p:nvPr/>
          </p:nvSpPr>
          <p:spPr>
            <a:xfrm>
              <a:off x="791435" y="2186452"/>
              <a:ext cx="236211" cy="203936"/>
            </a:xfrm>
            <a:custGeom>
              <a:avLst/>
              <a:gdLst>
                <a:gd name="connsiteX0" fmla="*/ 314892 w 541500"/>
                <a:gd name="connsiteY0" fmla="*/ 0 h 562417"/>
                <a:gd name="connsiteX1" fmla="*/ 541500 w 541500"/>
                <a:gd name="connsiteY1" fmla="*/ 392496 h 562417"/>
                <a:gd name="connsiteX2" fmla="*/ 503171 w 541500"/>
                <a:gd name="connsiteY2" fmla="*/ 415781 h 562417"/>
                <a:gd name="connsiteX3" fmla="*/ 384039 w 541500"/>
                <a:gd name="connsiteY3" fmla="*/ 504867 h 562417"/>
                <a:gd name="connsiteX4" fmla="*/ 320718 w 541500"/>
                <a:gd name="connsiteY4" fmla="*/ 562417 h 562417"/>
                <a:gd name="connsiteX5" fmla="*/ 0 w 541500"/>
                <a:gd name="connsiteY5" fmla="*/ 241699 h 562417"/>
                <a:gd name="connsiteX6" fmla="*/ 95530 w 541500"/>
                <a:gd name="connsiteY6" fmla="*/ 154875 h 562417"/>
                <a:gd name="connsiteX7" fmla="*/ 249579 w 541500"/>
                <a:gd name="connsiteY7" fmla="*/ 39679 h 562417"/>
                <a:gd name="connsiteX8" fmla="*/ 31489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14892" y="0"/>
                  </a:moveTo>
                  <a:lnTo>
                    <a:pt x="541500" y="392496"/>
                  </a:lnTo>
                  <a:lnTo>
                    <a:pt x="503171" y="415781"/>
                  </a:lnTo>
                  <a:cubicBezTo>
                    <a:pt x="462007" y="443591"/>
                    <a:pt x="422253" y="473330"/>
                    <a:pt x="384039" y="504867"/>
                  </a:cubicBezTo>
                  <a:lnTo>
                    <a:pt x="320718" y="562417"/>
                  </a:lnTo>
                  <a:lnTo>
                    <a:pt x="0" y="241699"/>
                  </a:lnTo>
                  <a:lnTo>
                    <a:pt x="95530" y="154875"/>
                  </a:lnTo>
                  <a:cubicBezTo>
                    <a:pt x="144945" y="114094"/>
                    <a:pt x="196350" y="75640"/>
                    <a:pt x="249579" y="39679"/>
                  </a:cubicBezTo>
                  <a:lnTo>
                    <a:pt x="31489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eeform: Shape 12">
              <a:extLst>
                <a:ext uri="{FF2B5EF4-FFF2-40B4-BE49-F238E27FC236}">
                  <a16:creationId xmlns:a16="http://schemas.microsoft.com/office/drawing/2014/main" id="{561F8178-7A62-4CC1-B4D0-65C8FF414C1C}"/>
                </a:ext>
              </a:extLst>
            </p:cNvPr>
            <p:cNvSpPr/>
            <p:nvPr/>
          </p:nvSpPr>
          <p:spPr>
            <a:xfrm>
              <a:off x="1749063" y="2186452"/>
              <a:ext cx="236212" cy="203936"/>
            </a:xfrm>
            <a:custGeom>
              <a:avLst/>
              <a:gdLst>
                <a:gd name="connsiteX0" fmla="*/ 226608 w 541501"/>
                <a:gd name="connsiteY0" fmla="*/ 0 h 562417"/>
                <a:gd name="connsiteX1" fmla="*/ 291920 w 541501"/>
                <a:gd name="connsiteY1" fmla="*/ 39678 h 562417"/>
                <a:gd name="connsiteX2" fmla="*/ 445969 w 541501"/>
                <a:gd name="connsiteY2" fmla="*/ 154874 h 562417"/>
                <a:gd name="connsiteX3" fmla="*/ 541501 w 541501"/>
                <a:gd name="connsiteY3" fmla="*/ 241698 h 562417"/>
                <a:gd name="connsiteX4" fmla="*/ 220782 w 541501"/>
                <a:gd name="connsiteY4" fmla="*/ 562417 h 562417"/>
                <a:gd name="connsiteX5" fmla="*/ 157460 w 541501"/>
                <a:gd name="connsiteY5" fmla="*/ 504866 h 562417"/>
                <a:gd name="connsiteX6" fmla="*/ 38328 w 541501"/>
                <a:gd name="connsiteY6" fmla="*/ 415780 h 562417"/>
                <a:gd name="connsiteX7" fmla="*/ 0 w 541501"/>
                <a:gd name="connsiteY7" fmla="*/ 392495 h 562417"/>
                <a:gd name="connsiteX8" fmla="*/ 226608 w 541501"/>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1" h="562417">
                  <a:moveTo>
                    <a:pt x="226608" y="0"/>
                  </a:moveTo>
                  <a:lnTo>
                    <a:pt x="291920" y="39678"/>
                  </a:lnTo>
                  <a:cubicBezTo>
                    <a:pt x="345149" y="75639"/>
                    <a:pt x="396555" y="114093"/>
                    <a:pt x="445969" y="154874"/>
                  </a:cubicBezTo>
                  <a:lnTo>
                    <a:pt x="541501" y="241698"/>
                  </a:lnTo>
                  <a:lnTo>
                    <a:pt x="220782" y="562417"/>
                  </a:lnTo>
                  <a:lnTo>
                    <a:pt x="157460" y="504866"/>
                  </a:lnTo>
                  <a:cubicBezTo>
                    <a:pt x="119246" y="473329"/>
                    <a:pt x="79492" y="443590"/>
                    <a:pt x="38328" y="415780"/>
                  </a:cubicBezTo>
                  <a:lnTo>
                    <a:pt x="0" y="392495"/>
                  </a:lnTo>
                  <a:lnTo>
                    <a:pt x="22660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Shape 13">
              <a:extLst>
                <a:ext uri="{FF2B5EF4-FFF2-40B4-BE49-F238E27FC236}">
                  <a16:creationId xmlns:a16="http://schemas.microsoft.com/office/drawing/2014/main" id="{DFB69FB6-FAF6-434F-BEDB-5425FCFD91D3}"/>
                </a:ext>
              </a:extLst>
            </p:cNvPr>
            <p:cNvSpPr/>
            <p:nvPr/>
          </p:nvSpPr>
          <p:spPr>
            <a:xfrm>
              <a:off x="1884153" y="2306330"/>
              <a:ext cx="245336" cy="196351"/>
            </a:xfrm>
            <a:custGeom>
              <a:avLst/>
              <a:gdLst>
                <a:gd name="connsiteX0" fmla="*/ 320718 w 562417"/>
                <a:gd name="connsiteY0" fmla="*/ 0 h 541501"/>
                <a:gd name="connsiteX1" fmla="*/ 407542 w 562417"/>
                <a:gd name="connsiteY1" fmla="*/ 95531 h 541501"/>
                <a:gd name="connsiteX2" fmla="*/ 522738 w 562417"/>
                <a:gd name="connsiteY2" fmla="*/ 249580 h 541501"/>
                <a:gd name="connsiteX3" fmla="*/ 562417 w 562417"/>
                <a:gd name="connsiteY3" fmla="*/ 314893 h 541501"/>
                <a:gd name="connsiteX4" fmla="*/ 169921 w 562417"/>
                <a:gd name="connsiteY4" fmla="*/ 541501 h 541501"/>
                <a:gd name="connsiteX5" fmla="*/ 146636 w 562417"/>
                <a:gd name="connsiteY5" fmla="*/ 503172 h 541501"/>
                <a:gd name="connsiteX6" fmla="*/ 57550 w 562417"/>
                <a:gd name="connsiteY6" fmla="*/ 384040 h 541501"/>
                <a:gd name="connsiteX7" fmla="*/ 0 w 562417"/>
                <a:gd name="connsiteY7" fmla="*/ 320719 h 541501"/>
                <a:gd name="connsiteX8" fmla="*/ 320718 w 562417"/>
                <a:gd name="connsiteY8" fmla="*/ 0 h 5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1">
                  <a:moveTo>
                    <a:pt x="320718" y="0"/>
                  </a:moveTo>
                  <a:lnTo>
                    <a:pt x="407542" y="95531"/>
                  </a:lnTo>
                  <a:cubicBezTo>
                    <a:pt x="448323" y="144946"/>
                    <a:pt x="486778" y="196351"/>
                    <a:pt x="522738" y="249580"/>
                  </a:cubicBezTo>
                  <a:lnTo>
                    <a:pt x="562417" y="314893"/>
                  </a:lnTo>
                  <a:lnTo>
                    <a:pt x="169921" y="541501"/>
                  </a:lnTo>
                  <a:lnTo>
                    <a:pt x="146636" y="503172"/>
                  </a:lnTo>
                  <a:cubicBezTo>
                    <a:pt x="118826" y="462008"/>
                    <a:pt x="89088" y="422254"/>
                    <a:pt x="57550" y="384040"/>
                  </a:cubicBezTo>
                  <a:lnTo>
                    <a:pt x="0" y="320719"/>
                  </a:lnTo>
                  <a:lnTo>
                    <a:pt x="320718"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1953A0E5-9805-4F8B-B76D-6EC5BA84C442}"/>
                </a:ext>
              </a:extLst>
            </p:cNvPr>
            <p:cNvSpPr/>
            <p:nvPr/>
          </p:nvSpPr>
          <p:spPr>
            <a:xfrm>
              <a:off x="647222" y="2306330"/>
              <a:ext cx="245336" cy="196351"/>
            </a:xfrm>
            <a:custGeom>
              <a:avLst/>
              <a:gdLst>
                <a:gd name="connsiteX0" fmla="*/ 241698 w 562417"/>
                <a:gd name="connsiteY0" fmla="*/ 0 h 541500"/>
                <a:gd name="connsiteX1" fmla="*/ 562417 w 562417"/>
                <a:gd name="connsiteY1" fmla="*/ 320719 h 541500"/>
                <a:gd name="connsiteX2" fmla="*/ 504866 w 562417"/>
                <a:gd name="connsiteY2" fmla="*/ 384040 h 541500"/>
                <a:gd name="connsiteX3" fmla="*/ 415780 w 562417"/>
                <a:gd name="connsiteY3" fmla="*/ 503172 h 541500"/>
                <a:gd name="connsiteX4" fmla="*/ 392495 w 562417"/>
                <a:gd name="connsiteY4" fmla="*/ 541500 h 541500"/>
                <a:gd name="connsiteX5" fmla="*/ 0 w 562417"/>
                <a:gd name="connsiteY5" fmla="*/ 314893 h 541500"/>
                <a:gd name="connsiteX6" fmla="*/ 39678 w 562417"/>
                <a:gd name="connsiteY6" fmla="*/ 249580 h 541500"/>
                <a:gd name="connsiteX7" fmla="*/ 154874 w 562417"/>
                <a:gd name="connsiteY7" fmla="*/ 95531 h 541500"/>
                <a:gd name="connsiteX8" fmla="*/ 241698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241698" y="0"/>
                  </a:moveTo>
                  <a:lnTo>
                    <a:pt x="562417" y="320719"/>
                  </a:lnTo>
                  <a:lnTo>
                    <a:pt x="504866" y="384040"/>
                  </a:lnTo>
                  <a:cubicBezTo>
                    <a:pt x="473329" y="422254"/>
                    <a:pt x="443590" y="462008"/>
                    <a:pt x="415780" y="503172"/>
                  </a:cubicBezTo>
                  <a:lnTo>
                    <a:pt x="392495" y="541500"/>
                  </a:lnTo>
                  <a:lnTo>
                    <a:pt x="0" y="314893"/>
                  </a:lnTo>
                  <a:lnTo>
                    <a:pt x="39678" y="249580"/>
                  </a:lnTo>
                  <a:cubicBezTo>
                    <a:pt x="75639" y="196351"/>
                    <a:pt x="114093" y="144946"/>
                    <a:pt x="154874" y="95531"/>
                  </a:cubicBezTo>
                  <a:lnTo>
                    <a:pt x="2416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FC7F0B62-4AD7-49FB-9F22-CC7DCE41FA6C}"/>
                </a:ext>
              </a:extLst>
            </p:cNvPr>
            <p:cNvSpPr/>
            <p:nvPr/>
          </p:nvSpPr>
          <p:spPr>
            <a:xfrm>
              <a:off x="552817" y="2459645"/>
              <a:ext cx="237916" cy="175709"/>
            </a:xfrm>
            <a:custGeom>
              <a:avLst/>
              <a:gdLst>
                <a:gd name="connsiteX0" fmla="*/ 151887 w 545409"/>
                <a:gd name="connsiteY0" fmla="*/ 0 h 484573"/>
                <a:gd name="connsiteX1" fmla="*/ 545409 w 545409"/>
                <a:gd name="connsiteY1" fmla="*/ 227200 h 484573"/>
                <a:gd name="connsiteX2" fmla="*/ 489516 w 545409"/>
                <a:gd name="connsiteY2" fmla="*/ 343224 h 484573"/>
                <a:gd name="connsiteX3" fmla="*/ 437782 w 545409"/>
                <a:gd name="connsiteY3" fmla="*/ 484573 h 484573"/>
                <a:gd name="connsiteX4" fmla="*/ 0 w 545409"/>
                <a:gd name="connsiteY4" fmla="*/ 367270 h 484573"/>
                <a:gd name="connsiteX5" fmla="*/ 4305 w 545409"/>
                <a:gd name="connsiteY5" fmla="*/ 350527 h 484573"/>
                <a:gd name="connsiteX6" fmla="*/ 71596 w 545409"/>
                <a:gd name="connsiteY6" fmla="*/ 166676 h 484573"/>
                <a:gd name="connsiteX7" fmla="*/ 151887 w 545409"/>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3">
                  <a:moveTo>
                    <a:pt x="151887" y="0"/>
                  </a:moveTo>
                  <a:lnTo>
                    <a:pt x="545409" y="227200"/>
                  </a:lnTo>
                  <a:lnTo>
                    <a:pt x="489516" y="343224"/>
                  </a:lnTo>
                  <a:lnTo>
                    <a:pt x="437782" y="484573"/>
                  </a:lnTo>
                  <a:lnTo>
                    <a:pt x="0" y="367270"/>
                  </a:lnTo>
                  <a:lnTo>
                    <a:pt x="4305" y="350527"/>
                  </a:lnTo>
                  <a:cubicBezTo>
                    <a:pt x="23795" y="287867"/>
                    <a:pt x="46281" y="226528"/>
                    <a:pt x="71596" y="166676"/>
                  </a:cubicBezTo>
                  <a:lnTo>
                    <a:pt x="151887"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786F8783-E8A6-4AFF-B222-CA7C2F54A313}"/>
                </a:ext>
              </a:extLst>
            </p:cNvPr>
            <p:cNvSpPr/>
            <p:nvPr/>
          </p:nvSpPr>
          <p:spPr>
            <a:xfrm>
              <a:off x="1985976" y="2459645"/>
              <a:ext cx="237916" cy="175709"/>
            </a:xfrm>
            <a:custGeom>
              <a:avLst/>
              <a:gdLst>
                <a:gd name="connsiteX0" fmla="*/ 393521 w 545408"/>
                <a:gd name="connsiteY0" fmla="*/ 0 h 484573"/>
                <a:gd name="connsiteX1" fmla="*/ 473812 w 545408"/>
                <a:gd name="connsiteY1" fmla="*/ 166676 h 484573"/>
                <a:gd name="connsiteX2" fmla="*/ 541103 w 545408"/>
                <a:gd name="connsiteY2" fmla="*/ 350527 h 484573"/>
                <a:gd name="connsiteX3" fmla="*/ 545408 w 545408"/>
                <a:gd name="connsiteY3" fmla="*/ 367270 h 484573"/>
                <a:gd name="connsiteX4" fmla="*/ 107627 w 545408"/>
                <a:gd name="connsiteY4" fmla="*/ 484573 h 484573"/>
                <a:gd name="connsiteX5" fmla="*/ 55892 w 545408"/>
                <a:gd name="connsiteY5" fmla="*/ 343224 h 484573"/>
                <a:gd name="connsiteX6" fmla="*/ 0 w 545408"/>
                <a:gd name="connsiteY6" fmla="*/ 227200 h 484573"/>
                <a:gd name="connsiteX7" fmla="*/ 393521 w 545408"/>
                <a:gd name="connsiteY7" fmla="*/ 0 h 484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3">
                  <a:moveTo>
                    <a:pt x="393521" y="0"/>
                  </a:moveTo>
                  <a:lnTo>
                    <a:pt x="473812" y="166676"/>
                  </a:lnTo>
                  <a:cubicBezTo>
                    <a:pt x="499128" y="226528"/>
                    <a:pt x="521614" y="287867"/>
                    <a:pt x="541103" y="350527"/>
                  </a:cubicBezTo>
                  <a:lnTo>
                    <a:pt x="545408" y="367270"/>
                  </a:lnTo>
                  <a:lnTo>
                    <a:pt x="107627" y="484573"/>
                  </a:lnTo>
                  <a:lnTo>
                    <a:pt x="55892" y="343224"/>
                  </a:lnTo>
                  <a:lnTo>
                    <a:pt x="0" y="227200"/>
                  </a:lnTo>
                  <a:lnTo>
                    <a:pt x="3935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00E941B6-18DC-46F6-8819-C37433B5ACBC}"/>
                </a:ext>
              </a:extLst>
            </p:cNvPr>
            <p:cNvSpPr/>
            <p:nvPr/>
          </p:nvSpPr>
          <p:spPr>
            <a:xfrm>
              <a:off x="516836" y="2636975"/>
              <a:ext cx="213254" cy="142750"/>
            </a:xfrm>
            <a:custGeom>
              <a:avLst/>
              <a:gdLst>
                <a:gd name="connsiteX0" fmla="*/ 51174 w 488871"/>
                <a:gd name="connsiteY0" fmla="*/ 0 h 393679"/>
                <a:gd name="connsiteX1" fmla="*/ 488871 w 488871"/>
                <a:gd name="connsiteY1" fmla="*/ 117281 h 393679"/>
                <a:gd name="connsiteX2" fmla="*/ 481830 w 488871"/>
                <a:gd name="connsiteY2" fmla="*/ 144665 h 393679"/>
                <a:gd name="connsiteX3" fmla="*/ 458380 w 488871"/>
                <a:gd name="connsiteY3" fmla="*/ 298319 h 393679"/>
                <a:gd name="connsiteX4" fmla="*/ 453565 w 488871"/>
                <a:gd name="connsiteY4" fmla="*/ 393679 h 393679"/>
                <a:gd name="connsiteX5" fmla="*/ 0 w 488871"/>
                <a:gd name="connsiteY5" fmla="*/ 393679 h 393679"/>
                <a:gd name="connsiteX6" fmla="*/ 7157 w 488871"/>
                <a:gd name="connsiteY6" fmla="*/ 251944 h 393679"/>
                <a:gd name="connsiteX7" fmla="*/ 37481 w 488871"/>
                <a:gd name="connsiteY7" fmla="*/ 53256 h 393679"/>
                <a:gd name="connsiteX8" fmla="*/ 51174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51174" y="0"/>
                  </a:moveTo>
                  <a:lnTo>
                    <a:pt x="488871" y="117281"/>
                  </a:lnTo>
                  <a:lnTo>
                    <a:pt x="481830" y="144665"/>
                  </a:lnTo>
                  <a:cubicBezTo>
                    <a:pt x="471523" y="195035"/>
                    <a:pt x="463663" y="246296"/>
                    <a:pt x="458380" y="298319"/>
                  </a:cubicBezTo>
                  <a:lnTo>
                    <a:pt x="453565" y="393679"/>
                  </a:lnTo>
                  <a:lnTo>
                    <a:pt x="0" y="393679"/>
                  </a:lnTo>
                  <a:lnTo>
                    <a:pt x="7157" y="251944"/>
                  </a:lnTo>
                  <a:cubicBezTo>
                    <a:pt x="13989" y="184674"/>
                    <a:pt x="24153" y="118389"/>
                    <a:pt x="37481" y="53256"/>
                  </a:cubicBezTo>
                  <a:lnTo>
                    <a:pt x="5117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C14229E7-2D2F-468B-B530-084868AEE84E}"/>
                </a:ext>
              </a:extLst>
            </p:cNvPr>
            <p:cNvSpPr/>
            <p:nvPr/>
          </p:nvSpPr>
          <p:spPr>
            <a:xfrm>
              <a:off x="2046620" y="2636975"/>
              <a:ext cx="213254" cy="142750"/>
            </a:xfrm>
            <a:custGeom>
              <a:avLst/>
              <a:gdLst>
                <a:gd name="connsiteX0" fmla="*/ 437697 w 488871"/>
                <a:gd name="connsiteY0" fmla="*/ 0 h 393679"/>
                <a:gd name="connsiteX1" fmla="*/ 451390 w 488871"/>
                <a:gd name="connsiteY1" fmla="*/ 53256 h 393679"/>
                <a:gd name="connsiteX2" fmla="*/ 481714 w 488871"/>
                <a:gd name="connsiteY2" fmla="*/ 251944 h 393679"/>
                <a:gd name="connsiteX3" fmla="*/ 488871 w 488871"/>
                <a:gd name="connsiteY3" fmla="*/ 393679 h 393679"/>
                <a:gd name="connsiteX4" fmla="*/ 35307 w 488871"/>
                <a:gd name="connsiteY4" fmla="*/ 393679 h 393679"/>
                <a:gd name="connsiteX5" fmla="*/ 30491 w 488871"/>
                <a:gd name="connsiteY5" fmla="*/ 298319 h 393679"/>
                <a:gd name="connsiteX6" fmla="*/ 7041 w 488871"/>
                <a:gd name="connsiteY6" fmla="*/ 144665 h 393679"/>
                <a:gd name="connsiteX7" fmla="*/ 0 w 488871"/>
                <a:gd name="connsiteY7" fmla="*/ 117281 h 393679"/>
                <a:gd name="connsiteX8" fmla="*/ 43769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437697" y="0"/>
                  </a:moveTo>
                  <a:lnTo>
                    <a:pt x="451390" y="53256"/>
                  </a:lnTo>
                  <a:cubicBezTo>
                    <a:pt x="464719" y="118389"/>
                    <a:pt x="474882" y="184674"/>
                    <a:pt x="481714" y="251944"/>
                  </a:cubicBezTo>
                  <a:lnTo>
                    <a:pt x="488871" y="393679"/>
                  </a:lnTo>
                  <a:lnTo>
                    <a:pt x="35307" y="393679"/>
                  </a:lnTo>
                  <a:lnTo>
                    <a:pt x="30491" y="298319"/>
                  </a:lnTo>
                  <a:cubicBezTo>
                    <a:pt x="25208" y="246296"/>
                    <a:pt x="17348" y="195035"/>
                    <a:pt x="7041" y="144665"/>
                  </a:cubicBezTo>
                  <a:lnTo>
                    <a:pt x="0" y="117281"/>
                  </a:lnTo>
                  <a:lnTo>
                    <a:pt x="43769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3A961AB8-5577-4FD3-842C-CC15D4E9CA93}"/>
                </a:ext>
              </a:extLst>
            </p:cNvPr>
            <p:cNvSpPr/>
            <p:nvPr/>
          </p:nvSpPr>
          <p:spPr>
            <a:xfrm>
              <a:off x="516836" y="2825315"/>
              <a:ext cx="213254" cy="142750"/>
            </a:xfrm>
            <a:custGeom>
              <a:avLst/>
              <a:gdLst>
                <a:gd name="connsiteX0" fmla="*/ 0 w 488871"/>
                <a:gd name="connsiteY0" fmla="*/ 0 h 393679"/>
                <a:gd name="connsiteX1" fmla="*/ 453565 w 488871"/>
                <a:gd name="connsiteY1" fmla="*/ 0 h 393679"/>
                <a:gd name="connsiteX2" fmla="*/ 458380 w 488871"/>
                <a:gd name="connsiteY2" fmla="*/ 95360 h 393679"/>
                <a:gd name="connsiteX3" fmla="*/ 481830 w 488871"/>
                <a:gd name="connsiteY3" fmla="*/ 249014 h 393679"/>
                <a:gd name="connsiteX4" fmla="*/ 488871 w 488871"/>
                <a:gd name="connsiteY4" fmla="*/ 276399 h 393679"/>
                <a:gd name="connsiteX5" fmla="*/ 51174 w 488871"/>
                <a:gd name="connsiteY5" fmla="*/ 393679 h 393679"/>
                <a:gd name="connsiteX6" fmla="*/ 37481 w 488871"/>
                <a:gd name="connsiteY6" fmla="*/ 340423 h 393679"/>
                <a:gd name="connsiteX7" fmla="*/ 7157 w 488871"/>
                <a:gd name="connsiteY7" fmla="*/ 141735 h 393679"/>
                <a:gd name="connsiteX8" fmla="*/ 0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0" y="0"/>
                  </a:moveTo>
                  <a:lnTo>
                    <a:pt x="453565" y="0"/>
                  </a:lnTo>
                  <a:lnTo>
                    <a:pt x="458380" y="95360"/>
                  </a:lnTo>
                  <a:cubicBezTo>
                    <a:pt x="463663" y="147383"/>
                    <a:pt x="471523" y="198644"/>
                    <a:pt x="481830" y="249014"/>
                  </a:cubicBezTo>
                  <a:lnTo>
                    <a:pt x="488871" y="276399"/>
                  </a:lnTo>
                  <a:lnTo>
                    <a:pt x="51174" y="393679"/>
                  </a:lnTo>
                  <a:lnTo>
                    <a:pt x="37481" y="340423"/>
                  </a:lnTo>
                  <a:cubicBezTo>
                    <a:pt x="24153" y="275290"/>
                    <a:pt x="13989" y="209005"/>
                    <a:pt x="7157" y="141735"/>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D9F80EB9-928F-4615-9A2D-38B9235E0B72}"/>
                </a:ext>
              </a:extLst>
            </p:cNvPr>
            <p:cNvSpPr/>
            <p:nvPr/>
          </p:nvSpPr>
          <p:spPr>
            <a:xfrm>
              <a:off x="2046620" y="2825315"/>
              <a:ext cx="213254" cy="142750"/>
            </a:xfrm>
            <a:custGeom>
              <a:avLst/>
              <a:gdLst>
                <a:gd name="connsiteX0" fmla="*/ 35307 w 488871"/>
                <a:gd name="connsiteY0" fmla="*/ 0 h 393679"/>
                <a:gd name="connsiteX1" fmla="*/ 488871 w 488871"/>
                <a:gd name="connsiteY1" fmla="*/ 0 h 393679"/>
                <a:gd name="connsiteX2" fmla="*/ 481714 w 488871"/>
                <a:gd name="connsiteY2" fmla="*/ 141735 h 393679"/>
                <a:gd name="connsiteX3" fmla="*/ 451390 w 488871"/>
                <a:gd name="connsiteY3" fmla="*/ 340423 h 393679"/>
                <a:gd name="connsiteX4" fmla="*/ 437697 w 488871"/>
                <a:gd name="connsiteY4" fmla="*/ 393679 h 393679"/>
                <a:gd name="connsiteX5" fmla="*/ 0 w 488871"/>
                <a:gd name="connsiteY5" fmla="*/ 276399 h 393679"/>
                <a:gd name="connsiteX6" fmla="*/ 7041 w 488871"/>
                <a:gd name="connsiteY6" fmla="*/ 249014 h 393679"/>
                <a:gd name="connsiteX7" fmla="*/ 30491 w 488871"/>
                <a:gd name="connsiteY7" fmla="*/ 95360 h 393679"/>
                <a:gd name="connsiteX8" fmla="*/ 35307 w 488871"/>
                <a:gd name="connsiteY8" fmla="*/ 0 h 39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871" h="393679">
                  <a:moveTo>
                    <a:pt x="35307" y="0"/>
                  </a:moveTo>
                  <a:lnTo>
                    <a:pt x="488871" y="0"/>
                  </a:lnTo>
                  <a:lnTo>
                    <a:pt x="481714" y="141735"/>
                  </a:lnTo>
                  <a:cubicBezTo>
                    <a:pt x="474882" y="209005"/>
                    <a:pt x="464719" y="275290"/>
                    <a:pt x="451390" y="340423"/>
                  </a:cubicBezTo>
                  <a:lnTo>
                    <a:pt x="437697" y="393679"/>
                  </a:lnTo>
                  <a:lnTo>
                    <a:pt x="0" y="276399"/>
                  </a:lnTo>
                  <a:lnTo>
                    <a:pt x="7041" y="249014"/>
                  </a:lnTo>
                  <a:cubicBezTo>
                    <a:pt x="17348" y="198644"/>
                    <a:pt x="25208" y="147383"/>
                    <a:pt x="30491" y="95360"/>
                  </a:cubicBezTo>
                  <a:lnTo>
                    <a:pt x="3530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516B1BA4-4B73-41B1-816D-91E780C53A0F}"/>
                </a:ext>
              </a:extLst>
            </p:cNvPr>
            <p:cNvSpPr/>
            <p:nvPr/>
          </p:nvSpPr>
          <p:spPr>
            <a:xfrm>
              <a:off x="1985976" y="2969685"/>
              <a:ext cx="237916" cy="175709"/>
            </a:xfrm>
            <a:custGeom>
              <a:avLst/>
              <a:gdLst>
                <a:gd name="connsiteX0" fmla="*/ 107627 w 545408"/>
                <a:gd name="connsiteY0" fmla="*/ 0 h 484574"/>
                <a:gd name="connsiteX1" fmla="*/ 545408 w 545408"/>
                <a:gd name="connsiteY1" fmla="*/ 117303 h 484574"/>
                <a:gd name="connsiteX2" fmla="*/ 541103 w 545408"/>
                <a:gd name="connsiteY2" fmla="*/ 134046 h 484574"/>
                <a:gd name="connsiteX3" fmla="*/ 473812 w 545408"/>
                <a:gd name="connsiteY3" fmla="*/ 317897 h 484574"/>
                <a:gd name="connsiteX4" fmla="*/ 393521 w 545408"/>
                <a:gd name="connsiteY4" fmla="*/ 484574 h 484574"/>
                <a:gd name="connsiteX5" fmla="*/ 0 w 545408"/>
                <a:gd name="connsiteY5" fmla="*/ 257374 h 484574"/>
                <a:gd name="connsiteX6" fmla="*/ 55892 w 545408"/>
                <a:gd name="connsiteY6" fmla="*/ 141349 h 484574"/>
                <a:gd name="connsiteX7" fmla="*/ 107627 w 545408"/>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8" h="484574">
                  <a:moveTo>
                    <a:pt x="107627" y="0"/>
                  </a:moveTo>
                  <a:lnTo>
                    <a:pt x="545408" y="117303"/>
                  </a:lnTo>
                  <a:lnTo>
                    <a:pt x="541103" y="134046"/>
                  </a:lnTo>
                  <a:cubicBezTo>
                    <a:pt x="521614" y="196706"/>
                    <a:pt x="499128" y="258046"/>
                    <a:pt x="473812" y="317897"/>
                  </a:cubicBezTo>
                  <a:lnTo>
                    <a:pt x="393521" y="484574"/>
                  </a:lnTo>
                  <a:lnTo>
                    <a:pt x="0" y="257374"/>
                  </a:lnTo>
                  <a:lnTo>
                    <a:pt x="55892" y="141349"/>
                  </a:lnTo>
                  <a:lnTo>
                    <a:pt x="107627"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F7DC6EE5-57E7-41B3-A379-AD16735AB126}"/>
                </a:ext>
              </a:extLst>
            </p:cNvPr>
            <p:cNvSpPr/>
            <p:nvPr/>
          </p:nvSpPr>
          <p:spPr>
            <a:xfrm>
              <a:off x="552817" y="2969685"/>
              <a:ext cx="237916" cy="175709"/>
            </a:xfrm>
            <a:custGeom>
              <a:avLst/>
              <a:gdLst>
                <a:gd name="connsiteX0" fmla="*/ 437782 w 545409"/>
                <a:gd name="connsiteY0" fmla="*/ 0 h 484574"/>
                <a:gd name="connsiteX1" fmla="*/ 489516 w 545409"/>
                <a:gd name="connsiteY1" fmla="*/ 141349 h 484574"/>
                <a:gd name="connsiteX2" fmla="*/ 545409 w 545409"/>
                <a:gd name="connsiteY2" fmla="*/ 257374 h 484574"/>
                <a:gd name="connsiteX3" fmla="*/ 151888 w 545409"/>
                <a:gd name="connsiteY3" fmla="*/ 484574 h 484574"/>
                <a:gd name="connsiteX4" fmla="*/ 71596 w 545409"/>
                <a:gd name="connsiteY4" fmla="*/ 317897 h 484574"/>
                <a:gd name="connsiteX5" fmla="*/ 4305 w 545409"/>
                <a:gd name="connsiteY5" fmla="*/ 134046 h 484574"/>
                <a:gd name="connsiteX6" fmla="*/ 0 w 545409"/>
                <a:gd name="connsiteY6" fmla="*/ 117304 h 484574"/>
                <a:gd name="connsiteX7" fmla="*/ 437782 w 545409"/>
                <a:gd name="connsiteY7" fmla="*/ 0 h 48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409" h="484574">
                  <a:moveTo>
                    <a:pt x="437782" y="0"/>
                  </a:moveTo>
                  <a:lnTo>
                    <a:pt x="489516" y="141349"/>
                  </a:lnTo>
                  <a:lnTo>
                    <a:pt x="545409" y="257374"/>
                  </a:lnTo>
                  <a:lnTo>
                    <a:pt x="151888" y="484574"/>
                  </a:lnTo>
                  <a:lnTo>
                    <a:pt x="71596" y="317897"/>
                  </a:lnTo>
                  <a:cubicBezTo>
                    <a:pt x="46281" y="258046"/>
                    <a:pt x="23795" y="196706"/>
                    <a:pt x="4305" y="134046"/>
                  </a:cubicBezTo>
                  <a:lnTo>
                    <a:pt x="0" y="117304"/>
                  </a:lnTo>
                  <a:lnTo>
                    <a:pt x="43778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ADC3A45E-89C0-4717-8891-AEFE8B222B21}"/>
                </a:ext>
              </a:extLst>
            </p:cNvPr>
            <p:cNvSpPr/>
            <p:nvPr/>
          </p:nvSpPr>
          <p:spPr>
            <a:xfrm>
              <a:off x="1884153" y="3102359"/>
              <a:ext cx="245336" cy="196351"/>
            </a:xfrm>
            <a:custGeom>
              <a:avLst/>
              <a:gdLst>
                <a:gd name="connsiteX0" fmla="*/ 169921 w 562417"/>
                <a:gd name="connsiteY0" fmla="*/ 0 h 541500"/>
                <a:gd name="connsiteX1" fmla="*/ 562417 w 562417"/>
                <a:gd name="connsiteY1" fmla="*/ 226607 h 541500"/>
                <a:gd name="connsiteX2" fmla="*/ 522738 w 562417"/>
                <a:gd name="connsiteY2" fmla="*/ 291920 h 541500"/>
                <a:gd name="connsiteX3" fmla="*/ 407542 w 562417"/>
                <a:gd name="connsiteY3" fmla="*/ 445969 h 541500"/>
                <a:gd name="connsiteX4" fmla="*/ 320718 w 562417"/>
                <a:gd name="connsiteY4" fmla="*/ 541500 h 541500"/>
                <a:gd name="connsiteX5" fmla="*/ 0 w 562417"/>
                <a:gd name="connsiteY5" fmla="*/ 220782 h 541500"/>
                <a:gd name="connsiteX6" fmla="*/ 57550 w 562417"/>
                <a:gd name="connsiteY6" fmla="*/ 157460 h 541500"/>
                <a:gd name="connsiteX7" fmla="*/ 146636 w 562417"/>
                <a:gd name="connsiteY7" fmla="*/ 38328 h 541500"/>
                <a:gd name="connsiteX8" fmla="*/ 169921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169921" y="0"/>
                  </a:moveTo>
                  <a:lnTo>
                    <a:pt x="562417" y="226607"/>
                  </a:lnTo>
                  <a:lnTo>
                    <a:pt x="522738" y="291920"/>
                  </a:lnTo>
                  <a:cubicBezTo>
                    <a:pt x="486778" y="345149"/>
                    <a:pt x="448323" y="396555"/>
                    <a:pt x="407542" y="445969"/>
                  </a:cubicBezTo>
                  <a:lnTo>
                    <a:pt x="320718" y="541500"/>
                  </a:lnTo>
                  <a:lnTo>
                    <a:pt x="0" y="220782"/>
                  </a:lnTo>
                  <a:lnTo>
                    <a:pt x="57550" y="157460"/>
                  </a:lnTo>
                  <a:cubicBezTo>
                    <a:pt x="89088" y="119246"/>
                    <a:pt x="118826" y="79492"/>
                    <a:pt x="146636" y="38328"/>
                  </a:cubicBezTo>
                  <a:lnTo>
                    <a:pt x="169921"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CA38C64A-AC85-4D99-A7FD-96AD65A56469}"/>
                </a:ext>
              </a:extLst>
            </p:cNvPr>
            <p:cNvSpPr/>
            <p:nvPr/>
          </p:nvSpPr>
          <p:spPr>
            <a:xfrm>
              <a:off x="647222" y="3102359"/>
              <a:ext cx="245336" cy="196351"/>
            </a:xfrm>
            <a:custGeom>
              <a:avLst/>
              <a:gdLst>
                <a:gd name="connsiteX0" fmla="*/ 392496 w 562417"/>
                <a:gd name="connsiteY0" fmla="*/ 0 h 541500"/>
                <a:gd name="connsiteX1" fmla="*/ 415780 w 562417"/>
                <a:gd name="connsiteY1" fmla="*/ 38328 h 541500"/>
                <a:gd name="connsiteX2" fmla="*/ 504866 w 562417"/>
                <a:gd name="connsiteY2" fmla="*/ 157460 h 541500"/>
                <a:gd name="connsiteX3" fmla="*/ 562417 w 562417"/>
                <a:gd name="connsiteY3" fmla="*/ 220782 h 541500"/>
                <a:gd name="connsiteX4" fmla="*/ 241698 w 562417"/>
                <a:gd name="connsiteY4" fmla="*/ 541500 h 541500"/>
                <a:gd name="connsiteX5" fmla="*/ 154874 w 562417"/>
                <a:gd name="connsiteY5" fmla="*/ 445969 h 541500"/>
                <a:gd name="connsiteX6" fmla="*/ 39678 w 562417"/>
                <a:gd name="connsiteY6" fmla="*/ 291920 h 541500"/>
                <a:gd name="connsiteX7" fmla="*/ 0 w 562417"/>
                <a:gd name="connsiteY7" fmla="*/ 226608 h 541500"/>
                <a:gd name="connsiteX8" fmla="*/ 392496 w 562417"/>
                <a:gd name="connsiteY8" fmla="*/ 0 h 5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2417" h="541500">
                  <a:moveTo>
                    <a:pt x="392496" y="0"/>
                  </a:moveTo>
                  <a:lnTo>
                    <a:pt x="415780" y="38328"/>
                  </a:lnTo>
                  <a:cubicBezTo>
                    <a:pt x="443590" y="79492"/>
                    <a:pt x="473329" y="119246"/>
                    <a:pt x="504866" y="157460"/>
                  </a:cubicBezTo>
                  <a:lnTo>
                    <a:pt x="562417" y="220782"/>
                  </a:lnTo>
                  <a:lnTo>
                    <a:pt x="241698" y="541500"/>
                  </a:lnTo>
                  <a:lnTo>
                    <a:pt x="154874" y="445969"/>
                  </a:lnTo>
                  <a:cubicBezTo>
                    <a:pt x="114093" y="396555"/>
                    <a:pt x="75639" y="345149"/>
                    <a:pt x="39678" y="291920"/>
                  </a:cubicBezTo>
                  <a:lnTo>
                    <a:pt x="0" y="226608"/>
                  </a:lnTo>
                  <a:lnTo>
                    <a:pt x="39249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FC606303-7B97-4561-AF95-338D438EDBB1}"/>
                </a:ext>
              </a:extLst>
            </p:cNvPr>
            <p:cNvSpPr/>
            <p:nvPr/>
          </p:nvSpPr>
          <p:spPr>
            <a:xfrm>
              <a:off x="791435" y="3214653"/>
              <a:ext cx="236211" cy="203936"/>
            </a:xfrm>
            <a:custGeom>
              <a:avLst/>
              <a:gdLst>
                <a:gd name="connsiteX0" fmla="*/ 320719 w 541500"/>
                <a:gd name="connsiteY0" fmla="*/ 0 h 562417"/>
                <a:gd name="connsiteX1" fmla="*/ 384040 w 541500"/>
                <a:gd name="connsiteY1" fmla="*/ 57550 h 562417"/>
                <a:gd name="connsiteX2" fmla="*/ 503172 w 541500"/>
                <a:gd name="connsiteY2" fmla="*/ 146636 h 562417"/>
                <a:gd name="connsiteX3" fmla="*/ 541500 w 541500"/>
                <a:gd name="connsiteY3" fmla="*/ 169921 h 562417"/>
                <a:gd name="connsiteX4" fmla="*/ 314893 w 541500"/>
                <a:gd name="connsiteY4" fmla="*/ 562417 h 562417"/>
                <a:gd name="connsiteX5" fmla="*/ 249580 w 541500"/>
                <a:gd name="connsiteY5" fmla="*/ 522738 h 562417"/>
                <a:gd name="connsiteX6" fmla="*/ 95531 w 541500"/>
                <a:gd name="connsiteY6" fmla="*/ 407542 h 562417"/>
                <a:gd name="connsiteX7" fmla="*/ 0 w 541500"/>
                <a:gd name="connsiteY7" fmla="*/ 320719 h 562417"/>
                <a:gd name="connsiteX8" fmla="*/ 320719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320719" y="0"/>
                  </a:moveTo>
                  <a:lnTo>
                    <a:pt x="384040" y="57550"/>
                  </a:lnTo>
                  <a:cubicBezTo>
                    <a:pt x="422254" y="89088"/>
                    <a:pt x="462008" y="118826"/>
                    <a:pt x="503172" y="146636"/>
                  </a:cubicBezTo>
                  <a:lnTo>
                    <a:pt x="541500" y="169921"/>
                  </a:lnTo>
                  <a:lnTo>
                    <a:pt x="314893" y="562417"/>
                  </a:lnTo>
                  <a:lnTo>
                    <a:pt x="249580" y="522738"/>
                  </a:lnTo>
                  <a:cubicBezTo>
                    <a:pt x="196351" y="486778"/>
                    <a:pt x="144946" y="448323"/>
                    <a:pt x="95531" y="407542"/>
                  </a:cubicBezTo>
                  <a:lnTo>
                    <a:pt x="0" y="320719"/>
                  </a:lnTo>
                  <a:lnTo>
                    <a:pt x="320719"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C4FB6CC2-B133-4FEF-BDA5-5BB338F0B124}"/>
                </a:ext>
              </a:extLst>
            </p:cNvPr>
            <p:cNvSpPr/>
            <p:nvPr/>
          </p:nvSpPr>
          <p:spPr>
            <a:xfrm>
              <a:off x="1749063" y="3214653"/>
              <a:ext cx="236211" cy="203936"/>
            </a:xfrm>
            <a:custGeom>
              <a:avLst/>
              <a:gdLst>
                <a:gd name="connsiteX0" fmla="*/ 220782 w 541500"/>
                <a:gd name="connsiteY0" fmla="*/ 0 h 562417"/>
                <a:gd name="connsiteX1" fmla="*/ 541500 w 541500"/>
                <a:gd name="connsiteY1" fmla="*/ 320718 h 562417"/>
                <a:gd name="connsiteX2" fmla="*/ 445969 w 541500"/>
                <a:gd name="connsiteY2" fmla="*/ 407542 h 562417"/>
                <a:gd name="connsiteX3" fmla="*/ 291920 w 541500"/>
                <a:gd name="connsiteY3" fmla="*/ 522738 h 562417"/>
                <a:gd name="connsiteX4" fmla="*/ 226608 w 541500"/>
                <a:gd name="connsiteY4" fmla="*/ 562417 h 562417"/>
                <a:gd name="connsiteX5" fmla="*/ 0 w 541500"/>
                <a:gd name="connsiteY5" fmla="*/ 169921 h 562417"/>
                <a:gd name="connsiteX6" fmla="*/ 38328 w 541500"/>
                <a:gd name="connsiteY6" fmla="*/ 146636 h 562417"/>
                <a:gd name="connsiteX7" fmla="*/ 157460 w 541500"/>
                <a:gd name="connsiteY7" fmla="*/ 57550 h 562417"/>
                <a:gd name="connsiteX8" fmla="*/ 220782 w 541500"/>
                <a:gd name="connsiteY8" fmla="*/ 0 h 56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500" h="562417">
                  <a:moveTo>
                    <a:pt x="220782" y="0"/>
                  </a:moveTo>
                  <a:lnTo>
                    <a:pt x="541500" y="320718"/>
                  </a:lnTo>
                  <a:lnTo>
                    <a:pt x="445969" y="407542"/>
                  </a:lnTo>
                  <a:cubicBezTo>
                    <a:pt x="396555" y="448323"/>
                    <a:pt x="345149" y="486778"/>
                    <a:pt x="291920" y="522738"/>
                  </a:cubicBezTo>
                  <a:lnTo>
                    <a:pt x="226608" y="562417"/>
                  </a:lnTo>
                  <a:lnTo>
                    <a:pt x="0" y="169921"/>
                  </a:lnTo>
                  <a:lnTo>
                    <a:pt x="38328" y="146636"/>
                  </a:lnTo>
                  <a:cubicBezTo>
                    <a:pt x="79492" y="118826"/>
                    <a:pt x="119246" y="89088"/>
                    <a:pt x="157460" y="57550"/>
                  </a:cubicBezTo>
                  <a:lnTo>
                    <a:pt x="22078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Freeform: Shape 27">
              <a:extLst>
                <a:ext uri="{FF2B5EF4-FFF2-40B4-BE49-F238E27FC236}">
                  <a16:creationId xmlns:a16="http://schemas.microsoft.com/office/drawing/2014/main" id="{5DF2CC34-BFCD-4041-86E1-C4CA93FFE01E}"/>
                </a:ext>
              </a:extLst>
            </p:cNvPr>
            <p:cNvSpPr/>
            <p:nvPr/>
          </p:nvSpPr>
          <p:spPr>
            <a:xfrm>
              <a:off x="1589457" y="3299293"/>
              <a:ext cx="211379" cy="197768"/>
            </a:xfrm>
            <a:custGeom>
              <a:avLst/>
              <a:gdLst>
                <a:gd name="connsiteX0" fmla="*/ 257374 w 484573"/>
                <a:gd name="connsiteY0" fmla="*/ 0 h 545408"/>
                <a:gd name="connsiteX1" fmla="*/ 484573 w 484573"/>
                <a:gd name="connsiteY1" fmla="*/ 393521 h 545408"/>
                <a:gd name="connsiteX2" fmla="*/ 317897 w 484573"/>
                <a:gd name="connsiteY2" fmla="*/ 473812 h 545408"/>
                <a:gd name="connsiteX3" fmla="*/ 134046 w 484573"/>
                <a:gd name="connsiteY3" fmla="*/ 541103 h 545408"/>
                <a:gd name="connsiteX4" fmla="*/ 117304 w 484573"/>
                <a:gd name="connsiteY4" fmla="*/ 545408 h 545408"/>
                <a:gd name="connsiteX5" fmla="*/ 0 w 484573"/>
                <a:gd name="connsiteY5" fmla="*/ 107626 h 545408"/>
                <a:gd name="connsiteX6" fmla="*/ 141349 w 484573"/>
                <a:gd name="connsiteY6" fmla="*/ 55892 h 545408"/>
                <a:gd name="connsiteX7" fmla="*/ 257374 w 484573"/>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3" h="545408">
                  <a:moveTo>
                    <a:pt x="257374" y="0"/>
                  </a:moveTo>
                  <a:lnTo>
                    <a:pt x="484573" y="393521"/>
                  </a:lnTo>
                  <a:lnTo>
                    <a:pt x="317897" y="473812"/>
                  </a:lnTo>
                  <a:cubicBezTo>
                    <a:pt x="258046" y="499128"/>
                    <a:pt x="196706" y="521614"/>
                    <a:pt x="134046" y="541103"/>
                  </a:cubicBezTo>
                  <a:lnTo>
                    <a:pt x="117304" y="545408"/>
                  </a:lnTo>
                  <a:lnTo>
                    <a:pt x="0" y="107626"/>
                  </a:lnTo>
                  <a:lnTo>
                    <a:pt x="141349" y="55892"/>
                  </a:lnTo>
                  <a:lnTo>
                    <a:pt x="25737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2433D24D-D234-4161-9BBE-31E32B8B9931}"/>
                </a:ext>
              </a:extLst>
            </p:cNvPr>
            <p:cNvSpPr/>
            <p:nvPr/>
          </p:nvSpPr>
          <p:spPr>
            <a:xfrm>
              <a:off x="975874" y="3299293"/>
              <a:ext cx="211379" cy="197768"/>
            </a:xfrm>
            <a:custGeom>
              <a:avLst/>
              <a:gdLst>
                <a:gd name="connsiteX0" fmla="*/ 227200 w 484574"/>
                <a:gd name="connsiteY0" fmla="*/ 0 h 545408"/>
                <a:gd name="connsiteX1" fmla="*/ 343224 w 484574"/>
                <a:gd name="connsiteY1" fmla="*/ 55892 h 545408"/>
                <a:gd name="connsiteX2" fmla="*/ 484574 w 484574"/>
                <a:gd name="connsiteY2" fmla="*/ 107627 h 545408"/>
                <a:gd name="connsiteX3" fmla="*/ 367270 w 484574"/>
                <a:gd name="connsiteY3" fmla="*/ 545408 h 545408"/>
                <a:gd name="connsiteX4" fmla="*/ 350527 w 484574"/>
                <a:gd name="connsiteY4" fmla="*/ 541103 h 545408"/>
                <a:gd name="connsiteX5" fmla="*/ 166676 w 484574"/>
                <a:gd name="connsiteY5" fmla="*/ 473812 h 545408"/>
                <a:gd name="connsiteX6" fmla="*/ 0 w 484574"/>
                <a:gd name="connsiteY6" fmla="*/ 393521 h 545408"/>
                <a:gd name="connsiteX7" fmla="*/ 227200 w 484574"/>
                <a:gd name="connsiteY7" fmla="*/ 0 h 545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574" h="545408">
                  <a:moveTo>
                    <a:pt x="227200" y="0"/>
                  </a:moveTo>
                  <a:lnTo>
                    <a:pt x="343224" y="55892"/>
                  </a:lnTo>
                  <a:lnTo>
                    <a:pt x="484574" y="107627"/>
                  </a:lnTo>
                  <a:lnTo>
                    <a:pt x="367270" y="545408"/>
                  </a:lnTo>
                  <a:lnTo>
                    <a:pt x="350527" y="541103"/>
                  </a:lnTo>
                  <a:cubicBezTo>
                    <a:pt x="287867" y="521614"/>
                    <a:pt x="226528" y="499128"/>
                    <a:pt x="166676" y="473812"/>
                  </a:cubicBezTo>
                  <a:lnTo>
                    <a:pt x="0" y="393521"/>
                  </a:lnTo>
                  <a:lnTo>
                    <a:pt x="22720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a:extLst>
                <a:ext uri="{FF2B5EF4-FFF2-40B4-BE49-F238E27FC236}">
                  <a16:creationId xmlns:a16="http://schemas.microsoft.com/office/drawing/2014/main" id="{692E212F-26BC-4B23-A7B3-2ED0347C3D8E}"/>
                </a:ext>
              </a:extLst>
            </p:cNvPr>
            <p:cNvSpPr/>
            <p:nvPr/>
          </p:nvSpPr>
          <p:spPr>
            <a:xfrm>
              <a:off x="1415778" y="3349704"/>
              <a:ext cx="171729" cy="177267"/>
            </a:xfrm>
            <a:custGeom>
              <a:avLst/>
              <a:gdLst>
                <a:gd name="connsiteX0" fmla="*/ 276398 w 393679"/>
                <a:gd name="connsiteY0" fmla="*/ 0 h 488871"/>
                <a:gd name="connsiteX1" fmla="*/ 393679 w 393679"/>
                <a:gd name="connsiteY1" fmla="*/ 437697 h 488871"/>
                <a:gd name="connsiteX2" fmla="*/ 340422 w 393679"/>
                <a:gd name="connsiteY2" fmla="*/ 451390 h 488871"/>
                <a:gd name="connsiteX3" fmla="*/ 141734 w 393679"/>
                <a:gd name="connsiteY3" fmla="*/ 481714 h 488871"/>
                <a:gd name="connsiteX4" fmla="*/ 0 w 393679"/>
                <a:gd name="connsiteY4" fmla="*/ 488871 h 488871"/>
                <a:gd name="connsiteX5" fmla="*/ 0 w 393679"/>
                <a:gd name="connsiteY5" fmla="*/ 35307 h 488871"/>
                <a:gd name="connsiteX6" fmla="*/ 95359 w 393679"/>
                <a:gd name="connsiteY6" fmla="*/ 30491 h 488871"/>
                <a:gd name="connsiteX7" fmla="*/ 249013 w 393679"/>
                <a:gd name="connsiteY7" fmla="*/ 7041 h 488871"/>
                <a:gd name="connsiteX8" fmla="*/ 276398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276398" y="0"/>
                  </a:moveTo>
                  <a:lnTo>
                    <a:pt x="393679" y="437697"/>
                  </a:lnTo>
                  <a:lnTo>
                    <a:pt x="340422" y="451390"/>
                  </a:lnTo>
                  <a:cubicBezTo>
                    <a:pt x="275290" y="464719"/>
                    <a:pt x="209004" y="474882"/>
                    <a:pt x="141734" y="481714"/>
                  </a:cubicBezTo>
                  <a:lnTo>
                    <a:pt x="0" y="488871"/>
                  </a:lnTo>
                  <a:lnTo>
                    <a:pt x="0" y="35307"/>
                  </a:lnTo>
                  <a:lnTo>
                    <a:pt x="95359" y="30491"/>
                  </a:lnTo>
                  <a:cubicBezTo>
                    <a:pt x="147382" y="25208"/>
                    <a:pt x="198643" y="17348"/>
                    <a:pt x="249013" y="7041"/>
                  </a:cubicBezTo>
                  <a:lnTo>
                    <a:pt x="27639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Freeform: Shape 30">
              <a:extLst>
                <a:ext uri="{FF2B5EF4-FFF2-40B4-BE49-F238E27FC236}">
                  <a16:creationId xmlns:a16="http://schemas.microsoft.com/office/drawing/2014/main" id="{FCE8D6A2-823D-47C9-8A0D-656FAAB6D6B4}"/>
                </a:ext>
              </a:extLst>
            </p:cNvPr>
            <p:cNvSpPr/>
            <p:nvPr/>
          </p:nvSpPr>
          <p:spPr>
            <a:xfrm>
              <a:off x="1189203" y="3349704"/>
              <a:ext cx="171729" cy="177267"/>
            </a:xfrm>
            <a:custGeom>
              <a:avLst/>
              <a:gdLst>
                <a:gd name="connsiteX0" fmla="*/ 117281 w 393679"/>
                <a:gd name="connsiteY0" fmla="*/ 0 h 488871"/>
                <a:gd name="connsiteX1" fmla="*/ 144665 w 393679"/>
                <a:gd name="connsiteY1" fmla="*/ 7041 h 488871"/>
                <a:gd name="connsiteX2" fmla="*/ 298319 w 393679"/>
                <a:gd name="connsiteY2" fmla="*/ 30491 h 488871"/>
                <a:gd name="connsiteX3" fmla="*/ 393679 w 393679"/>
                <a:gd name="connsiteY3" fmla="*/ 35307 h 488871"/>
                <a:gd name="connsiteX4" fmla="*/ 393679 w 393679"/>
                <a:gd name="connsiteY4" fmla="*/ 488871 h 488871"/>
                <a:gd name="connsiteX5" fmla="*/ 251944 w 393679"/>
                <a:gd name="connsiteY5" fmla="*/ 481714 h 488871"/>
                <a:gd name="connsiteX6" fmla="*/ 53256 w 393679"/>
                <a:gd name="connsiteY6" fmla="*/ 451390 h 488871"/>
                <a:gd name="connsiteX7" fmla="*/ 0 w 393679"/>
                <a:gd name="connsiteY7" fmla="*/ 437697 h 488871"/>
                <a:gd name="connsiteX8" fmla="*/ 117281 w 393679"/>
                <a:gd name="connsiteY8" fmla="*/ 0 h 4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679" h="488871">
                  <a:moveTo>
                    <a:pt x="117281" y="0"/>
                  </a:moveTo>
                  <a:lnTo>
                    <a:pt x="144665" y="7041"/>
                  </a:lnTo>
                  <a:cubicBezTo>
                    <a:pt x="195035" y="17348"/>
                    <a:pt x="246296" y="25208"/>
                    <a:pt x="298319" y="30491"/>
                  </a:cubicBezTo>
                  <a:lnTo>
                    <a:pt x="393679" y="35307"/>
                  </a:lnTo>
                  <a:lnTo>
                    <a:pt x="393679" y="488871"/>
                  </a:lnTo>
                  <a:lnTo>
                    <a:pt x="251944" y="481714"/>
                  </a:lnTo>
                  <a:cubicBezTo>
                    <a:pt x="184674" y="474882"/>
                    <a:pt x="118389" y="464719"/>
                    <a:pt x="53256" y="451390"/>
                  </a:cubicBezTo>
                  <a:lnTo>
                    <a:pt x="0" y="437697"/>
                  </a:lnTo>
                  <a:lnTo>
                    <a:pt x="11728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a:extLst>
                <a:ext uri="{FF2B5EF4-FFF2-40B4-BE49-F238E27FC236}">
                  <a16:creationId xmlns:a16="http://schemas.microsoft.com/office/drawing/2014/main" id="{FC53F2EC-C7CD-4A68-B3A6-4835A6BAF292}"/>
                </a:ext>
              </a:extLst>
            </p:cNvPr>
            <p:cNvSpPr txBox="1"/>
            <p:nvPr/>
          </p:nvSpPr>
          <p:spPr>
            <a:xfrm>
              <a:off x="980710" y="2536745"/>
              <a:ext cx="1172536" cy="517947"/>
            </a:xfrm>
            <a:prstGeom prst="rect">
              <a:avLst/>
            </a:prstGeom>
            <a:noFill/>
            <a:ln>
              <a:noFill/>
            </a:ln>
          </p:spPr>
          <p:txBody>
            <a:bodyPr wrap="square" rtlCol="0">
              <a:spAutoFit/>
            </a:bodyPr>
            <a:lstStyle/>
            <a:p>
              <a:r>
                <a:rPr lang="en-US" sz="2000" b="1" dirty="0">
                  <a:solidFill>
                    <a:schemeClr val="tx2"/>
                  </a:solidFill>
                  <a:latin typeface="Agency FB" panose="020B0503020202020204" pitchFamily="34" charset="0"/>
                </a:rPr>
                <a:t>40%</a:t>
              </a:r>
              <a:endParaRPr lang="en-IN" sz="2000" dirty="0">
                <a:solidFill>
                  <a:schemeClr val="tx2"/>
                </a:solidFill>
                <a:latin typeface="Agency FB" panose="020B0503020202020204" pitchFamily="34" charset="0"/>
              </a:endParaRPr>
            </a:p>
          </p:txBody>
        </p:sp>
      </p:grpSp>
    </p:spTree>
    <p:extLst>
      <p:ext uri="{BB962C8B-B14F-4D97-AF65-F5344CB8AC3E}">
        <p14:creationId xmlns:p14="http://schemas.microsoft.com/office/powerpoint/2010/main" val="28971961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13111" y="640081"/>
            <a:ext cx="5138808" cy="3592768"/>
          </a:xfrm>
          <a:noFill/>
        </p:spPr>
        <p:txBody>
          <a:bodyPr vert="horz" lIns="91440" tIns="45720" rIns="91440" bIns="45720" rtlCol="0" anchor="b">
            <a:normAutofit/>
          </a:bodyPr>
          <a:lstStyle/>
          <a:p>
            <a:pPr algn="ctr"/>
            <a:r>
              <a:rPr lang="en-US" sz="6000">
                <a:solidFill>
                  <a:schemeClr val="tx1"/>
                </a:solidFill>
              </a:rPr>
              <a:t>Block Diagram</a:t>
            </a:r>
          </a:p>
        </p:txBody>
      </p:sp>
      <p:sp>
        <p:nvSpPr>
          <p:cNvPr id="24" name="Rectangle 23">
            <a:extLst>
              <a:ext uri="{FF2B5EF4-FFF2-40B4-BE49-F238E27FC236}">
                <a16:creationId xmlns:a16="http://schemas.microsoft.com/office/drawing/2014/main" id="{8AD13924-DC7C-4339-B194-8A4EFFBF2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610758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6">
            <a:extLst>
              <a:ext uri="{FF2B5EF4-FFF2-40B4-BE49-F238E27FC236}">
                <a16:creationId xmlns:a16="http://schemas.microsoft.com/office/drawing/2014/main" id="{72458505-C9BA-445F-AE75-CFC7FF04F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480917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4" descr="A picture containing room, drawing&#10;&#10;Description automatically generated">
            <a:extLst>
              <a:ext uri="{FF2B5EF4-FFF2-40B4-BE49-F238E27FC236}">
                <a16:creationId xmlns:a16="http://schemas.microsoft.com/office/drawing/2014/main" id="{A78C2FA9-1B7A-473F-B6F3-2A58AF461D3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9" b="99556" l="0" r="99554">
                        <a14:foregroundMark x1="51786" y1="37778" x2="37946" y2="37778"/>
                        <a14:foregroundMark x1="37946" y1="37778" x2="37500" y2="50222"/>
                        <a14:foregroundMark x1="37500" y1="50222" x2="55357" y2="51111"/>
                        <a14:foregroundMark x1="55357" y1="51111" x2="54464" y2="28889"/>
                        <a14:foregroundMark x1="54464" y1="28889" x2="45982" y2="17778"/>
                        <a14:foregroundMark x1="45982" y1="17778" x2="40179" y2="35556"/>
                        <a14:foregroundMark x1="40179" y1="35556" x2="54464" y2="49333"/>
                        <a14:foregroundMark x1="54464" y1="49333" x2="51339" y2="34222"/>
                        <a14:foregroundMark x1="51339" y1="34222" x2="42857" y2="42667"/>
                        <a14:foregroundMark x1="42857" y1="42667" x2="44196" y2="48889"/>
                        <a14:foregroundMark x1="35268" y1="30667" x2="25893" y2="34667"/>
                        <a14:foregroundMark x1="25893" y1="34667" x2="26786" y2="47556"/>
                        <a14:foregroundMark x1="26786" y1="47556" x2="37500" y2="40444"/>
                        <a14:foregroundMark x1="37500" y1="40444" x2="29911" y2="28000"/>
                        <a14:foregroundMark x1="29911" y1="28000" x2="21875" y2="37333"/>
                        <a14:foregroundMark x1="21875" y1="37333" x2="24107" y2="51111"/>
                        <a14:foregroundMark x1="24107" y1="51111" x2="34375" y2="56889"/>
                        <a14:foregroundMark x1="34375" y1="56889" x2="36607" y2="56889"/>
                        <a14:foregroundMark x1="34821" y1="51556" x2="25000" y2="55556"/>
                        <a14:foregroundMark x1="25000" y1="55556" x2="33482" y2="66222"/>
                        <a14:foregroundMark x1="33482" y1="66222" x2="41964" y2="47556"/>
                        <a14:foregroundMark x1="41964" y1="47556" x2="31696" y2="35111"/>
                        <a14:foregroundMark x1="31696" y1="35111" x2="21875" y2="37333"/>
                        <a14:foregroundMark x1="21875" y1="37333" x2="20536" y2="50667"/>
                        <a14:foregroundMark x1="20536" y1="50667" x2="25000" y2="63111"/>
                        <a14:foregroundMark x1="25000" y1="63111" x2="35268" y2="63111"/>
                        <a14:foregroundMark x1="35268" y1="63111" x2="39732" y2="42222"/>
                        <a14:foregroundMark x1="39732" y1="42222" x2="28571" y2="50222"/>
                        <a14:foregroundMark x1="28571" y1="50222" x2="32589" y2="62667"/>
                        <a14:foregroundMark x1="32589" y1="62667" x2="39286" y2="45333"/>
                        <a14:foregroundMark x1="39286" y1="45333" x2="28571" y2="44444"/>
                        <a14:foregroundMark x1="28571" y1="44444" x2="27232" y2="59111"/>
                        <a14:foregroundMark x1="27232" y1="59111" x2="47321" y2="53333"/>
                        <a14:foregroundMark x1="47321" y1="53333" x2="51786" y2="39556"/>
                        <a14:foregroundMark x1="51786" y1="39556" x2="47768" y2="32000"/>
                        <a14:foregroundMark x1="32143" y1="37778" x2="23661" y2="51556"/>
                        <a14:foregroundMark x1="23661" y1="51556" x2="23214" y2="65778"/>
                        <a14:foregroundMark x1="23214" y1="65778" x2="26786" y2="81333"/>
                        <a14:foregroundMark x1="26786" y1="81333" x2="40625" y2="90667"/>
                        <a14:foregroundMark x1="40625" y1="90667" x2="51339" y2="82222"/>
                        <a14:foregroundMark x1="51339" y1="82222" x2="58929" y2="70222"/>
                        <a14:foregroundMark x1="58929" y1="70222" x2="55357" y2="57778"/>
                        <a14:foregroundMark x1="55357" y1="57778" x2="45536" y2="54222"/>
                        <a14:foregroundMark x1="45536" y1="54222" x2="40179" y2="68000"/>
                        <a14:foregroundMark x1="40179" y1="68000" x2="48214" y2="80889"/>
                        <a14:foregroundMark x1="48214" y1="80889" x2="59375" y2="73778"/>
                        <a14:foregroundMark x1="59375" y1="73778" x2="52679" y2="57778"/>
                        <a14:foregroundMark x1="52679" y1="57778" x2="39732" y2="54222"/>
                        <a14:foregroundMark x1="39732" y1="54222" x2="45089" y2="68889"/>
                        <a14:foregroundMark x1="45089" y1="68889" x2="55357" y2="70667"/>
                        <a14:foregroundMark x1="55357" y1="70667" x2="55357" y2="53333"/>
                        <a14:foregroundMark x1="55357" y1="53333" x2="46875" y2="61778"/>
                        <a14:foregroundMark x1="46875" y1="61778" x2="62054" y2="66222"/>
                        <a14:foregroundMark x1="62054" y1="66222" x2="67857" y2="52444"/>
                        <a14:foregroundMark x1="67857" y1="52444" x2="56696" y2="48889"/>
                        <a14:foregroundMark x1="56696" y1="48889" x2="53571" y2="72444"/>
                        <a14:foregroundMark x1="53571" y1="72444" x2="63839" y2="63111"/>
                        <a14:foregroundMark x1="63839" y1="63111" x2="70536" y2="46222"/>
                        <a14:foregroundMark x1="70536" y1="46222" x2="60268" y2="42667"/>
                        <a14:foregroundMark x1="60268" y1="42667" x2="57589" y2="60889"/>
                        <a14:foregroundMark x1="57589" y1="60889" x2="59375" y2="63556"/>
                        <a14:foregroundMark x1="63839" y1="37333" x2="62946" y2="22222"/>
                        <a14:foregroundMark x1="62946" y1="22222" x2="57143" y2="33333"/>
                        <a14:foregroundMark x1="57143" y1="33333" x2="68304" y2="25778"/>
                        <a14:foregroundMark x1="68304" y1="25778" x2="64286" y2="21333"/>
                        <a14:foregroundMark x1="62500" y1="79556" x2="70536" y2="61778"/>
                        <a14:foregroundMark x1="70536" y1="61778" x2="71875" y2="75556"/>
                        <a14:foregroundMark x1="71875" y1="75556" x2="72768" y2="62222"/>
                        <a14:foregroundMark x1="72768" y1="62222" x2="65179" y2="61333"/>
                        <a14:foregroundMark x1="71429" y1="62222" x2="61607" y2="49333"/>
                        <a14:foregroundMark x1="61607" y1="49333" x2="48214" y2="48444"/>
                        <a14:foregroundMark x1="48214" y1="48444" x2="47768" y2="48889"/>
                        <a14:foregroundMark x1="13393" y1="65333" x2="12946" y2="37778"/>
                        <a14:foregroundMark x1="23111" y1="15111" x2="24107" y2="12889"/>
                        <a14:foregroundMark x1="22704" y1="16018" x2="23111" y2="15111"/>
                        <a14:foregroundMark x1="12946" y1="37778" x2="22592" y2="16268"/>
                        <a14:foregroundMark x1="34194" y1="10881" x2="55357" y2="6667"/>
                        <a14:foregroundMark x1="24107" y1="12889" x2="33038" y2="11111"/>
                        <a14:foregroundMark x1="55357" y1="6667" x2="75893" y2="15111"/>
                        <a14:foregroundMark x1="75893" y1="15111" x2="84821" y2="21778"/>
                        <a14:foregroundMark x1="84821" y1="21778" x2="91518" y2="33778"/>
                        <a14:foregroundMark x1="91518" y1="33778" x2="94643" y2="46222"/>
                        <a14:foregroundMark x1="94643" y1="46222" x2="94643" y2="54540"/>
                        <a14:foregroundMark x1="91058" y1="69205" x2="89732" y2="72444"/>
                        <a14:foregroundMark x1="78314" y1="86163" x2="76786" y2="88000"/>
                        <a14:foregroundMark x1="89732" y1="72444" x2="84357" y2="78903"/>
                        <a14:foregroundMark x1="76786" y1="88444" x2="76786" y2="88444"/>
                        <a14:foregroundMark x1="75000" y1="88889" x2="72321" y2="88889"/>
                        <a14:foregroundMark x1="72321" y1="88889" x2="50893" y2="93778"/>
                        <a14:foregroundMark x1="50893" y1="93778" x2="41071" y2="92000"/>
                        <a14:foregroundMark x1="33036" y1="91111" x2="23214" y2="85333"/>
                        <a14:foregroundMark x1="20637" y1="81399" x2="9821" y2="64889"/>
                        <a14:foregroundMark x1="23214" y1="85333" x2="20914" y2="81823"/>
                        <a14:foregroundMark x1="9821" y1="64889" x2="8482" y2="37778"/>
                        <a14:foregroundMark x1="8482" y1="37778" x2="16964" y2="22667"/>
                        <a14:foregroundMark x1="6696" y1="44000" x2="0" y2="44889"/>
                        <a14:foregroundMark x1="21875" y1="14667" x2="21875" y2="14667"/>
                        <a14:foregroundMark x1="22768" y1="14667" x2="21429" y2="11111"/>
                        <a14:foregroundMark x1="31392" y1="7018" x2="29911" y2="5333"/>
                        <a14:foregroundMark x1="44643" y1="8000" x2="44643" y2="8000"/>
                        <a14:foregroundMark x1="44643" y1="8000" x2="46875" y2="889"/>
                        <a14:foregroundMark x1="47321" y1="93778" x2="48214" y2="99556"/>
                        <a14:foregroundMark x1="93750" y1="50222" x2="99554" y2="48889"/>
                        <a14:foregroundMark x1="9375" y1="29778" x2="8482" y2="27556"/>
                        <a14:backgroundMark x1="4911" y1="7111" x2="11607" y2="17333"/>
                        <a14:backgroundMark x1="11607" y1="17333" x2="13839" y2="4444"/>
                        <a14:backgroundMark x1="13839" y1="4444" x2="4018" y2="8000"/>
                        <a14:backgroundMark x1="95536" y1="60000" x2="99107" y2="68889"/>
                        <a14:backgroundMark x1="95536" y1="61333" x2="95536" y2="57333"/>
                        <a14:backgroundMark x1="94643" y1="63556" x2="95536" y2="58222"/>
                        <a14:backgroundMark x1="85268" y1="79556" x2="79018" y2="86667"/>
                        <a14:backgroundMark x1="84821" y1="81778" x2="83482" y2="80889"/>
                        <a14:backgroundMark x1="79464" y1="86667" x2="78571" y2="85778"/>
                        <a14:backgroundMark x1="39286" y1="94667" x2="33929" y2="92444"/>
                        <a14:backgroundMark x1="22321" y1="86667" x2="22321" y2="86222"/>
                        <a14:backgroundMark x1="22321" y1="15111" x2="22321" y2="15111"/>
                        <a14:backgroundMark x1="33036" y1="8000" x2="30357" y2="4444"/>
                        <a14:backgroundMark x1="21875" y1="14222" x2="20982" y2="11111"/>
                        <a14:backgroundMark x1="95089" y1="58667" x2="94643" y2="60889"/>
                        <a14:backgroundMark x1="446" y1="889" x2="0" y2="41778"/>
                      </a14:backgroundRemoval>
                    </a14:imgEffect>
                  </a14:imgLayer>
                </a14:imgProps>
              </a:ext>
              <a:ext uri="{28A0092B-C50C-407E-A947-70E740481C1C}">
                <a14:useLocalDpi xmlns:a14="http://schemas.microsoft.com/office/drawing/2010/main" val="0"/>
              </a:ext>
            </a:extLst>
          </a:blip>
          <a:stretch>
            <a:fillRect/>
          </a:stretch>
        </p:blipFill>
        <p:spPr>
          <a:xfrm>
            <a:off x="10355060" y="172476"/>
            <a:ext cx="1601240" cy="1333500"/>
          </a:xfrm>
          <a:prstGeom prst="rect">
            <a:avLst/>
          </a:prstGeom>
          <a:noFill/>
          <a:ln>
            <a:noFill/>
            <a:prstDash val="solid"/>
          </a:ln>
        </p:spPr>
      </p:pic>
      <p:pic>
        <p:nvPicPr>
          <p:cNvPr id="9" name="Picture 8">
            <a:extLst>
              <a:ext uri="{FF2B5EF4-FFF2-40B4-BE49-F238E27FC236}">
                <a16:creationId xmlns:a16="http://schemas.microsoft.com/office/drawing/2014/main" id="{A0CD24D9-2B6F-4EFD-9913-EF32EE6195C1}"/>
              </a:ext>
            </a:extLst>
          </p:cNvPr>
          <p:cNvPicPr>
            <a:picLocks noChangeAspect="1"/>
          </p:cNvPicPr>
          <p:nvPr/>
        </p:nvPicPr>
        <p:blipFill>
          <a:blip r:embed="rId4"/>
          <a:stretch>
            <a:fillRect/>
          </a:stretch>
        </p:blipFill>
        <p:spPr>
          <a:xfrm>
            <a:off x="646746" y="640080"/>
            <a:ext cx="4809174" cy="559010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otalTime>34641</TotalTime>
  <Words>1831</Words>
  <Application>Microsoft Office PowerPoint</Application>
  <PresentationFormat>Widescreen</PresentationFormat>
  <Paragraphs>166</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Agency FB</vt:lpstr>
      <vt:lpstr>Arial</vt:lpstr>
      <vt:lpstr>Bookman Old Style</vt:lpstr>
      <vt:lpstr>Calibri</vt:lpstr>
      <vt:lpstr>Franklin Gothic Book</vt:lpstr>
      <vt:lpstr>Times New Roman</vt:lpstr>
      <vt:lpstr>Wingdings</vt:lpstr>
      <vt:lpstr>1_RetrospectVTI</vt:lpstr>
      <vt:lpstr>A Novel Approach to Apply Different Algorithms to Predict COVID-19 Disease</vt:lpstr>
      <vt:lpstr>Contents</vt:lpstr>
      <vt:lpstr>Abstract </vt:lpstr>
      <vt:lpstr>Introduction</vt:lpstr>
      <vt:lpstr>Literature Survey </vt:lpstr>
      <vt:lpstr>Problem Statement</vt:lpstr>
      <vt:lpstr>Disadvantages of Existing System</vt:lpstr>
      <vt:lpstr>Proposed System</vt:lpstr>
      <vt:lpstr>Block Diagram</vt:lpstr>
      <vt:lpstr>Technologies Used</vt:lpstr>
      <vt:lpstr>Output Screenshots</vt:lpstr>
      <vt:lpstr>Continued…</vt:lpstr>
      <vt:lpstr>Continued…</vt:lpstr>
      <vt:lpstr>Continued…</vt:lpstr>
      <vt:lpstr>Conclusion</vt:lpstr>
      <vt:lpstr>Future Scope </vt:lpstr>
      <vt:lpstr>References</vt:lpstr>
      <vt:lpstr>Continued…</vt:lpstr>
      <vt:lpstr>Plan of Action</vt:lpstr>
      <vt:lpstr>Continued…</vt:lpstr>
      <vt:lpstr>Deployment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GuidoBot: A Novel Approach for Assisting Faculty in Tracking Goals and Finding Tasks</dc:title>
  <dc:creator>utlapally mahesh</dc:creator>
  <cp:lastModifiedBy>utlapally mahesh</cp:lastModifiedBy>
  <cp:revision>378</cp:revision>
  <dcterms:created xsi:type="dcterms:W3CDTF">2021-01-18T17:24:51Z</dcterms:created>
  <dcterms:modified xsi:type="dcterms:W3CDTF">2021-03-29T01:11:06Z</dcterms:modified>
</cp:coreProperties>
</file>