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79" autoAdjust="0"/>
    <p:restoredTop sz="94660"/>
  </p:normalViewPr>
  <p:slideViewPr>
    <p:cSldViewPr>
      <p:cViewPr varScale="1">
        <p:scale>
          <a:sx n="68" d="100"/>
          <a:sy n="68"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7DFD8D51-76CB-40BC-8163-0A7871B762BB}" type="datetimeFigureOut">
              <a:rPr lang="en-US" smtClean="0"/>
              <a:t>2/28/2024</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E948359-B2C3-469B-AB5A-BBA6E1108BF1}"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FD8D51-76CB-40BC-8163-0A7871B762BB}" type="datetimeFigureOut">
              <a:rPr lang="en-US" smtClean="0"/>
              <a:t>2/28/2024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948359-B2C3-469B-AB5A-BBA6E1108BF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FD8D51-76CB-40BC-8163-0A7871B762BB}" type="datetimeFigureOut">
              <a:rPr lang="en-US" smtClean="0"/>
              <a:t>2/28/2024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948359-B2C3-469B-AB5A-BBA6E1108BF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FD8D51-76CB-40BC-8163-0A7871B762BB}" type="datetimeFigureOut">
              <a:rPr lang="en-US" smtClean="0"/>
              <a:t>2/28/2024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948359-B2C3-469B-AB5A-BBA6E1108BF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7DFD8D51-76CB-40BC-8163-0A7871B762BB}" type="datetimeFigureOut">
              <a:rPr lang="en-US" smtClean="0"/>
              <a:t>2/28/2024</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E948359-B2C3-469B-AB5A-BBA6E1108BF1}"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DFD8D51-76CB-40BC-8163-0A7871B762BB}" type="datetimeFigureOut">
              <a:rPr lang="en-US" smtClean="0"/>
              <a:t>2/28/2024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E948359-B2C3-469B-AB5A-BBA6E1108BF1}"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DFD8D51-76CB-40BC-8163-0A7871B762BB}" type="datetimeFigureOut">
              <a:rPr lang="en-US" smtClean="0"/>
              <a:t>2/28/2024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E948359-B2C3-469B-AB5A-BBA6E1108BF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DFD8D51-76CB-40BC-8163-0A7871B762BB}" type="datetimeFigureOut">
              <a:rPr lang="en-US" smtClean="0"/>
              <a:t>2/28/2024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E948359-B2C3-469B-AB5A-BBA6E1108BF1}"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DFD8D51-76CB-40BC-8163-0A7871B762BB}" type="datetimeFigureOut">
              <a:rPr lang="en-US" smtClean="0"/>
              <a:t>2/28/2024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E948359-B2C3-469B-AB5A-BBA6E1108B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7DFD8D51-76CB-40BC-8163-0A7871B762BB}" type="datetimeFigureOut">
              <a:rPr lang="en-US" smtClean="0"/>
              <a:t>2/28/2024</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E948359-B2C3-469B-AB5A-BBA6E1108BF1}"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7DFD8D51-76CB-40BC-8163-0A7871B762BB}" type="datetimeFigureOut">
              <a:rPr lang="en-US" smtClean="0"/>
              <a:t>2/28/2024</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E948359-B2C3-469B-AB5A-BBA6E1108BF1}"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7DFD8D51-76CB-40BC-8163-0A7871B762BB}" type="datetimeFigureOut">
              <a:rPr lang="en-US" smtClean="0"/>
              <a:t>2/28/2024</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E948359-B2C3-469B-AB5A-BBA6E1108BF1}"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Hotel Management </a:t>
            </a:r>
            <a:endParaRPr lang="en-US" dirty="0"/>
          </a:p>
        </p:txBody>
      </p:sp>
      <p:sp>
        <p:nvSpPr>
          <p:cNvPr id="3" name="Subtitle 2"/>
          <p:cNvSpPr>
            <a:spLocks noGrp="1"/>
          </p:cNvSpPr>
          <p:nvPr>
            <p:ph type="subTitle" idx="1"/>
          </p:nvPr>
        </p:nvSpPr>
        <p:spPr>
          <a:xfrm>
            <a:off x="2133600" y="2819400"/>
            <a:ext cx="6553200" cy="3581400"/>
          </a:xfrm>
        </p:spPr>
        <p:txBody>
          <a:bodyPr>
            <a:normAutofit/>
          </a:bodyPr>
          <a:lstStyle/>
          <a:p>
            <a:r>
              <a:rPr lang="en-US" dirty="0" smtClean="0"/>
              <a:t>ARISHA SHAHID</a:t>
            </a:r>
          </a:p>
          <a:p>
            <a:r>
              <a:rPr lang="en-US" dirty="0" smtClean="0"/>
              <a:t>FABIHA ZEHRA</a:t>
            </a:r>
          </a:p>
          <a:p>
            <a:r>
              <a:rPr lang="en-US" dirty="0" smtClean="0"/>
              <a:t>UMAIYA AMJAD</a:t>
            </a:r>
          </a:p>
          <a:p>
            <a:endParaRPr lang="en-US" dirty="0" smtClean="0"/>
          </a:p>
          <a:p>
            <a:endParaRPr lang="en-US" dirty="0" smtClean="0"/>
          </a:p>
          <a:p>
            <a:endParaRPr lang="en-US" dirty="0" smtClean="0"/>
          </a:p>
          <a:p>
            <a:r>
              <a:rPr lang="en-US" dirty="0" smtClean="0"/>
              <a:t>Final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9.Analyze </a:t>
            </a:r>
            <a:r>
              <a:rPr lang="en-US" sz="3600" dirty="0" smtClean="0"/>
              <a:t>your customer </a:t>
            </a:r>
            <a:r>
              <a:rPr lang="en-US" sz="3600" dirty="0" err="1" smtClean="0"/>
              <a:t>baseMarket</a:t>
            </a:r>
            <a:endParaRPr lang="en-US" sz="3600"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Market </a:t>
            </a:r>
            <a:r>
              <a:rPr lang="en-US" dirty="0" smtClean="0">
                <a:latin typeface="Times New Roman" pitchFamily="18" charset="0"/>
                <a:cs typeface="Times New Roman" pitchFamily="18" charset="0"/>
              </a:rPr>
              <a:t>and guest segmentation is another important benefit of the right guest management software system. The GM and Marketing Managers can keep track of the different types of visitors, with key demographic breakdowns such as age, gender and nationality</a:t>
            </a:r>
            <a:r>
              <a:rPr lang="en-US" dirty="0" smtClean="0">
                <a:latin typeface="Times New Roman" pitchFamily="18" charset="0"/>
                <a:cs typeface="Times New Roman" pitchFamily="18" charset="0"/>
              </a:rPr>
              <a:t>. This </a:t>
            </a:r>
            <a:r>
              <a:rPr lang="en-US" dirty="0" smtClean="0">
                <a:latin typeface="Times New Roman" pitchFamily="18" charset="0"/>
                <a:cs typeface="Times New Roman" pitchFamily="18" charset="0"/>
              </a:rPr>
              <a:t>data allows you to make informed decisions on your marketing strategy. and increase the long-term revenue trends of your business.</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10. Transform your </a:t>
            </a:r>
            <a:r>
              <a:rPr lang="en-US" dirty="0" smtClean="0"/>
              <a:t>property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many benefits of a hotel management system could help you grow your business in a short amount of time. If you’re not currently using the right solution, migrating to a more modern software could help you see big improvement almost </a:t>
            </a:r>
            <a:r>
              <a:rPr lang="en-US" dirty="0" smtClean="0">
                <a:latin typeface="Times New Roman" pitchFamily="18" charset="0"/>
                <a:cs typeface="Times New Roman" pitchFamily="18" charset="0"/>
              </a:rPr>
              <a:t>immediately .</a:t>
            </a:r>
            <a:r>
              <a:rPr lang="en-US" dirty="0" smtClean="0">
                <a:latin typeface="Times New Roman" pitchFamily="18" charset="0"/>
                <a:cs typeface="Times New Roman" pitchFamily="18" charset="0"/>
              </a:rPr>
              <a:t>This can have lasting benefits that extend beyond the day-to-day usage of the system – it can also encourage a mindset shift and transform the way you and your team works. Here are some examples of how moving to the right hospitality cloud transformed these properties.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endParaRPr lang="en-US" dirty="0"/>
          </a:p>
        </p:txBody>
      </p:sp>
      <p:sp>
        <p:nvSpPr>
          <p:cNvPr id="3" name="Content Placeholder 2"/>
          <p:cNvSpPr>
            <a:spLocks noGrp="1"/>
          </p:cNvSpPr>
          <p:nvPr>
            <p:ph idx="1"/>
          </p:nvPr>
        </p:nvSpPr>
        <p:spPr/>
        <p:txBody>
          <a:bodyPr/>
          <a:lstStyle/>
          <a:p>
            <a:r>
              <a:rPr lang="en-US" dirty="0" smtClean="0"/>
              <a:t>If there is a power failure while making a reservation, all the information has to be. ...If there is a power cut while there is a check-in or check-out, the guest need to wait. ...All the staff needs to be trained on the software</a:t>
            </a:r>
            <a:r>
              <a:rPr lang="en-US" dirty="0" smtClean="0"/>
              <a:t>. The </a:t>
            </a:r>
            <a:r>
              <a:rPr lang="en-US" dirty="0" smtClean="0"/>
              <a:t>software needs to be renewed each year.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7938" y="2057400"/>
            <a:ext cx="5515862" cy="923330"/>
          </a:xfrm>
          <a:prstGeom prst="rect">
            <a:avLst/>
          </a:prstGeom>
          <a:noFill/>
        </p:spPr>
        <p:txBody>
          <a:bodyPr wrap="square" lIns="91440" tIns="45720" rIns="91440" bIns="45720">
            <a:spAutoFit/>
          </a:bodyPr>
          <a:lstStyle/>
          <a:p>
            <a:pPr algn="ctr"/>
            <a:r>
              <a:rPr lang="en-US" sz="54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 </a:t>
            </a:r>
            <a:endParaRPr lang="en-US" sz="54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Save time on admin </a:t>
            </a:r>
            <a:r>
              <a:rPr lang="en-US" dirty="0" smtClean="0"/>
              <a:t>tasks</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right hotel management software will vastly cut down the time you spend on manual administrative tasks. The software does the majority of the work and lets you divert your time to more important tasks, such as serving your guests</a:t>
            </a:r>
            <a:r>
              <a:rPr lang="en-US" dirty="0" smtClean="0">
                <a:latin typeface="Times New Roman" pitchFamily="18" charset="0"/>
                <a:cs typeface="Times New Roman" pitchFamily="18" charset="0"/>
              </a:rPr>
              <a:t>. More </a:t>
            </a:r>
            <a:r>
              <a:rPr lang="en-US" dirty="0" smtClean="0">
                <a:latin typeface="Times New Roman" pitchFamily="18" charset="0"/>
                <a:cs typeface="Times New Roman" pitchFamily="18" charset="0"/>
              </a:rPr>
              <a:t>than any other software you use, a hotel management system will touch every department at your property. Front of house, revenue management, housekeeping… If you pick the right solution, you can make significant time savings across almost every area of your business, also boosting your staff’s productivity and satisfaction.</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Develop strong relationships with your </a:t>
            </a:r>
            <a:r>
              <a:rPr lang="en-US" dirty="0" smtClean="0"/>
              <a:t>guests</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more streamlined check-in and check-out experience will boost your guest happiness. And that’s only the tip of the iceberg – anything from improved communication and additional services will also heighten guest loyalty. Choosing the best property management software will likely mean an increased level of retention in both guests and staff.</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Increase your online </a:t>
            </a:r>
            <a:r>
              <a:rPr lang="en-US" dirty="0" smtClean="0"/>
              <a:t>visibility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right software is an important factor in developing your online presence. You can integrate guest-facing software like hotel booking engines, chat bots and a guest portal with your website design, enabling you to instantly accept online reservations and make guests feel confident in their choice to book directly with </a:t>
            </a:r>
            <a:r>
              <a:rPr lang="en-US" dirty="0" err="1" smtClean="0">
                <a:latin typeface="Times New Roman" pitchFamily="18" charset="0"/>
                <a:cs typeface="Times New Roman" pitchFamily="18" charset="0"/>
              </a:rPr>
              <a:t>you.Google</a:t>
            </a:r>
            <a:r>
              <a:rPr lang="en-US" dirty="0" smtClean="0">
                <a:latin typeface="Times New Roman" pitchFamily="18" charset="0"/>
                <a:cs typeface="Times New Roman" pitchFamily="18" charset="0"/>
              </a:rPr>
              <a:t> values and assesses the user experience on websites, and those that offer a better user journey and interface will rank higher on Google searches – and other search engines.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Implement an effective revenue management </a:t>
            </a:r>
            <a:r>
              <a:rPr lang="en-US" dirty="0" smtClean="0"/>
              <a:t>system</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otel </a:t>
            </a:r>
            <a:r>
              <a:rPr lang="en-US" dirty="0" smtClean="0">
                <a:latin typeface="Times New Roman" pitchFamily="18" charset="0"/>
                <a:cs typeface="Times New Roman" pitchFamily="18" charset="0"/>
              </a:rPr>
              <a:t>management systems include pricing tools and other features to optimize revenue</a:t>
            </a:r>
            <a:r>
              <a:rPr lang="en-US" dirty="0" smtClean="0">
                <a:latin typeface="Times New Roman" pitchFamily="18" charset="0"/>
                <a:cs typeface="Times New Roman" pitchFamily="18" charset="0"/>
              </a:rPr>
              <a:t>. Gone </a:t>
            </a:r>
            <a:r>
              <a:rPr lang="en-US" dirty="0" smtClean="0">
                <a:latin typeface="Times New Roman" pitchFamily="18" charset="0"/>
                <a:cs typeface="Times New Roman" pitchFamily="18" charset="0"/>
              </a:rPr>
              <a:t>are the days of having just a peak season price and a low season price – if you’re not setting prices in a more sophisticated manner, you’re losing out on bookings and not making the most of the guests that do book. You should be able to create and customize product rates, rate dependencies, and special offers and rules such as package rates.</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Manage distribution </a:t>
            </a:r>
            <a:r>
              <a:rPr lang="en-US" dirty="0" smtClean="0"/>
              <a:t>functions</a:t>
            </a:r>
            <a:endParaRPr lang="en-US" dirty="0"/>
          </a:p>
        </p:txBody>
      </p:sp>
      <p:sp>
        <p:nvSpPr>
          <p:cNvPr id="3" name="Content Placeholder 2"/>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 </a:t>
            </a:r>
            <a:r>
              <a:rPr lang="en-US" dirty="0" smtClean="0">
                <a:latin typeface="Times New Roman" pitchFamily="18" charset="0"/>
                <a:cs typeface="Times New Roman" pitchFamily="18" charset="0"/>
              </a:rPr>
              <a:t>modern hospitality cloud should be able to easily connect to a channel manager so you can advertise across many channels and easily promote your business across the industry’s OTAs and third party booking services</a:t>
            </a:r>
            <a:r>
              <a:rPr lang="en-US" dirty="0" smtClean="0">
                <a:latin typeface="Times New Roman" pitchFamily="18" charset="0"/>
                <a:cs typeface="Times New Roman" pitchFamily="18" charset="0"/>
              </a:rPr>
              <a:t>. It </a:t>
            </a:r>
            <a:r>
              <a:rPr lang="en-US" dirty="0" smtClean="0">
                <a:latin typeface="Times New Roman" pitchFamily="18" charset="0"/>
                <a:cs typeface="Times New Roman" pitchFamily="18" charset="0"/>
              </a:rPr>
              <a:t>provides real-time information that will help you grow your number of reservations and spread awareness of your property.</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Increase </a:t>
            </a:r>
            <a:r>
              <a:rPr lang="en-US" dirty="0" smtClean="0"/>
              <a:t>bookings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Every </a:t>
            </a:r>
            <a:r>
              <a:rPr lang="en-US" dirty="0" smtClean="0">
                <a:latin typeface="Times New Roman" pitchFamily="18" charset="0"/>
                <a:cs typeface="Times New Roman" pitchFamily="18" charset="0"/>
              </a:rPr>
              <a:t>feature in your hotel management system should work to improve your overall number of bookings. Whether you intend to explore new markets or boost bookings in low season, the right software system is all about optimizing and maximizing what you can achieve</a:t>
            </a:r>
            <a:r>
              <a:rPr lang="en-US" dirty="0" smtClean="0">
                <a:latin typeface="Times New Roman" pitchFamily="18" charset="0"/>
                <a:cs typeface="Times New Roman" pitchFamily="18" charset="0"/>
              </a:rPr>
              <a:t>. Revenue </a:t>
            </a:r>
            <a:r>
              <a:rPr lang="en-US" dirty="0" smtClean="0">
                <a:latin typeface="Times New Roman" pitchFamily="18" charset="0"/>
                <a:cs typeface="Times New Roman" pitchFamily="18" charset="0"/>
              </a:rPr>
              <a:t>management and a direct booking engine are two obvious features that will help you in this regard, but everything from integrations to smart reporting and automation will ultimately contribute.</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Accurate daily </a:t>
            </a:r>
            <a:r>
              <a:rPr lang="en-US" dirty="0" smtClean="0"/>
              <a:t>reports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Hotel </a:t>
            </a:r>
            <a:r>
              <a:rPr lang="en-US" dirty="0" smtClean="0">
                <a:latin typeface="Times New Roman" pitchFamily="18" charset="0"/>
                <a:cs typeface="Times New Roman" pitchFamily="18" charset="0"/>
              </a:rPr>
              <a:t>management, finance and revenue teams will have access to accurate daily earnings reports thanks to data-savvy hotel management software</a:t>
            </a:r>
            <a:r>
              <a:rPr lang="en-US" dirty="0" smtClean="0">
                <a:latin typeface="Times New Roman" pitchFamily="18" charset="0"/>
                <a:cs typeface="Times New Roman" pitchFamily="18" charset="0"/>
              </a:rPr>
              <a:t>. Meanwhile</a:t>
            </a:r>
            <a:r>
              <a:rPr lang="en-US" dirty="0" smtClean="0">
                <a:latin typeface="Times New Roman" pitchFamily="18" charset="0"/>
                <a:cs typeface="Times New Roman" pitchFamily="18" charset="0"/>
              </a:rPr>
              <a:t>, operations and marketing reports will help you and your team to make reliable, data-driven decisions across your business</a:t>
            </a:r>
            <a:r>
              <a:rPr lang="en-US" dirty="0" smtClean="0">
                <a:latin typeface="Times New Roman" pitchFamily="18" charset="0"/>
                <a:cs typeface="Times New Roman" pitchFamily="18" charset="0"/>
              </a:rPr>
              <a:t>. If </a:t>
            </a:r>
            <a:r>
              <a:rPr lang="en-US" dirty="0" smtClean="0">
                <a:latin typeface="Times New Roman" pitchFamily="18" charset="0"/>
                <a:cs typeface="Times New Roman" pitchFamily="18" charset="0"/>
              </a:rPr>
              <a:t>everything is in the cloud, these invaluable metrics are at your fingertips whenever you need them, without the need for time-consuming manual exporting and compiling.</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100" dirty="0" smtClean="0"/>
              <a:t>8. Prevent double bookings and manual </a:t>
            </a:r>
            <a:r>
              <a:rPr lang="en-US" sz="4100" dirty="0" smtClean="0"/>
              <a:t>errors</a:t>
            </a:r>
            <a:endParaRPr lang="en-US" sz="4100"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Hospitality </a:t>
            </a:r>
            <a:r>
              <a:rPr lang="en-US" dirty="0" smtClean="0">
                <a:latin typeface="Times New Roman" pitchFamily="18" charset="0"/>
                <a:cs typeface="Times New Roman" pitchFamily="18" charset="0"/>
              </a:rPr>
              <a:t>management software systems are programmed to avoid double bookings and </a:t>
            </a:r>
            <a:r>
              <a:rPr lang="en-US" dirty="0" err="1" smtClean="0">
                <a:latin typeface="Times New Roman" pitchFamily="18" charset="0"/>
                <a:cs typeface="Times New Roman" pitchFamily="18" charset="0"/>
              </a:rPr>
              <a:t>overbookings</a:t>
            </a:r>
            <a:r>
              <a:rPr lang="en-US" dirty="0" smtClean="0">
                <a:latin typeface="Times New Roman" pitchFamily="18" charset="0"/>
                <a:cs typeface="Times New Roman" pitchFamily="18" charset="0"/>
              </a:rPr>
              <a:t>. Thanks to task automation, they also help prevent errors when front desk staff are inputting important customer data like name, passport details, and card numbers</a:t>
            </a:r>
            <a:r>
              <a:rPr lang="en-US" dirty="0" smtClean="0">
                <a:latin typeface="Times New Roman" pitchFamily="18" charset="0"/>
                <a:cs typeface="Times New Roman" pitchFamily="18" charset="0"/>
              </a:rPr>
              <a:t>. This </a:t>
            </a:r>
            <a:r>
              <a:rPr lang="en-US" dirty="0" smtClean="0">
                <a:latin typeface="Times New Roman" pitchFamily="18" charset="0"/>
                <a:cs typeface="Times New Roman" pitchFamily="18" charset="0"/>
              </a:rPr>
              <a:t>means a better guest experience (no awkward follow up conversations asking for their correct details), more time for staff to focus on their important work, and more reliable business data and reporting.</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26</TotalTime>
  <Words>906</Words>
  <Application>Microsoft Office PowerPoint</Application>
  <PresentationFormat>On-screen Show (4:3)</PresentationFormat>
  <Paragraphs>31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Foundry</vt:lpstr>
      <vt:lpstr>Hotel Management </vt:lpstr>
      <vt:lpstr>1. Save time on admin tasks</vt:lpstr>
      <vt:lpstr>2. Develop strong relationships with your guests</vt:lpstr>
      <vt:lpstr>3. Increase your online visibility</vt:lpstr>
      <vt:lpstr>4. Implement an effective revenue management system</vt:lpstr>
      <vt:lpstr>5. Manage distribution functions</vt:lpstr>
      <vt:lpstr>6. Increase bookings</vt:lpstr>
      <vt:lpstr>7. Accurate daily reports</vt:lpstr>
      <vt:lpstr>8. Prevent double bookings and manual errors</vt:lpstr>
      <vt:lpstr>9.Analyze your customer baseMarket</vt:lpstr>
      <vt:lpstr>10. Transform your property</vt:lpstr>
      <vt:lpstr>Disadvantages      </vt:lpstr>
      <vt:lpstr>Slide 13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dc:title>
  <dc:creator>AREEBA</dc:creator>
  <cp:lastModifiedBy>AREEBA</cp:lastModifiedBy>
  <cp:revision>3</cp:revision>
  <dcterms:created xsi:type="dcterms:W3CDTF">2024-02-28T17:11:59Z</dcterms:created>
  <dcterms:modified xsi:type="dcterms:W3CDTF">2024-02-28T17:38:45Z</dcterms:modified>
</cp:coreProperties>
</file>