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E259-21B2-4041-8B75-7CA93A469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E1F2F-341A-C147-96E9-A1A6692B5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1864-0384-384F-BA41-AF2AE66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AB89E-16C8-D546-B784-2C878754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4BA5-11F7-604F-94AA-23872E6B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C12-34BF-E344-9CBD-6074C015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D7A00-7FBD-264A-9E15-E6115F4C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A589-DA3D-CA4F-A1DE-2D72262D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30C6-35E9-C74F-9511-0416533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D137-42A4-7A4A-AA5B-B3C66061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12187-052A-C546-91F8-0D63672DC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12BD2-3F70-7A40-9AB9-FCB8516FF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EB75-BD65-AA42-AC11-43D0BF2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AD96-6C21-984C-A4AD-3CECFA77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30A7-9AD4-974F-AE5D-0411D40C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C4CB-61E9-2344-9824-B5458F36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02FF-22C7-3045-B3A6-DB6B5324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C498-234A-1049-878B-6167297C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6E24-2B3D-AE42-8719-126FFF1C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373-3096-E943-BAD9-955A1A09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D375-92DE-3246-9C13-052DFADD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0A3B-FDE0-D14F-A1A4-F607A7E61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211E-27D2-BB47-8556-121DD35D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142C-F689-A84C-A4CB-C63ED6DB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F6DD-0DE2-6049-9B6F-52AA80C2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AD41-8C5A-FE40-B512-5D3DA373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B32D-0B1C-5349-BE8E-D8FB54A94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6969-D921-8D45-820F-3BF266B4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04DC9-697E-844F-AC76-FDDD56F9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880A-34A4-E746-A681-8B68C0A3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7AB44-46D2-844E-8F0E-18D0CF97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868E-9DF1-0149-A6C0-0AE348E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3369-26DB-9247-940D-170E015E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F8DF4-36F2-F140-BD5D-E9690554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64BB7-A268-BE48-8A59-C7C45F7AA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70E1D-F7DC-5440-A5B2-78AC87E01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EFA25-1DEB-D94B-B45C-E2F72429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A61AC-C82F-9A49-839C-A9CCA97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6493E-750B-2E4B-926B-91D79CB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CA00-93B4-6446-BA76-2D3A24B4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FE020-5255-1C4D-BC79-FA0E8090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75BE2-9F34-AB4D-B531-E28D1C07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82AAE-3800-1147-9A67-43E6E279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2465A-65AF-164A-ACD3-4A84550E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8D049-18E5-184F-BABE-97B4AA12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16BB-6565-D74A-9BDE-8B3B70C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34C-3AD5-0B4D-9298-7A409CCF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3163-1999-7C4F-8213-DACB7D2E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0A7F-F4CD-034F-AB79-C45917E0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7EA70-FAD2-F244-803D-A373F03F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F539-F300-C741-B818-F707903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A2FBD-AAE6-F84E-8EDB-222F82F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E5F6-938B-E545-9602-C140984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49B0A-0468-7046-A11A-852A35A4E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21420-F84A-8145-8DEE-D1C4A8BE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570E6-834C-364E-B9AD-4DB271C8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C5210-AB6D-9043-9151-93C6590E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336F4-5985-2246-977B-897017B1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31577-992D-264D-B6A5-6B703E03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D746-AAC6-F84C-8079-96500068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BF52-01BE-164B-83AF-9E99BD505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CEC4-7E95-3543-B8B2-B9203D835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9D92-227D-3E43-AD6A-E7775A895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F5B7-98A8-DE4C-B2C7-75C6DE8DB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22374-EBFE-4046-9386-3F4C51040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D3DD10-3494-694B-831F-BDF298CA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6258"/>
            <a:ext cx="6019800" cy="565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E49AE-30F3-754B-B109-3D504738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6258"/>
            <a:ext cx="6019800" cy="56515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399DEE-66A9-414C-B0CA-5412D3D5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984" y="1543515"/>
            <a:ext cx="4154424" cy="277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4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Mehmood Imam</dc:creator>
  <cp:lastModifiedBy>Umair Mehmood Imam</cp:lastModifiedBy>
  <cp:revision>2</cp:revision>
  <dcterms:created xsi:type="dcterms:W3CDTF">2019-11-10T19:48:39Z</dcterms:created>
  <dcterms:modified xsi:type="dcterms:W3CDTF">2019-11-10T20:17:09Z</dcterms:modified>
</cp:coreProperties>
</file>