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E259-21B2-4041-8B75-7CA93A46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1F2F-341A-C147-96E9-A1A6692B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1864-0384-384F-BA41-AF2AE66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B89E-16C8-D546-B784-2C87875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4BA5-11F7-604F-94AA-23872E6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C12-34BF-E344-9CBD-6074C015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D7A00-7FBD-264A-9E15-E6115F4C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A589-DA3D-CA4F-A1DE-2D72262D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30C6-35E9-C74F-9511-0416533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D137-42A4-7A4A-AA5B-B3C66061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2187-052A-C546-91F8-0D63672D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2BD2-3F70-7A40-9AB9-FCB8516F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EB75-BD65-AA42-AC11-43D0BF2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AD96-6C21-984C-A4AD-3CECFA7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30A7-9AD4-974F-AE5D-0411D40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C4CB-61E9-2344-9824-B5458F36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2FF-22C7-3045-B3A6-DB6B532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C498-234A-1049-878B-6167297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6E24-2B3D-AE42-8719-126FFF1C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373-3096-E943-BAD9-955A1A0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D375-92DE-3246-9C13-052DFADD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0A3B-FDE0-D14F-A1A4-F607A7E6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211E-27D2-BB47-8556-121DD35D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142C-F689-A84C-A4CB-C63ED6D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F6DD-0DE2-6049-9B6F-52AA80C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AD41-8C5A-FE40-B512-5D3DA373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B32D-0B1C-5349-BE8E-D8FB54A9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6969-D921-8D45-820F-3BF266B4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04DC9-697E-844F-AC76-FDDD56F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880A-34A4-E746-A681-8B68C0A3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AB44-46D2-844E-8F0E-18D0CF9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68E-9DF1-0149-A6C0-0AE348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3369-26DB-9247-940D-170E015E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8DF4-36F2-F140-BD5D-E9690554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4BB7-A268-BE48-8A59-C7C45F7A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70E1D-F7DC-5440-A5B2-78AC87E01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EFA25-1DEB-D94B-B45C-E2F7242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61AC-C82F-9A49-839C-A9CCA97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493E-750B-2E4B-926B-91D79CB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CA00-93B4-6446-BA76-2D3A24B4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E020-5255-1C4D-BC79-FA0E8090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75BE2-9F34-AB4D-B531-E28D1C0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2AAE-3800-1147-9A67-43E6E27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2465A-65AF-164A-ACD3-4A84550E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8D049-18E5-184F-BABE-97B4AA1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16BB-6565-D74A-9BDE-8B3B70C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34C-3AD5-0B4D-9298-7A409CC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3163-1999-7C4F-8213-DACB7D2E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0A7F-F4CD-034F-AB79-C45917E0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EA70-FAD2-F244-803D-A373F03F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F539-F300-C741-B818-F70790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2FBD-AAE6-F84E-8EDB-222F82F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E5F6-938B-E545-9602-C140984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9B0A-0468-7046-A11A-852A35A4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1420-F84A-8145-8DEE-D1C4A8BE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70E6-834C-364E-B9AD-4DB271C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5210-AB6D-9043-9151-93C6590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36F4-5985-2246-977B-897017B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1577-992D-264D-B6A5-6B703E0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D746-AAC6-F84C-8079-9650006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BF52-01BE-164B-83AF-9E99BD50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CEC4-7E95-3543-B8B2-B9203D835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9D92-227D-3E43-AD6A-E7775A89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D3DD10-3494-694B-831F-BDF298CA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6258"/>
            <a:ext cx="6019800" cy="565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E49AE-30F3-754B-B109-3D50473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258"/>
            <a:ext cx="6019800" cy="56515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99DEE-66A9-414C-B0CA-5412D3D5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84" y="1543515"/>
            <a:ext cx="4154424" cy="277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DFC5DD6-B295-B94B-BACD-BCFE1F9B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1" y="1334008"/>
            <a:ext cx="1771693" cy="10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:image/jpeg;base64,/9j/4AAQSkZJRgABAQAAAQABAAD/2wCEAAkGBxIPEA8PEBAVEBAPEA8RDxEREBUVFxAVFRUWFhUSFRUZHSggGBonGxUVITEhKCkrMS4uFx8zODMsOCgtLjcBCgoKDg0OFhAQGzclIB83Nzc1Nis0NTctNzItNzItODctLzcyMzUuKzcrLS0vLS0rLS8tLTEtKy0tLy0tNzU4Lf/AABEIAHABwAMBIgACEQEDEQH/xAAcAAEAAgMBAQEAAAAAAAAAAAAABAYBBQcDAgj/xABEEAACAgIBAgMEBQkFBQkAAAABAgADBBESBSEGEzEUIkFRFjJTYXEHFUJSgZGSodEjM3STsQg0NlTBJHJ1orKztMPh/8QAGgEBAQEBAQEBAAAAAAAAAAAAAAUEBgECA//EACwRAQABAwICCQQDAAAAAAAAAAABAgMEBRESExQhMUFSU2FxkQYVMlGh4fD/2gAMAwEAAhEDEQA/AO4xEQEREBETEDMTEzARExuBmIiAiIgIiICIiAiIgIiICIiAiIgIiICIiAiIgIiICIiAiIgIiICIiAiIgIiICIiAiIgIiICIiAiIgIiICJ8WtoE/IEyifTDI+Vf3e6f6z97ONXe34O5hzNQs4nDzO/8AS/SL1HI8qqyz14IzDf3CUr6X5Pyr/hP9Z5Znia+2tq2CcXBB0p3o/tmmnTr28bp9zX8WaJ4Znf2Sh4yu+zT/AM0z9M7vs0/nK1Eq9CseFzP3fM8yf4WX6Z3fZp/OS8PxmCdW1cR+sjb1+wiU+J5Vg2Jj8X3RrOZTO/Hv77OrYeYlyh62DKfiP9CPgZInMOj9TbGsDr9UkCxf1h/X5TpdFodVdTtWAIPzBkXKxZsVekuu0zUacyie6qO2HpETg/j7xJ1Jes34eJmW1hrceqipWUKGsrr0ASO22b4/OZVN3iJwnLTxPhqb3sudKwSwDU26A7klACSPwl1/Jh+UL86BsfIVUy61D7Tsl6ehZQSSCO2x94I+4OgxOLjrXXPz55WrvJ9rCGryv7D2bmAX5a1/d7blve/3S3/lU8Yv0vHrFAByMh2VGYbFaqNs+vie4A/H7oF5icx/J1f1d8XPy8pnta2hH6ctvD3m1aSQg1oH+z1v1kD8kvV+rX5tqZhvfH8pjYciop5dmxxCEqO5973fugddiIgIiICIiAiIgIiICIiAiIgIiICIiAiIgIiICIiAiIgIiICIiAiIgIiICIiAiIgRupPxptb5Vuf5GcpA7CdbyKRYrIw2rAhh6djNR9FsX7M/xt/WUMLKosRVxR2oWr6bdzKqJomOr9ueTYdAwlvvSt98SGJ0deg+cuf0Wxfsz/G39Z74PQ6KH8ytCGAI3yY+v4marupUVUTFO+6Zj/T96m7TVcmJpiev/bIn0Rxvk/8AmNH0Rxvk/wDmGb6JM6Te8Uuj+24nlx8K9Z4QxyPd5qfnzJ/kZT+rdPbGtapjvWip/WB+M6huc+8W5q3ZHuHa1rw38z6mbsC/drubTO8ImuYWNasRVRTFNW/d3tJOg+DLy+KoP6DMn7PUfyM59OgeC6SuKCf03dh+HoP9Jp1PblR7sP09xdKnbs2b6fn3xZ/xSn/iHTf9KJ+gp+dvHeWtHiR733wpy8G1+I2eKJSx0PidAyC7Z+iCJ+fel1DE8Uiqn3UGbYgA9ONlTMy/gC38pdeo/lowlrY0VXW26PBXRUTfw5Ny2B+AMrH5Iuh3Z3UG6teD5db22LYRoXXWBgeHzVQzfh2HzgWD6c5n0g/NvKv2X2nyteV73Hyuf1t/OU78sd+c2VxzKwmOlmQMFgE9+va7J4sT+r6geslj/i4/44f/ABxNn/tDfWwP+5k//XAxgdV8TrRV5WIhpWpPLPHH7oFHE97d+mpufyR+Nsvql2SmUyMtdNbpwr4d2Yg77/IS99J/3DH/AMHV/wC0JyD/AGdv94zP8Lj/APqMDukREBERAREQEREBERAREQEREBERAREQEREBERAREQEREBERAREQEREBERAREQEREDBiaHxllNXQpRipaxRtTo60T/0lM/Ot/wBvZ/GZtsYNV6niiUfO1m3i3eXVTM+zqMrPjLqFlIpFTlCxfZGu+ta/1lU/Ot/29n8ZnjkZT2a8x2fXpyO9TZZ06qiuKqpiYSszX6btmqi3TMTPel/n3J+3b+X9I/P2T9u38v6TXRKPIteGPhA6bkeZPzKbf1e9xxa5yD6jet/ukKYmx6d0e7II4IQvxdgQo/r+yJm3ajfqh5EX8mqI66p+Xh07Da+1Kk9WPc/qr8WnT8WkVota9lRQo/ADUhdE6OmKml952+u59T933CbISDmZXOq6uyHbaRp3RLczV+VXazK91PwR0/Kte+/FSy2zXNyW22gFHofkAP2SwyqDFtys3OT2zIpSg4y1pS1YA5VBmPvITvcxq77p/J50tDyGBUSP1gWH7mJEstNSooRFCqo0qqAAo+QA9BK7h5N+NkPh5F5uSzHsvxsllQWKEIWytwqhWK80YNruCQR22fWvxHj49GJ5uQ9zX0eZS/ksbMkKE2wrrT655r7oG+/YdjA9folhe1e3ezr7Vz8zzdtvlrjy9denaenXfDOJn8Pa6Fu8sME5FhxDa36H7hMX+JKEFRItL2p5i0pi3PcE/WelULoN9veA79pF6v1RbqMW3HsJVs/DRivJSP7ZVet1Oip9QVP7YG9qx1RFqUaRUCKvyUDQH7pquheFcPAZ2xMdaWdQrlS3cA7A7meHWfElaYeZkUFrDjixFeuiyxfNUH04g8lVuzMOw0dkaM96/ElIopufzVN3upWca4W2MB73GjjzI+O9a13gbqJq8br+PZVdaGZRjqzXpZU9dlQALbapgHHYEjt3+E8sfxPiuttgdhVSodr3qsSpgTr+ztZQth320pPftA3MTRY3izFdq0Jtqe11Spb8W+k2lvTgLEHIfMj033nj0zxGLc3LxitoWny+BfFuRV0reYWtZQuiQNEnuPTcCxxNJj+KcWx0VWcLYwWu5se1abCewCXsoRtk9tHv8Nzw6f4h8zqGVhlbeNaUeWTi3KoY+b5ha0rx4nivEk6PfW+8CxRKx446t5CUVbvX2i+pHfHousYV8vfVWrU8XI7AfW7nXpJbdbx8VaqR5zt5SuK0pyMi5UO+LWqFZ13oj3u+wR6wN5E1VniLFWhco3AUM4r56PusW48WGtqQexB1r4yR0rqaZSGytbVUNx/tqLaSewO1WxQSvcdx2gTYiICIiAiIgIiICIiAiIgIiICIiAiIgIiICIiAiIgIiICYMzMQKp4+s1XSvzdj+5f/ANlM39861ZQr/WUNr02Adfvnx7DV9kn8AlHGz4s24o4d3P5+iVZV6bvHtv6f25Rv75cfBuBVZS7WVo58wgFlDdgB85ZvYavsk/gE9K6lUaVQo+QGoydQ5tHDEbGBofRrvMqqir02RfzRj/8AL1f5S/0j80Y//L1f5S/0k0TMwcdX7W+Tb8MfCJX0ylTtaa1PzFaj/pJIWfUTyZme1900U0/jGwIiJ4+iVRM5sXNz2fGyLFuOMa3px2sU8agp7j75a58lwNbOt9h9/wCECs01XZd9mW9L0VVY11GNXaALLGsIL2soJ4jSIAD39dgdpB6N0uwW9CZ6WHs3T8hbCy/3VjJjqFb5EgOP3y7RApXWMC2rOvvNuYlORXSA+EldnFqwymuxDWzAd9gjt3beu242T4fa7Cev/tinL6jj2WNa9YvVA1aG4eUoFfuIDo9x8flL9ECpeVeMDMwXo1bTi210tRXqrIQoQhrA+q3oCnwPpsESTmI9GRi5Rpe6tcV8ezy152UFmrfmE9Sp4abWz7qdtb1Y2bQ2ewHqflAMCm9Rpty/zhkJRZWh6bbi0rYnGzJc83DeX6hRvS70SXft853U+nv7DirVT5jYpw7fZuy+YKuJNY325D1G+3JR3HrLLMbgVHq+a2XZgirDv41ZtFltltJr8kDkDoN3Y9+5HYDff0nt1DpNmQes1Luv2vFrpptIOuRpsTYP3FhuWmIHPRgWXV14zv1TkxrS2plx1rqCkbbzvJ4lRx2Cp2dDWjLTgUOM/OsKkI9OCEYjsxXz+QB+7kv7xNzEDTeI6Gf2Tgpbhm4ztob4qC22PyAkNbWw8rLeym2yvKaqyu2mo2kFa1rNLqvvLorsHWvfPpLLECi5nSrbqmsahlGT1bCyfIIBaqus1KXsAJAJ8suRvty799y8zM+S4GgTrfYff+ED6iIgIiICIiAiIgIiICIiAiIgIiICIiAiIgIiICIiAiIgIiICIiAiIgIiICIiAiIgJS8e/wA3qeTZkYbccWunyrrWpK4ygWsbQOZKlteoG9Ab1LpNBkdGN1nU1s92rNx6qVYHv/d2I516jXMQPMeKtIL3xL0xDo+0sK+KofS5q+fNa/Q7K7AOyAJ953iXhkvh1Y1uRelVVpFZrC8H5jkWdgBopr7+Q18dRMlM67GbBfGRGsrNFuWLlNXEji1qV/X5EbIQgAE/WOpO6b0pqs/Kv4jyrMXBpqbYLE1G7kCPUfXWBLxOsI/tPLdRxHZLg+hxAQWB97+qUYHcgDxQHXHFONdddkUrkCkcFamlt8bLi7AJvWgO5JB7djqN4k6Fdfepp4ijLRKOo7bR8qtuYKj4kqbKz91gPwkvNxr8fJbKx6RkJbRVTbSHWt08pnKPWW0pGrCCpI9AR8YETJ8QLlU9Ux/JtotxcItclyqNecl4UAqSG7VE7B17w+8Dzt6pfXk9NqrotsrbGctweoK/u1dyGcH3N79P0u25irpuXbZ1W66pK/a8HHoxq1sDEGsZW1duw3u5Tv097XfW5tB0+zz8B9DjRj312nY7My1AAfP6pgRrPFRLXinCyL1xbbKr3rFQAKa3wDOC50d6H+vaSHz6bb+nMpdjkV5FmOyORWV8tSTYm/e7MNbB0d+k9eiYL1LlBwAbcvJtTRB2rkFSZq+kdFur/M/NQPY8e+u/TA8WetFUD591PpA+l8Zbra9cLIbGrZ1uvAr1Xwco7BS/J1XiSSAfu3qbLqXXBU9dVVT5V1qeYtdRQca/TzXdyAq7Oh8T8B2Mh43SrV6ZdikDznqzVUchrdjWlO/p+kJ5NiX411ORVWt7Nh042RR5io4FJZlsrLe63exgQSPVTvt3Cd0fxAMm67GNNtF1FddlqWhewsZwuipIYe4TsHX7QRJPVurDH8tRW911xYVU1BeTce7MSxCqo2NsT8QPUgTS9Atus6nmvci1EYeEoqVg5rBsyCObgaLnudDYA1673Nh1rDtF+PmUILXorvpelnCc67jWzFGPYOGqXsexG+4gfeB11Xayq6p8W2qvzWS4ppqvQ2o6MVZQex+I7bA2Jrsrxl5VD5b4WSMRUawX6r7qBtXNQfmqn4EjtsEgDvM29Ltznusya/Zq2xMjErr8xXfV3E2WuV90a4KAoJ+J36TW+I87NHTMqt8eteOJar5YvVqmXgRzSse+WYa0pAALDudQLrVZzRW7gMoYfMbG5TnzqFr6RkBmroXJynLZFnJkAoyeRZ2J+O/j8pb8RSKq1PYhEBHyIA7SoP4Ta/F6bjXp2x77bLuNgBr2l3lujD9IM6EQJXiDrt3sAyKce5C99AUE1o4rN6AOwZhxDjsB6++Ngd9WbEtZ0VmrNTMNmtipKH5EqSN/gTK/lYeXbiPjWhbLa7sXhcGVRkVpdW5cr+g/FTsehI7euhZoCIiAiIgIiICIiAiIgIiICIiAiIgIiICIiAiIgIiICIiAiIgIiICIiAiIgIiICIiAiIgIiICIiAiIgJr+p9HpySjWqede/LsR2rdN65BXQhgDobG9HQmwiBC6Z0urGVlpTjzbm7FmdrG0Byd2JZjoAdz6ASbEQMETSV+FMRWUio8UcOlRtsNKMDsMtJbgNHuO3YjtN5EBERAREQEREBERAREQEREBERAREQEREBERAREQEREBERAREQP/2Q==">
            <a:extLst>
              <a:ext uri="{FF2B5EF4-FFF2-40B4-BE49-F238E27FC236}">
                <a16:creationId xmlns:a16="http://schemas.microsoft.com/office/drawing/2014/main" id="{AF65049A-BF46-6C4B-BBFF-378CE5AD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68" y="1602243"/>
            <a:ext cx="2713660" cy="6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FBB0ED3-FE39-E84D-949D-3E30B756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2" y="2723261"/>
            <a:ext cx="821817" cy="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D3607-8060-5443-A97B-7D5302908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28" y="1334008"/>
            <a:ext cx="1098266" cy="1137490"/>
          </a:xfrm>
          <a:prstGeom prst="rect">
            <a:avLst/>
          </a:prstGeom>
        </p:spPr>
      </p:pic>
      <p:pic>
        <p:nvPicPr>
          <p:cNvPr id="2064" name="Picture 16" descr="Image result for politi logo">
            <a:extLst>
              <a:ext uri="{FF2B5EF4-FFF2-40B4-BE49-F238E27FC236}">
                <a16:creationId xmlns:a16="http://schemas.microsoft.com/office/drawing/2014/main" id="{0DF83AC7-1C53-DA41-B7CC-134BF054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08" y="2793823"/>
            <a:ext cx="1294564" cy="6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tatnett">
            <a:extLst>
              <a:ext uri="{FF2B5EF4-FFF2-40B4-BE49-F238E27FC236}">
                <a16:creationId xmlns:a16="http://schemas.microsoft.com/office/drawing/2014/main" id="{0D9CF059-04E6-EB4F-A31B-3B804CEF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0" y="2723260"/>
            <a:ext cx="821817" cy="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lanekassen">
            <a:extLst>
              <a:ext uri="{FF2B5EF4-FFF2-40B4-BE49-F238E27FC236}">
                <a16:creationId xmlns:a16="http://schemas.microsoft.com/office/drawing/2014/main" id="{CB40CFA5-ED3F-FE49-A58F-3B70C5F6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01" y="2735767"/>
            <a:ext cx="1314349" cy="8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27A1C-D72F-2D44-B68F-53F0EED71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1" y="1509206"/>
            <a:ext cx="1358768" cy="9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Mehmood Imam</dc:creator>
  <cp:lastModifiedBy>Umair Mehmood Imam</cp:lastModifiedBy>
  <cp:revision>7</cp:revision>
  <dcterms:created xsi:type="dcterms:W3CDTF">2019-11-10T19:48:39Z</dcterms:created>
  <dcterms:modified xsi:type="dcterms:W3CDTF">2019-11-10T22:45:52Z</dcterms:modified>
</cp:coreProperties>
</file>