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7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D1E2-02BC-4339-B922-0A4FE5ABEE1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5221-3E5C-4848-BFC9-D9414DF3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0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Javaid</dc:creator>
  <cp:lastModifiedBy>Umair Javaid</cp:lastModifiedBy>
  <cp:revision>1</cp:revision>
  <dcterms:created xsi:type="dcterms:W3CDTF">2016-04-15T10:14:30Z</dcterms:created>
  <dcterms:modified xsi:type="dcterms:W3CDTF">2016-04-15T10:14:55Z</dcterms:modified>
</cp:coreProperties>
</file>