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D37AD1-8039-428B-9C13-164C5BB315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E61CDD-2438-4765-815D-E958514A81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05/03/2021 7:19:04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s" id="10" name="slide10">
            <a:extLst>
              <a:ext uri="{FF2B5EF4-FFF2-40B4-BE49-F238E27FC236}">
                <a16:creationId xmlns:a16="http://schemas.microsoft.com/office/drawing/2014/main" id="{FB38A225-6551-4601-AEC9-69C871D0DD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962275"/>
            <a:ext cx="6877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55D5BC40-2C27-4A80-9418-CB9402A08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657350"/>
            <a:ext cx="1714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9201C162-E67B-4BA1-8672-BEF17C34FF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657350"/>
            <a:ext cx="1714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1D19716D-88E8-4105-9BDD-0885CF5A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347787"/>
            <a:ext cx="9258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" id="5" name="slide5">
            <a:extLst>
              <a:ext uri="{FF2B5EF4-FFF2-40B4-BE49-F238E27FC236}">
                <a16:creationId xmlns:a16="http://schemas.microsoft.com/office/drawing/2014/main" id="{8A31ACEB-3861-45B6-967E-33327D1E04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647825"/>
            <a:ext cx="9258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ducts" id="6" name="slide6">
            <a:extLst>
              <a:ext uri="{FF2B5EF4-FFF2-40B4-BE49-F238E27FC236}">
                <a16:creationId xmlns:a16="http://schemas.microsoft.com/office/drawing/2014/main" id="{0D2F0A9D-8582-4681-815E-E73DB9F55E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124075"/>
            <a:ext cx="9258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Year" id="7" name="slide7">
            <a:extLst>
              <a:ext uri="{FF2B5EF4-FFF2-40B4-BE49-F238E27FC236}">
                <a16:creationId xmlns:a16="http://schemas.microsoft.com/office/drawing/2014/main" id="{EB28B2E3-44E2-449A-8C6A-56B7618B0B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2" y="304800"/>
            <a:ext cx="46767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Market" id="8" name="slide8">
            <a:extLst>
              <a:ext uri="{FF2B5EF4-FFF2-40B4-BE49-F238E27FC236}">
                <a16:creationId xmlns:a16="http://schemas.microsoft.com/office/drawing/2014/main" id="{374FDE23-0667-42CD-B7D6-1BC9BE7583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428750"/>
            <a:ext cx="925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B65DAE29-A85F-4DD4-8687-9E30112F1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809875"/>
            <a:ext cx="2305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2021-03-05T14:19:38Z</dcterms:created>
  <dcterms:modified xsi:type="dcterms:W3CDTF">2021-03-05T14:19:38Z</dcterms:modified>
</cp:coreProperties>
</file>