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420" r:id="rId3"/>
    <p:sldId id="41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 varScale="1">
        <p:scale>
          <a:sx n="112" d="100"/>
          <a:sy n="112" d="100"/>
        </p:scale>
        <p:origin x="108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1/1/2018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1/1/2018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1/1/2018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1/1/2018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1/1/2018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1/1/2018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1/1/2018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2400" smtClean="0"/>
              <a:t>Final Project</a:t>
            </a:r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3200" smtClean="0"/>
              <a:t> Your </a:t>
            </a:r>
            <a:r>
              <a:rPr lang="en-US" altLang="en-US" sz="3200" b="1" smtClean="0"/>
              <a:t>Topic Name</a:t>
            </a:r>
            <a:br>
              <a:rPr lang="en-US" altLang="en-US" sz="3200" b="1" smtClean="0"/>
            </a:br>
            <a:r>
              <a:rPr lang="en-US" altLang="en-US" sz="3200" b="1" smtClean="0"/>
              <a:t/>
            </a:r>
            <a:br>
              <a:rPr lang="en-US" altLang="en-US" sz="3200" b="1" smtClean="0"/>
            </a:br>
            <a:endParaRPr lang="en-US" altLang="en-US" sz="3200" b="1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Your Last Name, Your First Name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5813" y="5029200"/>
            <a:ext cx="4949825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Deep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Azure@McKesson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Dr.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YouTube URLs, </a:t>
            </a:r>
            <a:r>
              <a:rPr lang="en-US" dirty="0" smtClean="0"/>
              <a:t>GitHub URL, Last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 (short):</a:t>
            </a:r>
          </a:p>
          <a:p>
            <a:r>
              <a:rPr lang="en-US" dirty="0" smtClean="0"/>
              <a:t>15 minutes (long</a:t>
            </a:r>
            <a:r>
              <a:rPr lang="en-US" dirty="0" smtClean="0"/>
              <a:t>):</a:t>
            </a:r>
          </a:p>
          <a:p>
            <a:r>
              <a:rPr lang="en-US" dirty="0" smtClean="0"/>
              <a:t>GitHub Repository with </a:t>
            </a:r>
            <a:r>
              <a:rPr lang="en-US" smtClean="0"/>
              <a:t>all artifacts: 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9345</TotalTime>
  <Words>54</Words>
  <Application>Microsoft Office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 Final Project  Your Topic Name  </vt:lpstr>
      <vt:lpstr>Introduction</vt:lpstr>
      <vt:lpstr>YouTube URLs, GitHub URL, Last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Zoran Djordjevic</cp:lastModifiedBy>
  <cp:revision>874</cp:revision>
  <cp:lastPrinted>2012-11-30T20:59:45Z</cp:lastPrinted>
  <dcterms:created xsi:type="dcterms:W3CDTF">2006-08-16T00:00:00Z</dcterms:created>
  <dcterms:modified xsi:type="dcterms:W3CDTF">2018-01-02T00:33:59Z</dcterms:modified>
</cp:coreProperties>
</file>