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umair7228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Serverless Data Pipeline for Real-Time Ingestion &amp; Processing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AWS-Based Automated System for Multisource Data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Lambda Layers &amp;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pyodbc</a:t>
            </a:r>
            <a:r>
              <a:rPr dirty="0"/>
              <a:t> – SQL Server connection</a:t>
            </a:r>
          </a:p>
          <a:p>
            <a:r>
              <a:rPr dirty="0"/>
              <a:t>snowflake-connector-python – Snowflake integration</a:t>
            </a:r>
          </a:p>
          <a:p>
            <a:r>
              <a:rPr dirty="0"/>
              <a:t>pandas – Data transformation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Output Destinations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8700">
                <a:tc>
                  <a:txBody>
                    <a:bodyPr/>
                    <a:lstStyle/>
                    <a:p>
                      <a:r>
                        <a:t>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Path/Integration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r>
                        <a:t>Snowflake DW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Yahoo Finance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Direct insert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r>
                        <a:t>S3 Processed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CoinMarketCap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/processed/coinmarketcap/YYYY/MM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r>
                        <a:t>SQL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Open Exchange Rates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pyodbc insert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This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Serverless and cost-effective</a:t>
            </a:r>
          </a:p>
          <a:p>
            <a:r>
              <a:t>Scalable and real-time ready</a:t>
            </a:r>
          </a:p>
          <a:p>
            <a:r>
              <a:t>Fully decoupled and modular</a:t>
            </a:r>
          </a:p>
          <a:p>
            <a:r>
              <a:t>Handles cloud and local destinations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Any Questions?</a:t>
            </a:r>
          </a:p>
          <a:p>
            <a:r>
              <a:rPr dirty="0"/>
              <a:t>GitHub: github.com/umair7228</a:t>
            </a:r>
          </a:p>
          <a:p>
            <a:r>
              <a:rPr dirty="0"/>
              <a:t>Email: </a:t>
            </a:r>
            <a:r>
              <a:rPr dirty="0">
                <a:hlinkClick r:id="rId2"/>
              </a:rPr>
              <a:t>umair7228@gmail.com</a:t>
            </a:r>
            <a:endParaRPr lang="en-US" dirty="0"/>
          </a:p>
          <a:p>
            <a:r>
              <a:rPr lang="en-US" dirty="0" err="1"/>
              <a:t>Linkedin</a:t>
            </a:r>
            <a:r>
              <a:rPr lang="en-US" dirty="0"/>
              <a:t>: /in/umairnawaz7228/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Real-time ingestion pipeline</a:t>
            </a:r>
          </a:p>
          <a:p>
            <a:r>
              <a:t>Three data sources: Yahoo Finance, CoinMarketCap, Open Exchange Rates</a:t>
            </a:r>
          </a:p>
          <a:p>
            <a:r>
              <a:t>Serverless architecture using AWS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Sources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050048"/>
              </p:ext>
            </p:extLst>
          </p:nvPr>
        </p:nvGraphicFramePr>
        <p:xfrm>
          <a:off x="457200" y="1371600"/>
          <a:ext cx="82296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8700">
                <a:tc>
                  <a:txBody>
                    <a:bodyPr/>
                    <a:lstStyle/>
                    <a:p>
                      <a:r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Tech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r>
                        <a:t>Yahoo Finance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S&amp;P 500 OHLCV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yfinance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r>
                        <a:t>CoinMarketCap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Top 10 Cryptos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BeautifulSoup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r>
                        <a:t>Open Exchange Rates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Live Forex Rates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Request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Overview</a:t>
            </a:r>
          </a:p>
        </p:txBody>
      </p:sp>
      <p:pic>
        <p:nvPicPr>
          <p:cNvPr id="9" name="Content Placeholder 8" descr="A diagram of a data pipeline&#10;&#10;AI-generated content may be incorrect.">
            <a:extLst>
              <a:ext uri="{FF2B5EF4-FFF2-40B4-BE49-F238E27FC236}">
                <a16:creationId xmlns:a16="http://schemas.microsoft.com/office/drawing/2014/main" id="{194DCD66-4735-8087-1AB7-5F4AE3634E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47102"/>
            <a:ext cx="8229600" cy="3832159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 1 – Data Acquisition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Triggered via </a:t>
            </a:r>
            <a:r>
              <a:rPr dirty="0" err="1"/>
              <a:t>EventBridge</a:t>
            </a:r>
            <a:r>
              <a:rPr dirty="0"/>
              <a:t> every minute</a:t>
            </a:r>
          </a:p>
          <a:p>
            <a:r>
              <a:rPr dirty="0"/>
              <a:t>Lambda fetches data from </a:t>
            </a:r>
            <a:r>
              <a:rPr lang="en-US" dirty="0"/>
              <a:t>their respective source</a:t>
            </a:r>
            <a:endParaRPr dirty="0"/>
          </a:p>
          <a:p>
            <a:r>
              <a:rPr dirty="0"/>
              <a:t>Stores data in S3 bucket with folder structure:</a:t>
            </a:r>
          </a:p>
          <a:p>
            <a:r>
              <a:rPr dirty="0"/>
              <a:t>raw/{source}/YYYY/MM/DD/HHMM.</a:t>
            </a:r>
            <a:r>
              <a:rPr lang="en-US" dirty="0"/>
              <a:t>EXT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Lambda Function Details – Ingestion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87966"/>
              </p:ext>
            </p:extLst>
          </p:nvPr>
        </p:nvGraphicFramePr>
        <p:xfrm>
          <a:off x="457200" y="1371600"/>
          <a:ext cx="82296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8700">
                <a:tc>
                  <a:txBody>
                    <a:bodyPr/>
                    <a:lstStyle/>
                    <a:p>
                      <a:r>
                        <a:t>Lambda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Output Path 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r>
                        <a:t>lambda_yahoofinance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Yahoo Finance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raw/</a:t>
                      </a:r>
                      <a:r>
                        <a:rPr dirty="0" err="1"/>
                        <a:t>yahoofinance</a:t>
                      </a:r>
                      <a:r>
                        <a:rPr dirty="0"/>
                        <a:t>/YYYY/MM/DD/</a:t>
                      </a:r>
                      <a:r>
                        <a:rPr lang="en-US" dirty="0"/>
                        <a:t>HHMM.EXT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r>
                        <a:t>lambda_coinmarketcap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CoinMarketCap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raw/</a:t>
                      </a:r>
                      <a:r>
                        <a:rPr dirty="0" err="1"/>
                        <a:t>coinmarketcap</a:t>
                      </a:r>
                      <a:r>
                        <a:rPr dirty="0"/>
                        <a:t>/YYYY/MM/DD/</a:t>
                      </a:r>
                      <a:r>
                        <a:rPr lang="en-US" dirty="0"/>
                        <a:t>HHMM.EXT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r>
                        <a:t>lambda_exchangerates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Open Exchange Rates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raw/</a:t>
                      </a:r>
                      <a:r>
                        <a:rPr dirty="0" err="1"/>
                        <a:t>openexchangerates</a:t>
                      </a:r>
                      <a:r>
                        <a:rPr dirty="0"/>
                        <a:t>/YYYY/MM/DD/</a:t>
                      </a:r>
                      <a:r>
                        <a:rPr lang="en-US" dirty="0"/>
                        <a:t>HHMM.EXT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 2 – S3 to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dirty="0"/>
          </a:p>
          <a:p>
            <a:r>
              <a:rPr dirty="0"/>
              <a:t>S3 triggers SNS on new object creation</a:t>
            </a:r>
          </a:p>
          <a:p>
            <a:r>
              <a:rPr dirty="0"/>
              <a:t>SNS filters event using folder metadata</a:t>
            </a:r>
          </a:p>
          <a:p>
            <a:r>
              <a:rPr dirty="0"/>
              <a:t>Routes to the appropriate SQS queue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SQS Queues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957480"/>
              </p:ext>
            </p:extLst>
          </p:nvPr>
        </p:nvGraphicFramePr>
        <p:xfrm>
          <a:off x="457200" y="1371600"/>
          <a:ext cx="82296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28700">
                <a:tc>
                  <a:txBody>
                    <a:bodyPr/>
                    <a:lstStyle/>
                    <a:p>
                      <a:r>
                        <a:t>Queue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Data 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r>
                        <a:rPr dirty="0"/>
                        <a:t>yahoo-finance-queue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Yahoo Finance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r>
                        <a:rPr dirty="0" err="1"/>
                        <a:t>coinmarketcap</a:t>
                      </a:r>
                      <a:r>
                        <a:rPr dirty="0"/>
                        <a:t>-queue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CoinMarketCap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r>
                        <a:rPr dirty="0" err="1"/>
                        <a:t>openexchangerates</a:t>
                      </a:r>
                      <a:r>
                        <a:rPr dirty="0"/>
                        <a:t>-queue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Open Exchange Rates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Lambda Function Details – Processing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8700">
                <a:tc>
                  <a:txBody>
                    <a:bodyPr/>
                    <a:lstStyle/>
                    <a:p>
                      <a:r>
                        <a:t>Lambda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Destination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r>
                        <a:t>process_yahoofinance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Parse OHLCV → Load to Snowflake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Snowflake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r>
                        <a:t>process_coinmarketcap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Transform &amp; 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r>
                        <a:t>process_exchangerates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Parse &amp; Insert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SQL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336</Words>
  <Application>Microsoft Office PowerPoint</Application>
  <PresentationFormat>On-screen Show (4:3)</PresentationFormat>
  <Paragraphs>97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Serverless Data Pipeline for Real-Time Ingestion &amp; Processing</vt:lpstr>
      <vt:lpstr>Project Overview</vt:lpstr>
      <vt:lpstr>Data Sources</vt:lpstr>
      <vt:lpstr>Architecture Overview</vt:lpstr>
      <vt:lpstr>Task 1 – Data Acquisition</vt:lpstr>
      <vt:lpstr>Lambda Function Details – Ingestion</vt:lpstr>
      <vt:lpstr>Task 2 – S3 to Processing</vt:lpstr>
      <vt:lpstr>SQS Queues</vt:lpstr>
      <vt:lpstr>Lambda Function Details – Processing</vt:lpstr>
      <vt:lpstr>Lambda Layers &amp; Packages</vt:lpstr>
      <vt:lpstr>Output Destinations</vt:lpstr>
      <vt:lpstr>Benefits of This Architecture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Umair Nawaz</cp:lastModifiedBy>
  <cp:revision>11</cp:revision>
  <dcterms:created xsi:type="dcterms:W3CDTF">2013-01-27T09:14:16Z</dcterms:created>
  <dcterms:modified xsi:type="dcterms:W3CDTF">2025-06-28T07:15:45Z</dcterms:modified>
  <cp:category/>
</cp:coreProperties>
</file>