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8" r:id="rId11"/>
    <p:sldId id="266" r:id="rId12"/>
    <p:sldId id="270" r:id="rId13"/>
    <p:sldId id="281" r:id="rId14"/>
    <p:sldId id="267" r:id="rId15"/>
    <p:sldId id="278" r:id="rId16"/>
    <p:sldId id="28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628-80DF-4B6B-BF83-E3D92A4A738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DA87-8F75-4242-A296-B3449AD7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5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169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Lab # 09</a:t>
            </a:r>
          </a:p>
        </p:txBody>
      </p:sp>
    </p:spTree>
    <p:extLst>
      <p:ext uri="{BB962C8B-B14F-4D97-AF65-F5344CB8AC3E}">
        <p14:creationId xmlns:p14="http://schemas.microsoft.com/office/powerpoint/2010/main" val="346032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Supplying Default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351B7-EE2E-964B-727F-5BFC171DB854}"/>
              </a:ext>
            </a:extLst>
          </p:cNvPr>
          <p:cNvSpPr txBox="1"/>
          <p:nvPr/>
        </p:nvSpPr>
        <p:spPr>
          <a:xfrm>
            <a:off x="912068" y="1912404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altering stored procedure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@city_name 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9727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Supplying Default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746" y="2072246"/>
            <a:ext cx="478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Supplying the value to the required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374" y="1933746"/>
            <a:ext cx="486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your new default, you can now run the procedure without a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0AF6-FA24-F3FF-0974-4B06E309468B}"/>
              </a:ext>
            </a:extLst>
          </p:cNvPr>
          <p:cNvSpPr txBox="1"/>
          <p:nvPr/>
        </p:nvSpPr>
        <p:spPr>
          <a:xfrm>
            <a:off x="1165746" y="2776969"/>
            <a:ext cx="3695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6601F-0E01-21C9-CFC6-31FDECB6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89" y="3586383"/>
            <a:ext cx="3219899" cy="1028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A207F6-8788-C884-A089-832C01974B3D}"/>
              </a:ext>
            </a:extLst>
          </p:cNvPr>
          <p:cNvSpPr txBox="1"/>
          <p:nvPr/>
        </p:nvSpPr>
        <p:spPr>
          <a:xfrm>
            <a:off x="6594411" y="2847699"/>
            <a:ext cx="323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723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449943"/>
            <a:ext cx="11063514" cy="57270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A Stored Procedure:</a:t>
            </a:r>
            <a:endParaRPr lang="en-US" dirty="0"/>
          </a:p>
          <a:p>
            <a:pPr fontAlgn="base"/>
            <a:r>
              <a:rPr lang="en-US" dirty="0"/>
              <a:t>accepts parameters</a:t>
            </a:r>
          </a:p>
          <a:p>
            <a:pPr fontAlgn="base"/>
            <a:r>
              <a:rPr lang="en-US" dirty="0"/>
              <a:t>can </a:t>
            </a:r>
            <a:r>
              <a:rPr lang="en-US" b="1" dirty="0"/>
              <a:t>NOT</a:t>
            </a:r>
            <a:r>
              <a:rPr lang="en-US" dirty="0"/>
              <a:t> be used as building block in a larger query</a:t>
            </a:r>
          </a:p>
          <a:p>
            <a:pPr fontAlgn="base"/>
            <a:r>
              <a:rPr lang="en-US" dirty="0"/>
              <a:t>can contain several statements, loops, IF ELSE, etc.</a:t>
            </a:r>
          </a:p>
          <a:p>
            <a:pPr fontAlgn="base"/>
            <a:r>
              <a:rPr lang="en-US" dirty="0"/>
              <a:t>can perform modifications to one or several tables</a:t>
            </a:r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b="1" dirty="0"/>
              <a:t>A View:</a:t>
            </a:r>
            <a:endParaRPr lang="en-US" dirty="0"/>
          </a:p>
          <a:p>
            <a:pPr fontAlgn="base"/>
            <a:r>
              <a:rPr lang="en-US" dirty="0"/>
              <a:t>does NOT accept parameters</a:t>
            </a:r>
          </a:p>
          <a:p>
            <a:pPr fontAlgn="base"/>
            <a:r>
              <a:rPr lang="en-US" dirty="0"/>
              <a:t>can be used as building block in a larger query</a:t>
            </a:r>
          </a:p>
          <a:p>
            <a:pPr fontAlgn="base"/>
            <a:r>
              <a:rPr lang="en-US" dirty="0"/>
              <a:t>can contain only one single SELECT query</a:t>
            </a:r>
          </a:p>
          <a:p>
            <a:pPr fontAlgn="base"/>
            <a:r>
              <a:rPr lang="en-US" dirty="0"/>
              <a:t>can NOT perform modifications to any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0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A7A7-1FFA-F0F2-0143-079B7D6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F3AB0-B33F-CC0E-BC47-ACFEDE1ACB8E}"/>
              </a:ext>
            </a:extLst>
          </p:cNvPr>
          <p:cNvSpPr txBox="1"/>
          <p:nvPr/>
        </p:nvSpPr>
        <p:spPr>
          <a:xfrm>
            <a:off x="930729" y="1690688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altering stored procedure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@city_name 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@city_name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CompanyName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'A%'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AEC64-F8DB-CE26-ABC5-955C00DA4D23}"/>
              </a:ext>
            </a:extLst>
          </p:cNvPr>
          <p:cNvSpPr txBox="1"/>
          <p:nvPr/>
        </p:nvSpPr>
        <p:spPr>
          <a:xfrm>
            <a:off x="7028283" y="1690688"/>
            <a:ext cx="337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Berlin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8F708-D500-44F7-5ADF-C935AC06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6" y="2161672"/>
            <a:ext cx="2943636" cy="905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AF816-EB04-DC6D-051E-92332312D57A}"/>
              </a:ext>
            </a:extLst>
          </p:cNvPr>
          <p:cNvSpPr txBox="1"/>
          <p:nvPr/>
        </p:nvSpPr>
        <p:spPr>
          <a:xfrm>
            <a:off x="7052995" y="3675847"/>
            <a:ext cx="337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138B7-CC7D-B6B4-A8F5-37953304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41" y="4193951"/>
            <a:ext cx="418205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: Microsoft® SQL Server ® 2012 Programming by Paul Atkinson</a:t>
            </a:r>
          </a:p>
          <a:p>
            <a:pPr marL="0" indent="0">
              <a:buNone/>
            </a:pPr>
            <a:r>
              <a:rPr lang="en-US" dirty="0"/>
              <a:t>&amp; Robert Vieira - Chapter 12 -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271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71" y="1277257"/>
            <a:ext cx="10671629" cy="489970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Write a simple stored procedure that returns the desired Customer record from the </a:t>
            </a:r>
            <a:r>
              <a:rPr lang="en-US" dirty="0" err="1"/>
              <a:t>Northwind</a:t>
            </a:r>
            <a:r>
              <a:rPr lang="en-US" dirty="0"/>
              <a:t> database given a parameter of the </a:t>
            </a:r>
            <a:r>
              <a:rPr lang="en-US" dirty="0" err="1"/>
              <a:t>CustomerID</a:t>
            </a:r>
            <a:r>
              <a:rPr lang="en-US" dirty="0"/>
              <a:t>.</a:t>
            </a:r>
            <a:endParaRPr lang="en-US" sz="2400" dirty="0"/>
          </a:p>
          <a:p>
            <a:pPr lvl="0"/>
            <a:r>
              <a:rPr lang="en-US" dirty="0"/>
              <a:t>Write a stored procedure that accepts a Territory ID, Territory Description, and Region ID and inserts them as new row in the Territories table in </a:t>
            </a:r>
            <a:r>
              <a:rPr lang="en-US" dirty="0" err="1"/>
              <a:t>Northwind</a:t>
            </a:r>
            <a:r>
              <a:rPr lang="en-US" dirty="0"/>
              <a:t>.</a:t>
            </a:r>
            <a:endParaRPr lang="en-US" sz="2400" dirty="0"/>
          </a:p>
          <a:p>
            <a:pPr lvl="0"/>
            <a:r>
              <a:rPr lang="en-US" dirty="0"/>
              <a:t>Write 3 stored procedures : </a:t>
            </a:r>
            <a:endParaRPr lang="en-US" sz="2400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to Insert Employee detail</a:t>
            </a:r>
            <a:endParaRPr lang="en-US" sz="2000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 Update  Employee detail &amp;</a:t>
            </a:r>
            <a:endParaRPr lang="en-US" sz="2000" dirty="0"/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to Delete Employee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(You can create a new, Employee, table or use the one that already exists in </a:t>
            </a:r>
            <a:r>
              <a:rPr lang="en-US" dirty="0" err="1"/>
              <a:t>Northwind</a:t>
            </a:r>
            <a:r>
              <a:rPr lang="en-US" dirty="0"/>
              <a:t> DB)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6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335314"/>
            <a:ext cx="10787743" cy="4841649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MasterInsertSelect</a:t>
            </a:r>
            <a:r>
              <a:rPr lang="en-US" dirty="0"/>
              <a:t>  </a:t>
            </a:r>
          </a:p>
          <a:p>
            <a:r>
              <a:rPr lang="en-US" dirty="0"/>
              <a:t>(  </a:t>
            </a:r>
          </a:p>
          <a:p>
            <a:r>
              <a:rPr lang="en-US" dirty="0"/>
              <a:t>@id INTEGER,  </a:t>
            </a:r>
          </a:p>
          <a:p>
            <a:r>
              <a:rPr lang="en-US" dirty="0"/>
              <a:t>@</a:t>
            </a:r>
            <a:r>
              <a:rPr lang="en-US" dirty="0" err="1"/>
              <a:t>first_name</a:t>
            </a:r>
            <a:r>
              <a:rPr lang="en-US" dirty="0"/>
              <a:t> VARCHAR(10),  </a:t>
            </a:r>
          </a:p>
          <a:p>
            <a:r>
              <a:rPr lang="en-US" dirty="0"/>
              <a:t>@</a:t>
            </a:r>
            <a:r>
              <a:rPr lang="en-US" dirty="0" err="1"/>
              <a:t>last_name</a:t>
            </a:r>
            <a:r>
              <a:rPr lang="en-US" dirty="0"/>
              <a:t> VARCHAR(10),  </a:t>
            </a:r>
          </a:p>
          <a:p>
            <a:r>
              <a:rPr lang="en-US" dirty="0"/>
              <a:t>@salary DECIMAL(10,2),  </a:t>
            </a:r>
          </a:p>
          <a:p>
            <a:r>
              <a:rPr lang="en-US" dirty="0"/>
              <a:t>@city VARCHAR(20),  </a:t>
            </a:r>
          </a:p>
          <a:p>
            <a:r>
              <a:rPr lang="en-US" dirty="0"/>
              <a:t>@</a:t>
            </a:r>
            <a:r>
              <a:rPr lang="en-US" dirty="0" err="1"/>
              <a:t>StatementType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(20) = ''  </a:t>
            </a:r>
          </a:p>
          <a:p>
            <a:r>
              <a:rPr lang="en-US" dirty="0"/>
              <a:t>)  </a:t>
            </a:r>
          </a:p>
          <a:p>
            <a:r>
              <a:rPr lang="en-US" dirty="0"/>
              <a:t>AS  </a:t>
            </a:r>
          </a:p>
          <a:p>
            <a:r>
              <a:rPr lang="en-US" dirty="0"/>
              <a:t>BEGIN  </a:t>
            </a:r>
          </a:p>
          <a:p>
            <a:r>
              <a:rPr lang="en-US" dirty="0"/>
              <a:t>IF @</a:t>
            </a:r>
            <a:r>
              <a:rPr lang="en-US" dirty="0" err="1"/>
              <a:t>StatementType</a:t>
            </a:r>
            <a:r>
              <a:rPr lang="en-US" dirty="0"/>
              <a:t> = 'Insert'  </a:t>
            </a:r>
          </a:p>
          <a:p>
            <a:r>
              <a:rPr lang="en-US" dirty="0"/>
              <a:t>BEGIN  </a:t>
            </a:r>
          </a:p>
          <a:p>
            <a:r>
              <a:rPr lang="en-US" dirty="0"/>
              <a:t>insert into employee (</a:t>
            </a:r>
            <a:r>
              <a:rPr lang="en-US" dirty="0" err="1"/>
              <a:t>id,first_name,last_name,salary,city</a:t>
            </a:r>
            <a:r>
              <a:rPr lang="en-US" dirty="0"/>
              <a:t>) values( @id, @</a:t>
            </a:r>
            <a:r>
              <a:rPr lang="en-US" dirty="0" err="1"/>
              <a:t>first_name</a:t>
            </a:r>
            <a:r>
              <a:rPr lang="en-US" dirty="0"/>
              <a:t>, @</a:t>
            </a:r>
            <a:r>
              <a:rPr lang="en-US" dirty="0" err="1"/>
              <a:t>last_name</a:t>
            </a:r>
            <a:r>
              <a:rPr lang="en-US" dirty="0"/>
              <a:t>, @salary, @city)  </a:t>
            </a:r>
          </a:p>
          <a:p>
            <a:r>
              <a:rPr lang="en-US" dirty="0"/>
              <a:t>END  </a:t>
            </a:r>
          </a:p>
          <a:p>
            <a:r>
              <a:rPr lang="en-US" dirty="0"/>
              <a:t>IF @</a:t>
            </a:r>
            <a:r>
              <a:rPr lang="en-US" dirty="0" err="1"/>
              <a:t>StatementType</a:t>
            </a:r>
            <a:r>
              <a:rPr lang="en-US" dirty="0"/>
              <a:t> = 'Select'  </a:t>
            </a:r>
          </a:p>
          <a:p>
            <a:r>
              <a:rPr lang="en-US" dirty="0"/>
              <a:t>BEGIN  </a:t>
            </a:r>
          </a:p>
          <a:p>
            <a:r>
              <a:rPr lang="en-US" dirty="0"/>
              <a:t>select * from employee  </a:t>
            </a:r>
          </a:p>
          <a:p>
            <a:r>
              <a:rPr lang="en-US" dirty="0"/>
              <a:t>END  </a:t>
            </a:r>
          </a:p>
          <a:p>
            <a:r>
              <a:rPr lang="en-US" sz="3400" b="1" dirty="0" err="1"/>
              <a:t>EXECUTION</a:t>
            </a:r>
            <a:r>
              <a:rPr lang="en-US" sz="3400" dirty="0" err="1"/>
              <a:t>:</a:t>
            </a:r>
            <a:r>
              <a:rPr lang="en-US" dirty="0" err="1"/>
              <a:t>exec</a:t>
            </a:r>
            <a:r>
              <a:rPr lang="en-US" dirty="0"/>
              <a:t> </a:t>
            </a:r>
            <a:r>
              <a:rPr lang="en-US" dirty="0" err="1"/>
              <a:t>MasterInsertUpdateDelet</a:t>
            </a:r>
            <a:r>
              <a:rPr lang="en-US" dirty="0"/>
              <a:t>  23,amna,ali,3.0,we ,"insert"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0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3371"/>
            <a:ext cx="10744200" cy="4783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Create a stored procedure </a:t>
            </a:r>
            <a:r>
              <a:rPr lang="en-US" b="1" dirty="0"/>
              <a:t>DISPLAY</a:t>
            </a:r>
            <a:r>
              <a:rPr lang="en-US" dirty="0"/>
              <a:t> without parameters. The procedure must display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 and title of all the employees of DEPTNO = 101. </a:t>
            </a:r>
          </a:p>
          <a:p>
            <a:pPr lvl="0"/>
            <a:r>
              <a:rPr lang="en-US" dirty="0"/>
              <a:t>Create a stored procedure </a:t>
            </a:r>
            <a:r>
              <a:rPr lang="en-US" b="1" dirty="0"/>
              <a:t>DISPLAY2 </a:t>
            </a:r>
            <a:r>
              <a:rPr lang="en-US" dirty="0"/>
              <a:t>with parameters. It must take DEPTNO as an input and must return the DNAME and TOTAL SALARY of the input department number.  </a:t>
            </a:r>
          </a:p>
          <a:p>
            <a:pPr lvl="0"/>
            <a:r>
              <a:rPr lang="en-US" dirty="0"/>
              <a:t>Create a stored procedure </a:t>
            </a:r>
            <a:r>
              <a:rPr lang="en-US" b="1" dirty="0"/>
              <a:t>DISPLAY3</a:t>
            </a:r>
            <a:r>
              <a:rPr lang="en-US" dirty="0"/>
              <a:t> with parameters. It must take DEPTNO as an input and must return the DNAME, SMALLEST and HIGHEST SALARIES of the input department number. DISPLAY3 must also display </a:t>
            </a:r>
            <a:r>
              <a:rPr lang="en-US" dirty="0" err="1"/>
              <a:t>empno,ename,total</a:t>
            </a:r>
            <a:r>
              <a:rPr lang="en-US" dirty="0"/>
              <a:t> salary (</a:t>
            </a:r>
            <a:r>
              <a:rPr lang="en-US" dirty="0" err="1"/>
              <a:t>sal+comm</a:t>
            </a:r>
            <a:r>
              <a:rPr lang="en-US" dirty="0"/>
              <a:t>) of all the employees of the input department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is a collection of SQL statements (queries) compiled together as a one unit. A Stored Procedure can contain multiple SQL statements such as SELECT, INSERT, UPDATE or DELETE.</a:t>
            </a:r>
          </a:p>
          <a:p>
            <a:endParaRPr lang="en-US" dirty="0"/>
          </a:p>
          <a:p>
            <a:r>
              <a:rPr lang="en-US" dirty="0"/>
              <a:t>they are precompiled thus reduce the overhead of compiling each time</a:t>
            </a:r>
          </a:p>
        </p:txBody>
      </p:sp>
    </p:spTree>
    <p:extLst>
      <p:ext uri="{BB962C8B-B14F-4D97-AF65-F5344CB8AC3E}">
        <p14:creationId xmlns:p14="http://schemas.microsoft.com/office/powerpoint/2010/main" val="17926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 also help in preventing SQL Injections since parameters are used in it. </a:t>
            </a:r>
          </a:p>
          <a:p>
            <a:r>
              <a:rPr lang="en-US" dirty="0"/>
              <a:t>Other benefits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Create once and call it N number of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Reduce traffic since instead of whole query only stored procedure name is sent from front 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 Stored Procedure can be easily modified at a given point of time without modifying any code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8834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Creating a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Below figure displays the syntax for creating a stored procedure. As you can see below to create a stored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rocedure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is used.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9A353-C860-11F1-D51D-2D95EF2FC848}"/>
              </a:ext>
            </a:extLst>
          </p:cNvPr>
          <p:cNvSpPr txBox="1"/>
          <p:nvPr/>
        </p:nvSpPr>
        <p:spPr>
          <a:xfrm>
            <a:off x="838200" y="3711752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single_sp</a:t>
            </a: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add params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insert query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87FD7-06BC-9F30-9B74-783246FC6EFC}"/>
              </a:ext>
            </a:extLst>
          </p:cNvPr>
          <p:cNvSpPr txBox="1"/>
          <p:nvPr/>
        </p:nvSpPr>
        <p:spPr>
          <a:xfrm>
            <a:off x="6594411" y="3244334"/>
            <a:ext cx="2353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single_sp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67F68-9DFA-423E-A465-8BB729B2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60" y="3809684"/>
            <a:ext cx="422969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Stored Procedure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29A4-15D4-C8BF-1722-6913225DFB06}"/>
              </a:ext>
            </a:extLst>
          </p:cNvPr>
          <p:cNvSpPr txBox="1"/>
          <p:nvPr/>
        </p:nvSpPr>
        <p:spPr>
          <a:xfrm>
            <a:off x="918647" y="2136338"/>
            <a:ext cx="40172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single_sp</a:t>
            </a: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add params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insert query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'b%'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A0C0C-F34A-3EB4-8DE6-73F3F0E1042E}"/>
              </a:ext>
            </a:extLst>
          </p:cNvPr>
          <p:cNvSpPr txBox="1"/>
          <p:nvPr/>
        </p:nvSpPr>
        <p:spPr>
          <a:xfrm>
            <a:off x="4905150" y="21363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single_sp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8E8E6-531E-EF33-CAC6-A61FE7E4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18" y="2951320"/>
            <a:ext cx="7024563" cy="15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or Delete a Stored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D1CA8-5B16-FBFA-22C8-0EBE1F03F3C9}"/>
              </a:ext>
            </a:extLst>
          </p:cNvPr>
          <p:cNvSpPr txBox="1"/>
          <p:nvPr/>
        </p:nvSpPr>
        <p:spPr>
          <a:xfrm>
            <a:off x="838200" y="18820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single_sp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21007-A46A-0625-23D2-00E2CECE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2774"/>
            <a:ext cx="376290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Declaring a parameter requires two to four of these pieces of information:</a:t>
            </a:r>
          </a:p>
          <a:p>
            <a:pPr lvl="1"/>
            <a:r>
              <a:rPr lang="en-US" sz="3200" dirty="0"/>
              <a:t>The name</a:t>
            </a:r>
          </a:p>
          <a:p>
            <a:pPr lvl="1"/>
            <a:r>
              <a:rPr lang="en-US" sz="3200" dirty="0"/>
              <a:t>The data type</a:t>
            </a:r>
          </a:p>
          <a:p>
            <a:pPr lvl="1"/>
            <a:r>
              <a:rPr lang="en-US" sz="3200" dirty="0"/>
              <a:t>The default value</a:t>
            </a:r>
          </a:p>
          <a:p>
            <a:pPr lvl="1"/>
            <a:r>
              <a:rPr lang="en-US" sz="3200" dirty="0"/>
              <a:t>The direction</a:t>
            </a:r>
          </a:p>
        </p:txBody>
      </p:sp>
    </p:spTree>
    <p:extLst>
      <p:ext uri="{BB962C8B-B14F-4D97-AF65-F5344CB8AC3E}">
        <p14:creationId xmlns:p14="http://schemas.microsoft.com/office/powerpoint/2010/main" val="77567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D0F87-9086-8041-F2D7-38903130070A}"/>
              </a:ext>
            </a:extLst>
          </p:cNvPr>
          <p:cNvSpPr txBox="1"/>
          <p:nvPr/>
        </p:nvSpPr>
        <p:spPr>
          <a:xfrm>
            <a:off x="838200" y="182843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varibale in stored procedure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@city_name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pPr lvl="1"/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0553A-8085-CABA-EFDB-403C23531E1C}"/>
              </a:ext>
            </a:extLst>
          </p:cNvPr>
          <p:cNvSpPr txBox="1"/>
          <p:nvPr/>
        </p:nvSpPr>
        <p:spPr>
          <a:xfrm>
            <a:off x="6837007" y="20033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variable_sp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Berlin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105471-5BFA-5D6E-2D95-8A38626A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01" y="2643382"/>
            <a:ext cx="292458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Supplying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parameter optional, you have to supply a default value. </a:t>
            </a:r>
          </a:p>
          <a:p>
            <a:r>
              <a:rPr lang="en-US" dirty="0"/>
              <a:t>This looks just like you’re initializing a variable: you just add an = together with the value you want to use for a default after the data type, but before the comma. </a:t>
            </a:r>
          </a:p>
          <a:p>
            <a:r>
              <a:rPr lang="en-US" dirty="0"/>
              <a:t>Once you’ve done this, the users of your </a:t>
            </a:r>
            <a:r>
              <a:rPr lang="en-US" dirty="0" err="1"/>
              <a:t>sproc</a:t>
            </a:r>
            <a:r>
              <a:rPr lang="en-US" dirty="0"/>
              <a:t> can decide to supply no value for that parameter, or they can provide their own values</a:t>
            </a:r>
          </a:p>
        </p:txBody>
      </p:sp>
    </p:spTree>
    <p:extLst>
      <p:ext uri="{BB962C8B-B14F-4D97-AF65-F5344CB8AC3E}">
        <p14:creationId xmlns:p14="http://schemas.microsoft.com/office/powerpoint/2010/main" val="28326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944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Stored Procedures</vt:lpstr>
      <vt:lpstr>Stored Procedure</vt:lpstr>
      <vt:lpstr>Stored Procedure</vt:lpstr>
      <vt:lpstr>Creating a Stored Procedure</vt:lpstr>
      <vt:lpstr>Alter Stored Procedure</vt:lpstr>
      <vt:lpstr>Drop or Delete a Stored Procedure</vt:lpstr>
      <vt:lpstr>Declaring Parameters</vt:lpstr>
      <vt:lpstr>EXAMPLE </vt:lpstr>
      <vt:lpstr>Supplying Default Values</vt:lpstr>
      <vt:lpstr>Supplying Default Values</vt:lpstr>
      <vt:lpstr>Supplying Default Values</vt:lpstr>
      <vt:lpstr>PowerPoint Presentation</vt:lpstr>
      <vt:lpstr>Example:</vt:lpstr>
      <vt:lpstr>References</vt:lpstr>
      <vt:lpstr>TASK </vt:lpstr>
      <vt:lpstr>HINT </vt:lpstr>
      <vt:lpstr>TASK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Ammarah Khalid</dc:creator>
  <cp:lastModifiedBy>Qasim Hassan</cp:lastModifiedBy>
  <cp:revision>50</cp:revision>
  <dcterms:created xsi:type="dcterms:W3CDTF">2015-05-09T12:33:39Z</dcterms:created>
  <dcterms:modified xsi:type="dcterms:W3CDTF">2023-05-02T00:12:15Z</dcterms:modified>
</cp:coreProperties>
</file>