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" charset="1" panose="020B0604020202020204"/>
      <p:regular r:id="rId20"/>
    </p:embeddedFont>
    <p:embeddedFont>
      <p:font typeface="Roboto" charset="1" panose="02000000000000000000"/>
      <p:regular r:id="rId23"/>
    </p:embeddedFont>
    <p:embeddedFont>
      <p:font typeface="Arimo Bold" charset="1" panose="020B0704020202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31.jpe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7.jpe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jpeg" Type="http://schemas.openxmlformats.org/officeDocument/2006/relationships/image"/><Relationship Id="rId8" Target="../media/image21.jpe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29.pn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30.pn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94731" y="0"/>
            <a:ext cx="1893269" cy="10287000"/>
            <a:chOff x="0" y="0"/>
            <a:chExt cx="2524359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37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24379">
                  <a:moveTo>
                    <a:pt x="0" y="0"/>
                  </a:moveTo>
                  <a:lnTo>
                    <a:pt x="2524379" y="0"/>
                  </a:lnTo>
                  <a:lnTo>
                    <a:pt x="252437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738225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38225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38225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38225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1980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1980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1980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1980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45735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45735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45735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545735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34470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34470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334470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34470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553776" y="1840510"/>
            <a:ext cx="7301967" cy="7301967"/>
          </a:xfrm>
          <a:custGeom>
            <a:avLst/>
            <a:gdLst/>
            <a:ahLst/>
            <a:cxnLst/>
            <a:rect r="r" b="b" t="t" l="l"/>
            <a:pathLst>
              <a:path h="7301967" w="7301967">
                <a:moveTo>
                  <a:pt x="0" y="0"/>
                </a:moveTo>
                <a:lnTo>
                  <a:pt x="7301967" y="0"/>
                </a:lnTo>
                <a:lnTo>
                  <a:pt x="7301967" y="7301968"/>
                </a:lnTo>
                <a:lnTo>
                  <a:pt x="0" y="73019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115457">
            <a:off x="1402005" y="1106493"/>
            <a:ext cx="7301967" cy="7317535"/>
          </a:xfrm>
          <a:custGeom>
            <a:avLst/>
            <a:gdLst/>
            <a:ahLst/>
            <a:cxnLst/>
            <a:rect r="r" b="b" t="t" l="l"/>
            <a:pathLst>
              <a:path h="7317535" w="7301967">
                <a:moveTo>
                  <a:pt x="0" y="0"/>
                </a:moveTo>
                <a:lnTo>
                  <a:pt x="7301967" y="0"/>
                </a:lnTo>
                <a:lnTo>
                  <a:pt x="7301967" y="7317535"/>
                </a:lnTo>
                <a:lnTo>
                  <a:pt x="0" y="7317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144" b="-322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076162" y="2587911"/>
            <a:ext cx="5953652" cy="437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8133" spc="-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Social Buzz: Data Analysis &amp; Data Insights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60753" y="1161805"/>
            <a:ext cx="5036754" cy="7963390"/>
          </a:xfrm>
          <a:custGeom>
            <a:avLst/>
            <a:gdLst/>
            <a:ahLst/>
            <a:cxnLst/>
            <a:rect r="r" b="b" t="t" l="l"/>
            <a:pathLst>
              <a:path h="7963390" w="5036754">
                <a:moveTo>
                  <a:pt x="0" y="0"/>
                </a:moveTo>
                <a:lnTo>
                  <a:pt x="5036754" y="0"/>
                </a:lnTo>
                <a:lnTo>
                  <a:pt x="5036754" y="7963390"/>
                </a:lnTo>
                <a:lnTo>
                  <a:pt x="0" y="7963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32" t="-1671" r="-4494" b="-167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69468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55323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41177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7032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69468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55323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41177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7032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81833" y="6964868"/>
            <a:ext cx="5677467" cy="867617"/>
          </a:xfrm>
          <a:custGeom>
            <a:avLst/>
            <a:gdLst/>
            <a:ahLst/>
            <a:cxnLst/>
            <a:rect r="r" b="b" t="t" l="l"/>
            <a:pathLst>
              <a:path h="867617" w="5677467">
                <a:moveTo>
                  <a:pt x="0" y="0"/>
                </a:moveTo>
                <a:lnTo>
                  <a:pt x="5677467" y="0"/>
                </a:lnTo>
                <a:lnTo>
                  <a:pt x="5677467" y="867617"/>
                </a:lnTo>
                <a:lnTo>
                  <a:pt x="0" y="8676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7200" y="4501500"/>
            <a:ext cx="4703553" cy="12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Summary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49907" y="240370"/>
            <a:ext cx="7723469" cy="342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-32">
                <a:solidFill>
                  <a:srgbClr val="C7AA8D"/>
                </a:solidFill>
                <a:latin typeface="Arimo"/>
                <a:ea typeface="Arimo"/>
                <a:cs typeface="Arimo"/>
                <a:sym typeface="Arimo"/>
              </a:rPr>
              <a:t>DATA ANALYSIS</a:t>
            </a:r>
          </a:p>
          <a:p>
            <a:pPr algn="l">
              <a:lnSpc>
                <a:spcPts val="3840"/>
              </a:lnSpc>
            </a:pPr>
            <a:r>
              <a:rPr lang="en-US" sz="3200" spc="-3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Animals and science are the two most popular categories of content, showing that people enjoy "real-life" and "factual" content the most.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349907" y="2946701"/>
            <a:ext cx="7938093" cy="488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-32">
                <a:solidFill>
                  <a:srgbClr val="C7AA8D"/>
                </a:solidFill>
                <a:latin typeface="Arimo"/>
                <a:ea typeface="Arimo"/>
                <a:cs typeface="Arimo"/>
                <a:sym typeface="Arimo"/>
              </a:rPr>
              <a:t>INSIGHT</a:t>
            </a:r>
          </a:p>
          <a:p>
            <a:pPr algn="l">
              <a:lnSpc>
                <a:spcPts val="3840"/>
              </a:lnSpc>
            </a:pPr>
            <a:r>
              <a:rPr lang="en-US" sz="3200" spc="-3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451520" y="7153737"/>
            <a:ext cx="7938093" cy="3914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-32">
                <a:solidFill>
                  <a:srgbClr val="C7AA8D"/>
                </a:solidFill>
                <a:latin typeface="Arimo"/>
                <a:ea typeface="Arimo"/>
                <a:cs typeface="Arimo"/>
                <a:sym typeface="Arimo"/>
              </a:rPr>
              <a:t>NEXT STEPS</a:t>
            </a:r>
          </a:p>
          <a:p>
            <a:pPr algn="l">
              <a:lnSpc>
                <a:spcPts val="3840"/>
              </a:lnSpc>
            </a:pPr>
            <a:r>
              <a:rPr lang="en-US" sz="3200" spc="-3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ad-hoc analysis is insightful, but it's time to take this analysis into large scale production for real-time understanding of your business. We can show you how to do this.  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1913" y="5485571"/>
            <a:ext cx="5385738" cy="47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-2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ANY QUESTIONS?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5637" y="4011087"/>
            <a:ext cx="2959386" cy="2959386"/>
          </a:xfrm>
          <a:custGeom>
            <a:avLst/>
            <a:gdLst/>
            <a:ahLst/>
            <a:cxnLst/>
            <a:rect r="r" b="b" t="t" l="l"/>
            <a:pathLst>
              <a:path h="2959386" w="2959386">
                <a:moveTo>
                  <a:pt x="0" y="0"/>
                </a:moveTo>
                <a:lnTo>
                  <a:pt x="2959386" y="0"/>
                </a:lnTo>
                <a:lnTo>
                  <a:pt x="2959386" y="2959386"/>
                </a:lnTo>
                <a:lnTo>
                  <a:pt x="0" y="2959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115457">
            <a:off x="848840" y="3713600"/>
            <a:ext cx="2959386" cy="2965695"/>
          </a:xfrm>
          <a:custGeom>
            <a:avLst/>
            <a:gdLst/>
            <a:ahLst/>
            <a:cxnLst/>
            <a:rect r="r" b="b" t="t" l="l"/>
            <a:pathLst>
              <a:path h="2965695" w="2959386">
                <a:moveTo>
                  <a:pt x="0" y="0"/>
                </a:moveTo>
                <a:lnTo>
                  <a:pt x="2959386" y="0"/>
                </a:lnTo>
                <a:lnTo>
                  <a:pt x="2959386" y="2965695"/>
                </a:lnTo>
                <a:lnTo>
                  <a:pt x="0" y="29656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13" b="-32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69076" y="4140275"/>
            <a:ext cx="5729829" cy="12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Thank 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087840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3695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59550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01985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45404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31259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17113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87840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73695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59550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1985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545404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031259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17113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26341" y="3247201"/>
            <a:ext cx="8673443" cy="124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Today's 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21591" y="4961301"/>
            <a:ext cx="8673443" cy="208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 recap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Problem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Analytics team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Process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Insights</a:t>
            </a:r>
          </a:p>
          <a:p>
            <a:pPr algn="l">
              <a:lnSpc>
                <a:spcPts val="2660"/>
              </a:lnSpc>
            </a:pPr>
            <a:r>
              <a:rPr lang="en-US" sz="1900" spc="-1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Summary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90296" y="-1377303"/>
            <a:ext cx="3062454" cy="3062454"/>
          </a:xfrm>
          <a:custGeom>
            <a:avLst/>
            <a:gdLst/>
            <a:ahLst/>
            <a:cxnLst/>
            <a:rect r="r" b="b" t="t" l="l"/>
            <a:pathLst>
              <a:path h="3062454" w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07242" y="-1685151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93124" y="3766197"/>
            <a:ext cx="3062454" cy="3062454"/>
          </a:xfrm>
          <a:custGeom>
            <a:avLst/>
            <a:gdLst/>
            <a:ahLst/>
            <a:cxnLst/>
            <a:rect r="r" b="b" t="t" l="l"/>
            <a:pathLst>
              <a:path h="3062454" w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10070" y="3458349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95952" y="8909697"/>
            <a:ext cx="3062454" cy="3062454"/>
          </a:xfrm>
          <a:custGeom>
            <a:avLst/>
            <a:gdLst/>
            <a:ahLst/>
            <a:cxnLst/>
            <a:rect r="r" b="b" t="t" l="l"/>
            <a:pathLst>
              <a:path h="3062454" w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12898" y="8601849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27557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27557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927557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927557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87840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87840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87840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87840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73695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3695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73695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73695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59550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59550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59550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59550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01985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601985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1985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01985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545404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545404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545404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545404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031259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031259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031259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031259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17113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17113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17113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17113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4946896" y="2005584"/>
            <a:ext cx="11342283" cy="6275832"/>
            <a:chOff x="0" y="0"/>
            <a:chExt cx="15123044" cy="83677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123033" cy="8367776"/>
            </a:xfrm>
            <a:custGeom>
              <a:avLst/>
              <a:gdLst/>
              <a:ahLst/>
              <a:cxnLst/>
              <a:rect r="r" b="b" t="t" l="l"/>
              <a:pathLst>
                <a:path h="8367776" w="15123033">
                  <a:moveTo>
                    <a:pt x="0" y="0"/>
                  </a:moveTo>
                  <a:lnTo>
                    <a:pt x="15123033" y="0"/>
                  </a:lnTo>
                  <a:lnTo>
                    <a:pt x="15123033" y="8367776"/>
                  </a:lnTo>
                  <a:lnTo>
                    <a:pt x="0" y="836777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10799999">
            <a:off x="1983048" y="1909668"/>
            <a:ext cx="6453903" cy="6467663"/>
          </a:xfrm>
          <a:custGeom>
            <a:avLst/>
            <a:gdLst/>
            <a:ahLst/>
            <a:cxnLst/>
            <a:rect r="r" b="b" t="t" l="l"/>
            <a:pathLst>
              <a:path h="6467663" w="6453903">
                <a:moveTo>
                  <a:pt x="0" y="0"/>
                </a:moveTo>
                <a:lnTo>
                  <a:pt x="6453903" y="0"/>
                </a:lnTo>
                <a:lnTo>
                  <a:pt x="6453903" y="6467663"/>
                </a:lnTo>
                <a:lnTo>
                  <a:pt x="0" y="64676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40" b="-322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969013" y="3897600"/>
            <a:ext cx="4481973" cy="2457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Project Recap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722702" y="2754627"/>
            <a:ext cx="7749443" cy="477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9"/>
              </a:lnSpc>
            </a:pPr>
            <a:r>
              <a:rPr lang="en-US" sz="3132" spc="-3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Social Buzz is a fast growing technology unicorn that need to adapt quickly to it's global scale. Accenture has begun a 3 month POC focusing on these tasks:</a:t>
            </a:r>
          </a:p>
          <a:p>
            <a:pPr algn="l">
              <a:lnSpc>
                <a:spcPts val="3759"/>
              </a:lnSpc>
            </a:pPr>
          </a:p>
          <a:p>
            <a:pPr algn="l">
              <a:lnSpc>
                <a:spcPts val="3759"/>
              </a:lnSpc>
            </a:pPr>
            <a:r>
              <a:rPr lang="en-US" sz="3132" spc="-3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•An audit of Social Buzz's big data practice</a:t>
            </a:r>
          </a:p>
          <a:p>
            <a:pPr algn="l">
              <a:lnSpc>
                <a:spcPts val="3759"/>
              </a:lnSpc>
            </a:pPr>
            <a:r>
              <a:rPr lang="en-US" sz="3132" spc="-3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•Recommendations for a successful IPO</a:t>
            </a:r>
          </a:p>
          <a:p>
            <a:pPr algn="l">
              <a:lnSpc>
                <a:spcPts val="3759"/>
              </a:lnSpc>
            </a:pPr>
            <a:r>
              <a:rPr lang="en-US" sz="3132" spc="-3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•Analysis to find Social Buzz's top 5 most popular categories of content </a:t>
            </a:r>
          </a:p>
          <a:p>
            <a:pPr algn="l">
              <a:lnSpc>
                <a:spcPts val="3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27054" y="8503544"/>
            <a:ext cx="3062454" cy="3062454"/>
          </a:xfrm>
          <a:custGeom>
            <a:avLst/>
            <a:gdLst/>
            <a:ahLst/>
            <a:cxnLst/>
            <a:rect r="r" b="b" t="t" l="l"/>
            <a:pathLst>
              <a:path h="3062454" w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8195696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24" b="-32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9964482" cy="10287000"/>
            <a:chOff x="0" y="0"/>
            <a:chExt cx="13285976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8597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285978">
                  <a:moveTo>
                    <a:pt x="0" y="0"/>
                  </a:moveTo>
                  <a:lnTo>
                    <a:pt x="13285978" y="0"/>
                  </a:lnTo>
                  <a:lnTo>
                    <a:pt x="1328597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24" y="-1524"/>
              <a:ext cx="13289026" cy="13719048"/>
            </a:xfrm>
            <a:custGeom>
              <a:avLst/>
              <a:gdLst/>
              <a:ahLst/>
              <a:cxnLst/>
              <a:rect r="r" b="b" t="t" l="l"/>
              <a:pathLst>
                <a:path h="13719048" w="13289026">
                  <a:moveTo>
                    <a:pt x="1524" y="0"/>
                  </a:moveTo>
                  <a:lnTo>
                    <a:pt x="13287502" y="0"/>
                  </a:lnTo>
                  <a:cubicBezTo>
                    <a:pt x="13288391" y="0"/>
                    <a:pt x="13289026" y="762"/>
                    <a:pt x="13289026" y="1524"/>
                  </a:cubicBezTo>
                  <a:lnTo>
                    <a:pt x="13289026" y="13717524"/>
                  </a:lnTo>
                  <a:cubicBezTo>
                    <a:pt x="13289026" y="13718414"/>
                    <a:pt x="13288265" y="13719048"/>
                    <a:pt x="13287502" y="13719048"/>
                  </a:cubicBezTo>
                  <a:lnTo>
                    <a:pt x="1524" y="13719048"/>
                  </a:lnTo>
                  <a:cubicBezTo>
                    <a:pt x="635" y="13719048"/>
                    <a:pt x="0" y="13718287"/>
                    <a:pt x="0" y="1371752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13717524"/>
                  </a:lnTo>
                  <a:lnTo>
                    <a:pt x="1524" y="13717524"/>
                  </a:lnTo>
                  <a:lnTo>
                    <a:pt x="1524" y="13716000"/>
                  </a:lnTo>
                  <a:lnTo>
                    <a:pt x="13287502" y="13716000"/>
                  </a:lnTo>
                  <a:lnTo>
                    <a:pt x="13287502" y="13717524"/>
                  </a:lnTo>
                  <a:lnTo>
                    <a:pt x="13285978" y="13717524"/>
                  </a:lnTo>
                  <a:lnTo>
                    <a:pt x="13285978" y="1524"/>
                  </a:lnTo>
                  <a:lnTo>
                    <a:pt x="13287502" y="1524"/>
                  </a:lnTo>
                  <a:lnTo>
                    <a:pt x="13287502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46279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279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6279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46279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8688" y="1840860"/>
            <a:ext cx="2920800" cy="2920798"/>
          </a:xfrm>
          <a:custGeom>
            <a:avLst/>
            <a:gdLst/>
            <a:ahLst/>
            <a:cxnLst/>
            <a:rect r="r" b="b" t="t" l="l"/>
            <a:pathLst>
              <a:path h="2920798" w="2920800">
                <a:moveTo>
                  <a:pt x="0" y="0"/>
                </a:moveTo>
                <a:lnTo>
                  <a:pt x="2920800" y="0"/>
                </a:lnTo>
                <a:lnTo>
                  <a:pt x="2920800" y="2920798"/>
                </a:lnTo>
                <a:lnTo>
                  <a:pt x="0" y="29207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115456">
            <a:off x="1813389" y="1461444"/>
            <a:ext cx="2920799" cy="2927027"/>
          </a:xfrm>
          <a:custGeom>
            <a:avLst/>
            <a:gdLst/>
            <a:ahLst/>
            <a:cxnLst/>
            <a:rect r="r" b="b" t="t" l="l"/>
            <a:pathLst>
              <a:path h="2927027" w="2920799">
                <a:moveTo>
                  <a:pt x="0" y="0"/>
                </a:moveTo>
                <a:lnTo>
                  <a:pt x="2920799" y="0"/>
                </a:lnTo>
                <a:lnTo>
                  <a:pt x="2920799" y="2927027"/>
                </a:lnTo>
                <a:lnTo>
                  <a:pt x="0" y="29270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209" b="-32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69321" y="-753500"/>
            <a:ext cx="3062454" cy="3062454"/>
          </a:xfrm>
          <a:custGeom>
            <a:avLst/>
            <a:gdLst/>
            <a:ahLst/>
            <a:cxnLst/>
            <a:rect r="r" b="b" t="t" l="l"/>
            <a:pathLst>
              <a:path h="3062454" w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986267" y="-1061348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007484" y="1028700"/>
            <a:ext cx="6251816" cy="8229600"/>
          </a:xfrm>
          <a:custGeom>
            <a:avLst/>
            <a:gdLst/>
            <a:ahLst/>
            <a:cxnLst/>
            <a:rect r="r" b="b" t="t" l="l"/>
            <a:pathLst>
              <a:path h="8229600" w="6251816">
                <a:moveTo>
                  <a:pt x="0" y="0"/>
                </a:moveTo>
                <a:lnTo>
                  <a:pt x="6251816" y="0"/>
                </a:lnTo>
                <a:lnTo>
                  <a:pt x="62518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8786" t="0" r="-48786" b="-6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069738" y="2270853"/>
            <a:ext cx="5786869" cy="124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Problem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5302" y="4280857"/>
            <a:ext cx="7519534" cy="146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4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Over 100000 posts per day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45302" y="5306210"/>
            <a:ext cx="8481752" cy="2190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4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36,500,000 pieces of content per year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145302" y="7080004"/>
            <a:ext cx="7998698" cy="1390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But how to capitalize on it when there is so much?</a:t>
            </a: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45302" y="8451523"/>
            <a:ext cx="7998698" cy="1390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Analysis to find Social Buzz's top 5 most popular categories of content 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8738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8738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6723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6723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6723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6723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30753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30753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92768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192768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192768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92768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110745" y="1825527"/>
            <a:ext cx="6750815" cy="6635945"/>
            <a:chOff x="0" y="0"/>
            <a:chExt cx="9001087" cy="88479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01125" cy="8847963"/>
            </a:xfrm>
            <a:custGeom>
              <a:avLst/>
              <a:gdLst/>
              <a:ahLst/>
              <a:cxnLst/>
              <a:rect r="r" b="b" t="t" l="l"/>
              <a:pathLst>
                <a:path h="8847963" w="9001125">
                  <a:moveTo>
                    <a:pt x="0" y="0"/>
                  </a:moveTo>
                  <a:lnTo>
                    <a:pt x="9001125" y="0"/>
                  </a:lnTo>
                  <a:lnTo>
                    <a:pt x="9001125" y="8847963"/>
                  </a:lnTo>
                  <a:lnTo>
                    <a:pt x="0" y="88479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1825797" y="1270731"/>
            <a:ext cx="2085137" cy="2085137"/>
          </a:xfrm>
          <a:custGeom>
            <a:avLst/>
            <a:gdLst/>
            <a:ahLst/>
            <a:cxnLst/>
            <a:rect r="r" b="b" t="t" l="l"/>
            <a:pathLst>
              <a:path h="2085137" w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411515" y="1068549"/>
            <a:ext cx="2187334" cy="2087727"/>
            <a:chOff x="0" y="0"/>
            <a:chExt cx="2916446" cy="27836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7"/>
              <a:stretch>
                <a:fillRect l="-24781" t="-81" r="-24782" b="-78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443639" y="1050857"/>
            <a:ext cx="2123087" cy="2123082"/>
            <a:chOff x="0" y="0"/>
            <a:chExt cx="2830783" cy="283077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825797" y="4221947"/>
            <a:ext cx="2085137" cy="2085137"/>
          </a:xfrm>
          <a:custGeom>
            <a:avLst/>
            <a:gdLst/>
            <a:ahLst/>
            <a:cxnLst/>
            <a:rect r="r" b="b" t="t" l="l"/>
            <a:pathLst>
              <a:path h="2085137" w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1411515" y="4019765"/>
            <a:ext cx="2187334" cy="2087727"/>
            <a:chOff x="0" y="0"/>
            <a:chExt cx="2916445" cy="27836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8"/>
              <a:stretch>
                <a:fillRect l="-24781" t="-81" r="-24782" b="-78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443639" y="4002073"/>
            <a:ext cx="2123087" cy="2123082"/>
            <a:chOff x="0" y="0"/>
            <a:chExt cx="2830783" cy="283077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1825797" y="7173163"/>
            <a:ext cx="2085137" cy="2085137"/>
          </a:xfrm>
          <a:custGeom>
            <a:avLst/>
            <a:gdLst/>
            <a:ahLst/>
            <a:cxnLst/>
            <a:rect r="r" b="b" t="t" l="l"/>
            <a:pathLst>
              <a:path h="2085137" w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1411515" y="6970981"/>
            <a:ext cx="2187334" cy="2087727"/>
            <a:chOff x="0" y="0"/>
            <a:chExt cx="2916446" cy="278363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9"/>
              <a:stretch>
                <a:fillRect l="-24781" t="-81" r="-24782" b="-78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1475762" y="7025118"/>
            <a:ext cx="2123087" cy="2123082"/>
            <a:chOff x="0" y="0"/>
            <a:chExt cx="2830783" cy="283077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2670508" y="3293699"/>
            <a:ext cx="5612273" cy="3731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Analytics team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598849" y="1425594"/>
            <a:ext cx="4613401" cy="269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-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ANDREW FLEMING</a:t>
            </a:r>
          </a:p>
          <a:p>
            <a:pPr algn="ctr">
              <a:lnSpc>
                <a:spcPts val="4200"/>
              </a:lnSpc>
            </a:pPr>
            <a:r>
              <a:rPr lang="en-US" sz="3500" spc="-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Chief Technology Architect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3903649" y="7535113"/>
            <a:ext cx="4613401" cy="11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4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Umairah Fodkar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-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Analyst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674599" y="4477859"/>
            <a:ext cx="4613401" cy="269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-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LILY JOHN</a:t>
            </a:r>
          </a:p>
          <a:p>
            <a:pPr algn="ctr">
              <a:lnSpc>
                <a:spcPts val="4200"/>
              </a:lnSpc>
            </a:pPr>
            <a:r>
              <a:rPr lang="en-US" sz="3500" spc="-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Chief Technology Architect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7786" y="5325260"/>
            <a:ext cx="2023190" cy="2096032"/>
          </a:xfrm>
          <a:custGeom>
            <a:avLst/>
            <a:gdLst/>
            <a:ahLst/>
            <a:cxnLst/>
            <a:rect r="r" b="b" t="t" l="l"/>
            <a:pathLst>
              <a:path h="2096032" w="2023190">
                <a:moveTo>
                  <a:pt x="0" y="0"/>
                </a:moveTo>
                <a:lnTo>
                  <a:pt x="2023191" y="0"/>
                </a:lnTo>
                <a:lnTo>
                  <a:pt x="2023191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398" b="-69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37786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41541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41541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1541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5296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5296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5296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5296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34031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03391" y="1284816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115457">
            <a:off x="2172007" y="1086804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58754" y="2896904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115457">
            <a:off x="4027370" y="2698892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614117" y="4508992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115457">
            <a:off x="5882733" y="4310980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469480" y="6121080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115457">
            <a:off x="7738096" y="5923068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324843" y="7733168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115457">
            <a:off x="9593459" y="7535156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667818" y="990600"/>
            <a:ext cx="6642545" cy="124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Process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30944" y="1486659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b="true" sz="7192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34646" y="3098343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b="true" sz="7192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08223" y="7942920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b="true" sz="7192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93880" y="6319066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b="true" sz="7192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396750" y="4719552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b="true" sz="7192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28117" y="1614501"/>
            <a:ext cx="6642545" cy="65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-4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understanding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723672" y="3062629"/>
            <a:ext cx="6642545" cy="65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-4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cleaning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910370" y="4718328"/>
            <a:ext cx="6642545" cy="65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-4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Modelling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396750" y="6317842"/>
            <a:ext cx="6642545" cy="65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-4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analysis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946179" y="7965509"/>
            <a:ext cx="6642545" cy="65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spc="-4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0655" y="6480309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15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2815"/>
            <a:ext cx="4636129" cy="124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Insights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87839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73694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59549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01984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45403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31258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7112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72183" y="6480309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15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87839" y="6480309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15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5497882"/>
            <a:ext cx="4760798" cy="62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spc="-4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Unique categories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61919" y="4209969"/>
            <a:ext cx="5634870" cy="62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-4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Reaction to “Animal” post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93550" y="5507407"/>
            <a:ext cx="4760798" cy="60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-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 with most post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14306" y="2838369"/>
            <a:ext cx="2530096" cy="124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C7AA8D"/>
                </a:solidFill>
                <a:latin typeface="Arimo"/>
                <a:ea typeface="Arimo"/>
                <a:cs typeface="Arimo"/>
                <a:sym typeface="Arimo"/>
              </a:rPr>
              <a:t>1897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02778" y="4048071"/>
            <a:ext cx="2530096" cy="124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C7AA8D"/>
                </a:solidFill>
                <a:latin typeface="Arimo"/>
                <a:ea typeface="Arimo"/>
                <a:cs typeface="Arimo"/>
                <a:sym typeface="Arimo"/>
              </a:rPr>
              <a:t>16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82070" y="4267159"/>
            <a:ext cx="4907914" cy="11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spc="-70">
                <a:solidFill>
                  <a:srgbClr val="C7AA8D"/>
                </a:solidFill>
                <a:latin typeface="Arimo"/>
                <a:ea typeface="Arimo"/>
                <a:cs typeface="Arimo"/>
                <a:sym typeface="Arimo"/>
              </a:rPr>
              <a:t>JANUARY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5940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11795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97650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0085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83504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69359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5213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9500" y="8774327"/>
            <a:ext cx="3900148" cy="3900148"/>
          </a:xfrm>
          <a:custGeom>
            <a:avLst/>
            <a:gdLst/>
            <a:ahLst/>
            <a:cxnLst/>
            <a:rect r="r" b="b" t="t" l="l"/>
            <a:pathLst>
              <a:path h="3900148" w="3900148">
                <a:moveTo>
                  <a:pt x="0" y="0"/>
                </a:moveTo>
                <a:lnTo>
                  <a:pt x="3900148" y="0"/>
                </a:lnTo>
                <a:lnTo>
                  <a:pt x="3900148" y="3900148"/>
                </a:lnTo>
                <a:lnTo>
                  <a:pt x="0" y="3900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53642">
            <a:off x="1042542" y="8743238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226478" y="-710238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12333" y="-710238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98188" y="-710238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0623" y="-710238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684042" y="-710238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169897" y="-710238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55751" y="-710238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0" y="0"/>
            <a:ext cx="2386482" cy="10287000"/>
            <a:chOff x="0" y="0"/>
            <a:chExt cx="3181976" cy="13716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8198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181985">
                  <a:moveTo>
                    <a:pt x="0" y="0"/>
                  </a:moveTo>
                  <a:lnTo>
                    <a:pt x="3181985" y="0"/>
                  </a:lnTo>
                  <a:lnTo>
                    <a:pt x="3181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6998300" y="-1377303"/>
            <a:ext cx="3062454" cy="3062454"/>
          </a:xfrm>
          <a:custGeom>
            <a:avLst/>
            <a:gdLst/>
            <a:ahLst/>
            <a:cxnLst/>
            <a:rect r="r" b="b" t="t" l="l"/>
            <a:pathLst>
              <a:path h="3062454" w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515246" y="-1685151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238261" y="1685151"/>
            <a:ext cx="10056581" cy="7467012"/>
          </a:xfrm>
          <a:custGeom>
            <a:avLst/>
            <a:gdLst/>
            <a:ahLst/>
            <a:cxnLst/>
            <a:rect r="r" b="b" t="t" l="l"/>
            <a:pathLst>
              <a:path h="7467012" w="10056581">
                <a:moveTo>
                  <a:pt x="0" y="0"/>
                </a:moveTo>
                <a:lnTo>
                  <a:pt x="10056581" y="0"/>
                </a:lnTo>
                <a:lnTo>
                  <a:pt x="10056581" y="7467012"/>
                </a:lnTo>
                <a:lnTo>
                  <a:pt x="0" y="746701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5940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11795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97650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0085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83504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69359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5213" y="9490985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9500" y="8774327"/>
            <a:ext cx="3900148" cy="3900148"/>
          </a:xfrm>
          <a:custGeom>
            <a:avLst/>
            <a:gdLst/>
            <a:ahLst/>
            <a:cxnLst/>
            <a:rect r="r" b="b" t="t" l="l"/>
            <a:pathLst>
              <a:path h="3900148" w="3900148">
                <a:moveTo>
                  <a:pt x="0" y="0"/>
                </a:moveTo>
                <a:lnTo>
                  <a:pt x="3900148" y="0"/>
                </a:lnTo>
                <a:lnTo>
                  <a:pt x="3900148" y="3900148"/>
                </a:lnTo>
                <a:lnTo>
                  <a:pt x="0" y="3900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53642">
            <a:off x="1042542" y="8743238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226479" y="-1235382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12334" y="-1235382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98189" y="-1235382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0624" y="-1235382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684043" y="-1235382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169898" y="-1235382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55752" y="-1235382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0" y="0"/>
            <a:ext cx="2386482" cy="10287000"/>
            <a:chOff x="0" y="0"/>
            <a:chExt cx="3181976" cy="13716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8198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3181985">
                  <a:moveTo>
                    <a:pt x="0" y="0"/>
                  </a:moveTo>
                  <a:lnTo>
                    <a:pt x="3181985" y="0"/>
                  </a:lnTo>
                  <a:lnTo>
                    <a:pt x="3181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6998300" y="-1377303"/>
            <a:ext cx="3062454" cy="3062454"/>
          </a:xfrm>
          <a:custGeom>
            <a:avLst/>
            <a:gdLst/>
            <a:ahLst/>
            <a:cxnLst/>
            <a:rect r="r" b="b" t="t" l="l"/>
            <a:pathLst>
              <a:path h="3062454" w="3062454">
                <a:moveTo>
                  <a:pt x="0" y="0"/>
                </a:moveTo>
                <a:lnTo>
                  <a:pt x="3062454" y="0"/>
                </a:lnTo>
                <a:lnTo>
                  <a:pt x="3062454" y="3062454"/>
                </a:lnTo>
                <a:lnTo>
                  <a:pt x="0" y="3062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515246" y="-1685151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338800" y="781697"/>
            <a:ext cx="9425107" cy="8117374"/>
          </a:xfrm>
          <a:custGeom>
            <a:avLst/>
            <a:gdLst/>
            <a:ahLst/>
            <a:cxnLst/>
            <a:rect r="r" b="b" t="t" l="l"/>
            <a:pathLst>
              <a:path h="8117374" w="9425107">
                <a:moveTo>
                  <a:pt x="0" y="0"/>
                </a:moveTo>
                <a:lnTo>
                  <a:pt x="9425107" y="0"/>
                </a:lnTo>
                <a:lnTo>
                  <a:pt x="9425107" y="8117374"/>
                </a:lnTo>
                <a:lnTo>
                  <a:pt x="0" y="81173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DAGTpgXqu80</dc:identifier>
  <dcterms:modified xsi:type="dcterms:W3CDTF">2011-08-01T06:04:30Z</dcterms:modified>
  <cp:revision>1</cp:revision>
  <dc:title>Data Analytics template - Task 3_final.pptx</dc:title>
</cp:coreProperties>
</file>