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8"/>
  </p:notesMasterIdLst>
  <p:sldIdLst>
    <p:sldId id="270" r:id="rId4"/>
    <p:sldId id="268" r:id="rId5"/>
    <p:sldId id="280" r:id="rId6"/>
    <p:sldId id="257" r:id="rId7"/>
    <p:sldId id="258" r:id="rId8"/>
    <p:sldId id="262" r:id="rId9"/>
    <p:sldId id="260" r:id="rId10"/>
    <p:sldId id="261" r:id="rId11"/>
    <p:sldId id="263" r:id="rId12"/>
    <p:sldId id="264" r:id="rId13"/>
    <p:sldId id="265" r:id="rId14"/>
    <p:sldId id="266" r:id="rId15"/>
    <p:sldId id="267"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air Ahmadh" initials="UA" lastIdx="7" clrIdx="0">
    <p:extLst>
      <p:ext uri="{19B8F6BF-5375-455C-9EA6-DF929625EA0E}">
        <p15:presenceInfo xmlns:p15="http://schemas.microsoft.com/office/powerpoint/2012/main" userId="Umair Ahmad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72"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2T07:59:35.613" idx="1">
    <p:pos x="2842" y="2531"/>
    <p:text>PHP for back-end only. Front end is using HTML, CSS, Javascript,</p:text>
    <p:extLst>
      <p:ext uri="{C676402C-5697-4E1C-873F-D02D1690AC5C}">
        <p15:threadingInfo xmlns:p15="http://schemas.microsoft.com/office/powerpoint/2012/main" timeZoneBias="420"/>
      </p:ext>
    </p:extLst>
  </p:cm>
  <p:cm authorId="1" dt="2019-09-22T08:00:12.988" idx="2">
    <p:pos x="3247" y="3037"/>
    <p:text>New? Better not to mention</p:text>
    <p:extLst>
      <p:ext uri="{C676402C-5697-4E1C-873F-D02D1690AC5C}">
        <p15:threadingInfo xmlns:p15="http://schemas.microsoft.com/office/powerpoint/2012/main" timeZoneBias="420"/>
      </p:ext>
    </p:extLst>
  </p:cm>
  <p:cm authorId="1" dt="2019-09-22T08:00:31.950" idx="3">
    <p:pos x="6873" y="3037"/>
    <p:text>Should we be specically memtion this? Local?</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22T08:01:30.301" idx="4">
    <p:pos x="6166" y="1231"/>
    <p:text>Why this logout is mentioned specifically? Any reasons we need to highlight this feature?</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9-22T08:02:47.163" idx="5">
    <p:pos x="3521" y="890"/>
    <p:text>CAN be updated?
Umm.... didn't get</p:text>
    <p:extLst>
      <p:ext uri="{C676402C-5697-4E1C-873F-D02D1690AC5C}">
        <p15:threadingInfo xmlns:p15="http://schemas.microsoft.com/office/powerpoint/2012/main" timeZoneBias="420"/>
      </p:ext>
    </p:extLst>
  </p:cm>
  <p:cm authorId="1" dt="2019-09-22T08:04:22.858" idx="7">
    <p:pos x="4844" y="890"/>
    <p:text>How about ADMIN see the current orders?
HEre orders a listed, okay. But how to know which order is currently on progress and which is already delivered, etc?</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9-22T08:03:29.032" idx="6">
    <p:pos x="4556" y="890"/>
    <p:text>127.0.0.0 is synonym to local server</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2AFC0-DFE2-4617-921A-54DD17ED7646}" type="datetimeFigureOut">
              <a:rPr lang="en-US" smtClean="0"/>
              <a:t>9/22/2019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B989D-7A8E-47E0-ADBD-0617F445BAC3}" type="slidenum">
              <a:rPr lang="en-US" smtClean="0"/>
              <a:t>‹#›</a:t>
            </a:fld>
            <a:endParaRPr lang="en-US"/>
          </a:p>
        </p:txBody>
      </p:sp>
    </p:spTree>
    <p:extLst>
      <p:ext uri="{BB962C8B-B14F-4D97-AF65-F5344CB8AC3E}">
        <p14:creationId xmlns:p14="http://schemas.microsoft.com/office/powerpoint/2010/main" val="370011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ADE-70EB-481A-820A-830F547E25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CB7EB-87C0-4B03-B2C2-758BBC7E3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3E1453-AA79-44E8-AB0F-5107EEAFF226}"/>
              </a:ext>
            </a:extLst>
          </p:cNvPr>
          <p:cNvSpPr>
            <a:spLocks noGrp="1"/>
          </p:cNvSpPr>
          <p:nvPr>
            <p:ph type="dt" sz="half" idx="10"/>
          </p:nvPr>
        </p:nvSpPr>
        <p:spPr/>
        <p:txBody>
          <a:bodyPr/>
          <a:lstStyle/>
          <a:p>
            <a:fld id="{98B18293-D636-460B-8D66-79E913F0C9BA}" type="datetime1">
              <a:rPr lang="en-US" smtClean="0"/>
              <a:t>9/22/2019</a:t>
            </a:fld>
            <a:endParaRPr lang="en-US"/>
          </a:p>
        </p:txBody>
      </p:sp>
      <p:sp>
        <p:nvSpPr>
          <p:cNvPr id="5" name="Footer Placeholder 4">
            <a:extLst>
              <a:ext uri="{FF2B5EF4-FFF2-40B4-BE49-F238E27FC236}">
                <a16:creationId xmlns:a16="http://schemas.microsoft.com/office/drawing/2014/main" id="{DBEB2CBF-192B-4ABF-BA37-8A6B1ED95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0FFA8-5C11-43D8-842D-DDE4663B7193}"/>
              </a:ext>
            </a:extLst>
          </p:cNvPr>
          <p:cNvSpPr>
            <a:spLocks noGrp="1"/>
          </p:cNvSpPr>
          <p:nvPr>
            <p:ph type="sldNum" sz="quarter" idx="12"/>
          </p:nvPr>
        </p:nvSpPr>
        <p:spPr/>
        <p:txBody>
          <a:bodyPr/>
          <a:lstStyle/>
          <a:p>
            <a:fld id="{E263C163-0669-404B-B795-333F76C27012}" type="slidenum">
              <a:rPr lang="en-US" smtClean="0"/>
              <a:t>‹#›</a:t>
            </a:fld>
            <a:endParaRPr lang="en-US"/>
          </a:p>
        </p:txBody>
      </p:sp>
    </p:spTree>
    <p:extLst>
      <p:ext uri="{BB962C8B-B14F-4D97-AF65-F5344CB8AC3E}">
        <p14:creationId xmlns:p14="http://schemas.microsoft.com/office/powerpoint/2010/main" val="138058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BB98-1145-406D-804E-13FA6AC2D2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BFA597-1D4E-4013-A6F0-3D08A43FA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34546-8A54-46C1-AECB-1007DC819B9F}"/>
              </a:ext>
            </a:extLst>
          </p:cNvPr>
          <p:cNvSpPr>
            <a:spLocks noGrp="1"/>
          </p:cNvSpPr>
          <p:nvPr>
            <p:ph type="dt" sz="half" idx="10"/>
          </p:nvPr>
        </p:nvSpPr>
        <p:spPr/>
        <p:txBody>
          <a:bodyPr/>
          <a:lstStyle/>
          <a:p>
            <a:fld id="{F681993D-347C-463A-AC88-9276B53913BE}" type="datetime1">
              <a:rPr lang="en-US" smtClean="0"/>
              <a:t>9/22/2019</a:t>
            </a:fld>
            <a:endParaRPr lang="en-US"/>
          </a:p>
        </p:txBody>
      </p:sp>
      <p:sp>
        <p:nvSpPr>
          <p:cNvPr id="5" name="Footer Placeholder 4">
            <a:extLst>
              <a:ext uri="{FF2B5EF4-FFF2-40B4-BE49-F238E27FC236}">
                <a16:creationId xmlns:a16="http://schemas.microsoft.com/office/drawing/2014/main" id="{D4C7EFFE-9B76-4E28-98EF-266E6031B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15CFB-CDA8-4D58-A31F-D4DBEE6481CC}"/>
              </a:ext>
            </a:extLst>
          </p:cNvPr>
          <p:cNvSpPr>
            <a:spLocks noGrp="1"/>
          </p:cNvSpPr>
          <p:nvPr>
            <p:ph type="sldNum" sz="quarter" idx="12"/>
          </p:nvPr>
        </p:nvSpPr>
        <p:spPr/>
        <p:txBody>
          <a:bodyPr/>
          <a:lstStyle/>
          <a:p>
            <a:fld id="{E263C163-0669-404B-B795-333F76C27012}" type="slidenum">
              <a:rPr lang="en-US" smtClean="0"/>
              <a:t>‹#›</a:t>
            </a:fld>
            <a:endParaRPr lang="en-US"/>
          </a:p>
        </p:txBody>
      </p:sp>
    </p:spTree>
    <p:extLst>
      <p:ext uri="{BB962C8B-B14F-4D97-AF65-F5344CB8AC3E}">
        <p14:creationId xmlns:p14="http://schemas.microsoft.com/office/powerpoint/2010/main" val="360324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727BA-BF9B-4574-AC8C-60A873E10E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931B73-5BF2-49A2-B6E6-2341B8FE2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874E1-4361-4EEE-B231-8E95CBBC7130}"/>
              </a:ext>
            </a:extLst>
          </p:cNvPr>
          <p:cNvSpPr>
            <a:spLocks noGrp="1"/>
          </p:cNvSpPr>
          <p:nvPr>
            <p:ph type="dt" sz="half" idx="10"/>
          </p:nvPr>
        </p:nvSpPr>
        <p:spPr/>
        <p:txBody>
          <a:bodyPr/>
          <a:lstStyle/>
          <a:p>
            <a:fld id="{A4462533-8F3A-4E53-9452-2BCE2DE8511C}" type="datetime1">
              <a:rPr lang="en-US" smtClean="0"/>
              <a:t>9/22/2019</a:t>
            </a:fld>
            <a:endParaRPr lang="en-US"/>
          </a:p>
        </p:txBody>
      </p:sp>
      <p:sp>
        <p:nvSpPr>
          <p:cNvPr id="5" name="Footer Placeholder 4">
            <a:extLst>
              <a:ext uri="{FF2B5EF4-FFF2-40B4-BE49-F238E27FC236}">
                <a16:creationId xmlns:a16="http://schemas.microsoft.com/office/drawing/2014/main" id="{02B1900E-4D52-46A4-8B50-9979A4200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87F2B-67E0-4FAC-AD3B-466406F28DA2}"/>
              </a:ext>
            </a:extLst>
          </p:cNvPr>
          <p:cNvSpPr>
            <a:spLocks noGrp="1"/>
          </p:cNvSpPr>
          <p:nvPr>
            <p:ph type="sldNum" sz="quarter" idx="12"/>
          </p:nvPr>
        </p:nvSpPr>
        <p:spPr/>
        <p:txBody>
          <a:bodyPr/>
          <a:lstStyle/>
          <a:p>
            <a:fld id="{E263C163-0669-404B-B795-333F76C27012}" type="slidenum">
              <a:rPr lang="en-US" smtClean="0"/>
              <a:t>‹#›</a:t>
            </a:fld>
            <a:endParaRPr lang="en-US"/>
          </a:p>
        </p:txBody>
      </p:sp>
    </p:spTree>
    <p:extLst>
      <p:ext uri="{BB962C8B-B14F-4D97-AF65-F5344CB8AC3E}">
        <p14:creationId xmlns:p14="http://schemas.microsoft.com/office/powerpoint/2010/main" val="803717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7C1A6BE-11FB-498B-8F9E-5E71EE0929B1}" type="datetime1">
              <a:rPr lang="en-US" smtClean="0"/>
              <a:t>9/22/2019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3AAA4E2-25B7-48DD-AC1B-2A44CBB96C1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2711932"/>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724E0-17F7-46F7-86C6-7A5EAD2B171E}" type="datetime1">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1371253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F4FA8B-7FB4-4263-ACD1-72200F956468}" type="datetime1">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AA4E2-25B7-48DD-AC1B-2A44CBB96C1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4196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B6850-4303-482E-9639-CD59C1CCA0B2}" type="datetime1">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394330141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46D113-54E4-4771-AB57-0EEEE2B0AEE0}" type="datetime1">
              <a:rPr lang="en-US" smtClean="0"/>
              <a:t>9/22/2019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392119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006C1-16CB-4C4C-8230-498C13FDE682}" type="datetime1">
              <a:rPr lang="en-US" smtClean="0"/>
              <a:t>9/22/2019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3119049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95060-6B86-47B7-A6F7-97B6760015EC}" type="datetime1">
              <a:rPr lang="en-US" smtClean="0"/>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170409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DDE955-E6A5-4115-B29D-75EB315AF1BF}" type="datetime1">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36033360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4EBE-D7E6-4853-B76A-8A28DA10F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8CAC8-970F-4F3D-8AB7-B647BEF4F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C244D-C2F4-4023-A125-6D128E06AE7B}"/>
              </a:ext>
            </a:extLst>
          </p:cNvPr>
          <p:cNvSpPr>
            <a:spLocks noGrp="1"/>
          </p:cNvSpPr>
          <p:nvPr>
            <p:ph type="dt" sz="half" idx="10"/>
          </p:nvPr>
        </p:nvSpPr>
        <p:spPr/>
        <p:txBody>
          <a:bodyPr/>
          <a:lstStyle/>
          <a:p>
            <a:fld id="{B426A39B-CFB6-4876-AA68-5823C4F13D0C}" type="datetime1">
              <a:rPr lang="en-US" smtClean="0"/>
              <a:t>9/22/2019</a:t>
            </a:fld>
            <a:endParaRPr lang="en-US"/>
          </a:p>
        </p:txBody>
      </p:sp>
      <p:sp>
        <p:nvSpPr>
          <p:cNvPr id="5" name="Footer Placeholder 4">
            <a:extLst>
              <a:ext uri="{FF2B5EF4-FFF2-40B4-BE49-F238E27FC236}">
                <a16:creationId xmlns:a16="http://schemas.microsoft.com/office/drawing/2014/main" id="{F2EDF24C-997E-4FB6-9FD9-FFB003E35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D5B06-8668-4BE5-84A9-C990D8FB8D4E}"/>
              </a:ext>
            </a:extLst>
          </p:cNvPr>
          <p:cNvSpPr>
            <a:spLocks noGrp="1"/>
          </p:cNvSpPr>
          <p:nvPr>
            <p:ph type="sldNum" sz="quarter" idx="12"/>
          </p:nvPr>
        </p:nvSpPr>
        <p:spPr/>
        <p:txBody>
          <a:bodyPr/>
          <a:lstStyle/>
          <a:p>
            <a:fld id="{E263C163-0669-404B-B795-333F76C27012}" type="slidenum">
              <a:rPr lang="en-US" smtClean="0"/>
              <a:t>‹#›</a:t>
            </a:fld>
            <a:endParaRPr lang="en-US"/>
          </a:p>
        </p:txBody>
      </p:sp>
    </p:spTree>
    <p:extLst>
      <p:ext uri="{BB962C8B-B14F-4D97-AF65-F5344CB8AC3E}">
        <p14:creationId xmlns:p14="http://schemas.microsoft.com/office/powerpoint/2010/main" val="4010456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430B92-7FD4-4760-80CC-549500C4F7F4}" type="datetime1">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4162014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97C79C-B8F2-413D-ADCA-C3BD9CD6ED95}" type="datetime1">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3533524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CF028-B4AB-4C3E-BAC4-24278E0748E2}" type="datetime1">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28007438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14F56E-D2CC-4128-9F30-C8CC2F24D754}" type="datetime1">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42225367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A76C1D-9D7A-404C-BFC9-446DDD62A7DE}" type="datetime1">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28939446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916096-79F4-46B1-929A-4D58A7C6FD65}" type="datetime1">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399116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012A8F-50DF-4A59-AD94-9FCFB24BE30D}" type="datetime1">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22838633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74C09D-1EFA-4E96-A72D-5DED27C34D04}" type="datetime1">
              <a:rPr lang="en-US" smtClean="0"/>
              <a:t>9/22/2019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41252929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7348B3-6AF3-4D84-9E40-7F7BDAD6AE5F}" type="datetime1">
              <a:rPr lang="en-US" smtClean="0"/>
              <a:t>9/22/2019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7442305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6B980-87EF-4D45-9617-A73F6C84CA61}" type="datetime1">
              <a:rPr lang="en-US" smtClean="0"/>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99977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7193-9BEE-4063-BE03-C4DF088F9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0D0BF-9EF7-4F01-A064-AE3F08EA7A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6F0270-84CF-406B-AFA4-C86E24EFB6BF}"/>
              </a:ext>
            </a:extLst>
          </p:cNvPr>
          <p:cNvSpPr>
            <a:spLocks noGrp="1"/>
          </p:cNvSpPr>
          <p:nvPr>
            <p:ph type="dt" sz="half" idx="10"/>
          </p:nvPr>
        </p:nvSpPr>
        <p:spPr/>
        <p:txBody>
          <a:bodyPr/>
          <a:lstStyle/>
          <a:p>
            <a:fld id="{DC70E5D9-1135-4970-B225-4EE653782C1D}" type="datetime1">
              <a:rPr lang="en-US" smtClean="0"/>
              <a:t>9/22/2019</a:t>
            </a:fld>
            <a:endParaRPr lang="en-US"/>
          </a:p>
        </p:txBody>
      </p:sp>
      <p:sp>
        <p:nvSpPr>
          <p:cNvPr id="5" name="Footer Placeholder 4">
            <a:extLst>
              <a:ext uri="{FF2B5EF4-FFF2-40B4-BE49-F238E27FC236}">
                <a16:creationId xmlns:a16="http://schemas.microsoft.com/office/drawing/2014/main" id="{6E2476BF-A5C1-4AB3-A5C6-55FF53206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8AB0-C0F8-432C-BF54-BE121504E114}"/>
              </a:ext>
            </a:extLst>
          </p:cNvPr>
          <p:cNvSpPr>
            <a:spLocks noGrp="1"/>
          </p:cNvSpPr>
          <p:nvPr>
            <p:ph type="sldNum" sz="quarter" idx="12"/>
          </p:nvPr>
        </p:nvSpPr>
        <p:spPr/>
        <p:txBody>
          <a:bodyPr/>
          <a:lstStyle/>
          <a:p>
            <a:fld id="{E263C163-0669-404B-B795-333F76C27012}" type="slidenum">
              <a:rPr lang="en-US" smtClean="0"/>
              <a:t>‹#›</a:t>
            </a:fld>
            <a:endParaRPr lang="en-US"/>
          </a:p>
        </p:txBody>
      </p:sp>
    </p:spTree>
    <p:extLst>
      <p:ext uri="{BB962C8B-B14F-4D97-AF65-F5344CB8AC3E}">
        <p14:creationId xmlns:p14="http://schemas.microsoft.com/office/powerpoint/2010/main" val="10657268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B8EA53-E89F-467C-80CE-4AEAEC623FE1}" type="datetime1">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10127126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5DAD64-89AD-4259-846C-564AB79A7613}" type="datetime1">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30578701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F2913C-01F5-4133-85F5-EC784355A8C8}" type="datetime1">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1890550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8CFE94-B02B-4E80-A4C5-10AEBC8C2DC6}" type="datetime1">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203035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8BC5-CA2F-408E-95A8-92BB0D5FF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94ECBB-C492-4344-8790-AD1D3C269F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B90654-A9AC-4A2A-8964-B85B7A77B5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F2F76-0D38-445E-8706-E0E6DE7497B6}"/>
              </a:ext>
            </a:extLst>
          </p:cNvPr>
          <p:cNvSpPr>
            <a:spLocks noGrp="1"/>
          </p:cNvSpPr>
          <p:nvPr>
            <p:ph type="dt" sz="half" idx="10"/>
          </p:nvPr>
        </p:nvSpPr>
        <p:spPr/>
        <p:txBody>
          <a:bodyPr/>
          <a:lstStyle/>
          <a:p>
            <a:fld id="{71DF295E-D987-4650-A7D9-00F5BBEE6486}" type="datetime1">
              <a:rPr lang="en-US" smtClean="0"/>
              <a:t>9/22/2019</a:t>
            </a:fld>
            <a:endParaRPr lang="en-US"/>
          </a:p>
        </p:txBody>
      </p:sp>
      <p:sp>
        <p:nvSpPr>
          <p:cNvPr id="6" name="Footer Placeholder 5">
            <a:extLst>
              <a:ext uri="{FF2B5EF4-FFF2-40B4-BE49-F238E27FC236}">
                <a16:creationId xmlns:a16="http://schemas.microsoft.com/office/drawing/2014/main" id="{49A8EFFE-1994-48AE-AC2F-70BF832DC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E902E-7238-45DC-94BC-E272A1DED5D2}"/>
              </a:ext>
            </a:extLst>
          </p:cNvPr>
          <p:cNvSpPr>
            <a:spLocks noGrp="1"/>
          </p:cNvSpPr>
          <p:nvPr>
            <p:ph type="sldNum" sz="quarter" idx="12"/>
          </p:nvPr>
        </p:nvSpPr>
        <p:spPr/>
        <p:txBody>
          <a:bodyPr/>
          <a:lstStyle/>
          <a:p>
            <a:fld id="{E263C163-0669-404B-B795-333F76C27012}" type="slidenum">
              <a:rPr lang="en-US" smtClean="0"/>
              <a:t>‹#›</a:t>
            </a:fld>
            <a:endParaRPr lang="en-US"/>
          </a:p>
        </p:txBody>
      </p:sp>
    </p:spTree>
    <p:extLst>
      <p:ext uri="{BB962C8B-B14F-4D97-AF65-F5344CB8AC3E}">
        <p14:creationId xmlns:p14="http://schemas.microsoft.com/office/powerpoint/2010/main" val="407754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090D-891A-42F8-802E-D4CCEB5998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4EF872-1993-4679-81D6-7D6181815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D7B7DC-09CB-48AD-81D9-324A44229E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F0CA9F-8200-4206-B646-27F3D2A8D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6FCBD1-0CA2-48C0-9C37-4655B10F8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57347D-E579-479C-8461-EAB1A5E50908}"/>
              </a:ext>
            </a:extLst>
          </p:cNvPr>
          <p:cNvSpPr>
            <a:spLocks noGrp="1"/>
          </p:cNvSpPr>
          <p:nvPr>
            <p:ph type="dt" sz="half" idx="10"/>
          </p:nvPr>
        </p:nvSpPr>
        <p:spPr/>
        <p:txBody>
          <a:bodyPr/>
          <a:lstStyle/>
          <a:p>
            <a:fld id="{DE220E62-7E13-4ADC-8151-1796F91031A0}" type="datetime1">
              <a:rPr lang="en-US" smtClean="0"/>
              <a:t>9/22/2019</a:t>
            </a:fld>
            <a:endParaRPr lang="en-US"/>
          </a:p>
        </p:txBody>
      </p:sp>
      <p:sp>
        <p:nvSpPr>
          <p:cNvPr id="8" name="Footer Placeholder 7">
            <a:extLst>
              <a:ext uri="{FF2B5EF4-FFF2-40B4-BE49-F238E27FC236}">
                <a16:creationId xmlns:a16="http://schemas.microsoft.com/office/drawing/2014/main" id="{639BC1D3-1B75-4381-AD5E-7EED4EDB22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C94C7E-F8E1-4480-9CE6-1AE69C435DF4}"/>
              </a:ext>
            </a:extLst>
          </p:cNvPr>
          <p:cNvSpPr>
            <a:spLocks noGrp="1"/>
          </p:cNvSpPr>
          <p:nvPr>
            <p:ph type="sldNum" sz="quarter" idx="12"/>
          </p:nvPr>
        </p:nvSpPr>
        <p:spPr/>
        <p:txBody>
          <a:bodyPr/>
          <a:lstStyle/>
          <a:p>
            <a:fld id="{E263C163-0669-404B-B795-333F76C27012}" type="slidenum">
              <a:rPr lang="en-US" smtClean="0"/>
              <a:t>‹#›</a:t>
            </a:fld>
            <a:endParaRPr lang="en-US"/>
          </a:p>
        </p:txBody>
      </p:sp>
    </p:spTree>
    <p:extLst>
      <p:ext uri="{BB962C8B-B14F-4D97-AF65-F5344CB8AC3E}">
        <p14:creationId xmlns:p14="http://schemas.microsoft.com/office/powerpoint/2010/main" val="103917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7F75-2657-41B3-AE19-02DF3C8573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B31FDF-D56B-4643-A171-589A818B409A}"/>
              </a:ext>
            </a:extLst>
          </p:cNvPr>
          <p:cNvSpPr>
            <a:spLocks noGrp="1"/>
          </p:cNvSpPr>
          <p:nvPr>
            <p:ph type="dt" sz="half" idx="10"/>
          </p:nvPr>
        </p:nvSpPr>
        <p:spPr/>
        <p:txBody>
          <a:bodyPr/>
          <a:lstStyle/>
          <a:p>
            <a:fld id="{171FABDF-5147-459F-B51F-947D5848F0AA}" type="datetime1">
              <a:rPr lang="en-US" smtClean="0"/>
              <a:t>9/22/2019</a:t>
            </a:fld>
            <a:endParaRPr lang="en-US"/>
          </a:p>
        </p:txBody>
      </p:sp>
      <p:sp>
        <p:nvSpPr>
          <p:cNvPr id="4" name="Footer Placeholder 3">
            <a:extLst>
              <a:ext uri="{FF2B5EF4-FFF2-40B4-BE49-F238E27FC236}">
                <a16:creationId xmlns:a16="http://schemas.microsoft.com/office/drawing/2014/main" id="{9CD3620F-8484-41EA-AAD7-099843F37E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9BB8C7-2E85-4D4F-A038-928E45C343E6}"/>
              </a:ext>
            </a:extLst>
          </p:cNvPr>
          <p:cNvSpPr>
            <a:spLocks noGrp="1"/>
          </p:cNvSpPr>
          <p:nvPr>
            <p:ph type="sldNum" sz="quarter" idx="12"/>
          </p:nvPr>
        </p:nvSpPr>
        <p:spPr/>
        <p:txBody>
          <a:bodyPr/>
          <a:lstStyle/>
          <a:p>
            <a:fld id="{E263C163-0669-404B-B795-333F76C27012}" type="slidenum">
              <a:rPr lang="en-US" smtClean="0"/>
              <a:t>‹#›</a:t>
            </a:fld>
            <a:endParaRPr lang="en-US"/>
          </a:p>
        </p:txBody>
      </p:sp>
    </p:spTree>
    <p:extLst>
      <p:ext uri="{BB962C8B-B14F-4D97-AF65-F5344CB8AC3E}">
        <p14:creationId xmlns:p14="http://schemas.microsoft.com/office/powerpoint/2010/main" val="256356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E92265-DB3B-4913-B689-96F5A5560361}"/>
              </a:ext>
            </a:extLst>
          </p:cNvPr>
          <p:cNvSpPr>
            <a:spLocks noGrp="1"/>
          </p:cNvSpPr>
          <p:nvPr>
            <p:ph type="dt" sz="half" idx="10"/>
          </p:nvPr>
        </p:nvSpPr>
        <p:spPr/>
        <p:txBody>
          <a:bodyPr/>
          <a:lstStyle/>
          <a:p>
            <a:fld id="{D4B8D29D-71F8-4A66-831B-5DBC3FA845DC}" type="datetime1">
              <a:rPr lang="en-US" smtClean="0"/>
              <a:t>9/22/2019</a:t>
            </a:fld>
            <a:endParaRPr lang="en-US"/>
          </a:p>
        </p:txBody>
      </p:sp>
      <p:sp>
        <p:nvSpPr>
          <p:cNvPr id="3" name="Footer Placeholder 2">
            <a:extLst>
              <a:ext uri="{FF2B5EF4-FFF2-40B4-BE49-F238E27FC236}">
                <a16:creationId xmlns:a16="http://schemas.microsoft.com/office/drawing/2014/main" id="{2936A018-1D36-438A-AFE5-AF18F1C83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22A88-CF99-401A-8918-A9098D4578AE}"/>
              </a:ext>
            </a:extLst>
          </p:cNvPr>
          <p:cNvSpPr>
            <a:spLocks noGrp="1"/>
          </p:cNvSpPr>
          <p:nvPr>
            <p:ph type="sldNum" sz="quarter" idx="12"/>
          </p:nvPr>
        </p:nvSpPr>
        <p:spPr/>
        <p:txBody>
          <a:bodyPr/>
          <a:lstStyle/>
          <a:p>
            <a:fld id="{E263C163-0669-404B-B795-333F76C27012}" type="slidenum">
              <a:rPr lang="en-US" smtClean="0"/>
              <a:t>‹#›</a:t>
            </a:fld>
            <a:endParaRPr lang="en-US"/>
          </a:p>
        </p:txBody>
      </p:sp>
    </p:spTree>
    <p:extLst>
      <p:ext uri="{BB962C8B-B14F-4D97-AF65-F5344CB8AC3E}">
        <p14:creationId xmlns:p14="http://schemas.microsoft.com/office/powerpoint/2010/main" val="284319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ECD9-BA9C-488D-B76E-64CEFBBCA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3A933-D81C-4869-83B6-E01D84DDC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DC4C9E-91B1-4C66-A9E9-415A51DAC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85D439-8978-4A78-B5CE-18083E916595}"/>
              </a:ext>
            </a:extLst>
          </p:cNvPr>
          <p:cNvSpPr>
            <a:spLocks noGrp="1"/>
          </p:cNvSpPr>
          <p:nvPr>
            <p:ph type="dt" sz="half" idx="10"/>
          </p:nvPr>
        </p:nvSpPr>
        <p:spPr/>
        <p:txBody>
          <a:bodyPr/>
          <a:lstStyle/>
          <a:p>
            <a:fld id="{E371C245-16D9-41C2-B29E-AB073342A2A8}" type="datetime1">
              <a:rPr lang="en-US" smtClean="0"/>
              <a:t>9/22/2019</a:t>
            </a:fld>
            <a:endParaRPr lang="en-US"/>
          </a:p>
        </p:txBody>
      </p:sp>
      <p:sp>
        <p:nvSpPr>
          <p:cNvPr id="6" name="Footer Placeholder 5">
            <a:extLst>
              <a:ext uri="{FF2B5EF4-FFF2-40B4-BE49-F238E27FC236}">
                <a16:creationId xmlns:a16="http://schemas.microsoft.com/office/drawing/2014/main" id="{E35441EE-CA89-4B58-BC31-DDAB3F64D7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6F211-7626-47D6-99B1-2367871F9600}"/>
              </a:ext>
            </a:extLst>
          </p:cNvPr>
          <p:cNvSpPr>
            <a:spLocks noGrp="1"/>
          </p:cNvSpPr>
          <p:nvPr>
            <p:ph type="sldNum" sz="quarter" idx="12"/>
          </p:nvPr>
        </p:nvSpPr>
        <p:spPr/>
        <p:txBody>
          <a:bodyPr/>
          <a:lstStyle/>
          <a:p>
            <a:fld id="{E263C163-0669-404B-B795-333F76C27012}" type="slidenum">
              <a:rPr lang="en-US" smtClean="0"/>
              <a:t>‹#›</a:t>
            </a:fld>
            <a:endParaRPr lang="en-US"/>
          </a:p>
        </p:txBody>
      </p:sp>
    </p:spTree>
    <p:extLst>
      <p:ext uri="{BB962C8B-B14F-4D97-AF65-F5344CB8AC3E}">
        <p14:creationId xmlns:p14="http://schemas.microsoft.com/office/powerpoint/2010/main" val="409025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5EA4-B14F-4DF3-8C3E-6342897ED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14154-8F89-457A-A5F0-A44B86412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C245EA-9246-4DBF-9CA8-ADEC641A2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21C9F-1E21-4FBF-9B5E-C97AD9B362C6}"/>
              </a:ext>
            </a:extLst>
          </p:cNvPr>
          <p:cNvSpPr>
            <a:spLocks noGrp="1"/>
          </p:cNvSpPr>
          <p:nvPr>
            <p:ph type="dt" sz="half" idx="10"/>
          </p:nvPr>
        </p:nvSpPr>
        <p:spPr/>
        <p:txBody>
          <a:bodyPr/>
          <a:lstStyle/>
          <a:p>
            <a:fld id="{2EAB90E4-FB4B-4701-B5FD-555F2B5765F3}" type="datetime1">
              <a:rPr lang="en-US" smtClean="0"/>
              <a:t>9/22/2019</a:t>
            </a:fld>
            <a:endParaRPr lang="en-US"/>
          </a:p>
        </p:txBody>
      </p:sp>
      <p:sp>
        <p:nvSpPr>
          <p:cNvPr id="6" name="Footer Placeholder 5">
            <a:extLst>
              <a:ext uri="{FF2B5EF4-FFF2-40B4-BE49-F238E27FC236}">
                <a16:creationId xmlns:a16="http://schemas.microsoft.com/office/drawing/2014/main" id="{A810685A-17D7-4E4C-B5F1-880C438CB8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5DD59-332A-448D-B6EA-16381ACAC732}"/>
              </a:ext>
            </a:extLst>
          </p:cNvPr>
          <p:cNvSpPr>
            <a:spLocks noGrp="1"/>
          </p:cNvSpPr>
          <p:nvPr>
            <p:ph type="sldNum" sz="quarter" idx="12"/>
          </p:nvPr>
        </p:nvSpPr>
        <p:spPr/>
        <p:txBody>
          <a:bodyPr/>
          <a:lstStyle/>
          <a:p>
            <a:fld id="{E263C163-0669-404B-B795-333F76C27012}" type="slidenum">
              <a:rPr lang="en-US" smtClean="0"/>
              <a:t>‹#›</a:t>
            </a:fld>
            <a:endParaRPr lang="en-US"/>
          </a:p>
        </p:txBody>
      </p:sp>
    </p:spTree>
    <p:extLst>
      <p:ext uri="{BB962C8B-B14F-4D97-AF65-F5344CB8AC3E}">
        <p14:creationId xmlns:p14="http://schemas.microsoft.com/office/powerpoint/2010/main" val="120552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FF0B0-E3C2-4625-8DEC-4FFF88F46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8A092-D229-47ED-A397-5903E295A4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163C4-C97C-4B29-9C56-BC7129F62F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07F7D-EFF4-4951-82C3-0DCC2E4241CF}" type="datetime1">
              <a:rPr lang="en-US" smtClean="0"/>
              <a:t>9/22/2019</a:t>
            </a:fld>
            <a:endParaRPr lang="en-US"/>
          </a:p>
        </p:txBody>
      </p:sp>
      <p:sp>
        <p:nvSpPr>
          <p:cNvPr id="5" name="Footer Placeholder 4">
            <a:extLst>
              <a:ext uri="{FF2B5EF4-FFF2-40B4-BE49-F238E27FC236}">
                <a16:creationId xmlns:a16="http://schemas.microsoft.com/office/drawing/2014/main" id="{7150C08E-428E-4A1B-A20E-48F653EC7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5C87A1-5ABC-4D5C-9EB4-D1D25D3EB9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3C163-0669-404B-B795-333F76C27012}" type="slidenum">
              <a:rPr lang="en-US" smtClean="0"/>
              <a:t>‹#›</a:t>
            </a:fld>
            <a:endParaRPr lang="en-US"/>
          </a:p>
        </p:txBody>
      </p:sp>
    </p:spTree>
    <p:extLst>
      <p:ext uri="{BB962C8B-B14F-4D97-AF65-F5344CB8AC3E}">
        <p14:creationId xmlns:p14="http://schemas.microsoft.com/office/powerpoint/2010/main" val="1952451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1386A0E-6D18-4D80-91F4-EE6F716D98AC}" type="datetime1">
              <a:rPr lang="en-US" smtClean="0"/>
              <a:t>9/22/2019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3AAA4E2-25B7-48DD-AC1B-2A44CBB96C1E}" type="slidenum">
              <a:rPr lang="en-US" smtClean="0"/>
              <a:t>‹#›</a:t>
            </a:fld>
            <a:endParaRPr lang="en-US"/>
          </a:p>
        </p:txBody>
      </p:sp>
    </p:spTree>
    <p:extLst>
      <p:ext uri="{BB962C8B-B14F-4D97-AF65-F5344CB8AC3E}">
        <p14:creationId xmlns:p14="http://schemas.microsoft.com/office/powerpoint/2010/main" val="1338971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2AEF-D14C-4902-A9C1-6AE1F14A621C}" type="datetime1">
              <a:rPr lang="en-US" smtClean="0"/>
              <a:t>9/22/2019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A8A14-C905-4F87-85C6-6D1DC8760D70}" type="slidenum">
              <a:rPr lang="en-US" smtClean="0"/>
              <a:t>‹#›</a:t>
            </a:fld>
            <a:endParaRPr lang="en-US"/>
          </a:p>
        </p:txBody>
      </p:sp>
    </p:spTree>
    <p:extLst>
      <p:ext uri="{BB962C8B-B14F-4D97-AF65-F5344CB8AC3E}">
        <p14:creationId xmlns:p14="http://schemas.microsoft.com/office/powerpoint/2010/main" val="28318919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3BBEB9-A784-4CDF-9DDF-A7DDFA64970C}"/>
              </a:ext>
            </a:extLst>
          </p:cNvPr>
          <p:cNvSpPr txBox="1"/>
          <p:nvPr/>
        </p:nvSpPr>
        <p:spPr>
          <a:xfrm>
            <a:off x="2029496" y="202994"/>
            <a:ext cx="8133008" cy="132343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EE 74099 / EN 74099 Research Project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Project Title: Vision Based Navigation System for Indoor Robots</a:t>
            </a:r>
          </a:p>
        </p:txBody>
      </p:sp>
      <p:sp>
        <p:nvSpPr>
          <p:cNvPr id="3" name="TextBox 2">
            <a:extLst>
              <a:ext uri="{FF2B5EF4-FFF2-40B4-BE49-F238E27FC236}">
                <a16:creationId xmlns:a16="http://schemas.microsoft.com/office/drawing/2014/main" id="{F727DAD8-BEA4-45B8-88FE-0ACFA9CACF15}"/>
              </a:ext>
            </a:extLst>
          </p:cNvPr>
          <p:cNvSpPr txBox="1"/>
          <p:nvPr/>
        </p:nvSpPr>
        <p:spPr>
          <a:xfrm>
            <a:off x="7917448" y="5380672"/>
            <a:ext cx="4490112"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Schoolbook" panose="02040604050505020304"/>
                <a:ea typeface="+mn-ea"/>
                <a:cs typeface="+mn-cs"/>
              </a:rPr>
              <a:t>Team Members: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ANFM. Begum - SEU/IS/13/EG/002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GSU. Ahmadh  - SEU/IS/13/EG/011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IIS. Prema Sri  - SEU/IS/13/EG/032</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entury Schoolbook" panose="02040604050505020304"/>
              <a:ea typeface="+mn-ea"/>
              <a:cs typeface="+mn-cs"/>
            </a:endParaRPr>
          </a:p>
        </p:txBody>
      </p:sp>
      <p:sp>
        <p:nvSpPr>
          <p:cNvPr id="6" name="Rectangle 5"/>
          <p:cNvSpPr/>
          <p:nvPr/>
        </p:nvSpPr>
        <p:spPr>
          <a:xfrm>
            <a:off x="1088572" y="2853388"/>
            <a:ext cx="10014856" cy="120032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entury Schoolbook" panose="02040604050505020304"/>
                <a:ea typeface="+mn-ea"/>
                <a:cs typeface="+mn-cs"/>
              </a:rPr>
              <a:t>Progress Presentation – 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ln w="0"/>
                <a:solidFill>
                  <a:prstClr val="white"/>
                </a:solidFill>
                <a:effectLst>
                  <a:outerShdw blurRad="38100" dist="19050" dir="2700000" algn="tl" rotWithShape="0">
                    <a:prstClr val="black">
                      <a:alpha val="40000"/>
                    </a:prstClr>
                  </a:outerShdw>
                </a:effectLst>
                <a:latin typeface="Century Schoolbook" panose="02040604050505020304"/>
              </a:rPr>
              <a:t>20</a:t>
            </a:r>
            <a:r>
              <a:rPr kumimoji="0" lang="en-US" sz="36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entury Schoolbook" panose="02040604050505020304"/>
                <a:ea typeface="+mn-ea"/>
                <a:cs typeface="+mn-cs"/>
              </a:rPr>
              <a:t>.09.2019</a:t>
            </a:r>
          </a:p>
        </p:txBody>
      </p:sp>
      <p:sp>
        <p:nvSpPr>
          <p:cNvPr id="7" name="TextBox 6">
            <a:extLst>
              <a:ext uri="{FF2B5EF4-FFF2-40B4-BE49-F238E27FC236}">
                <a16:creationId xmlns:a16="http://schemas.microsoft.com/office/drawing/2014/main" id="{773BBEB9-A784-4CDF-9DDF-A7DDFA64970C}"/>
              </a:ext>
            </a:extLst>
          </p:cNvPr>
          <p:cNvSpPr txBox="1"/>
          <p:nvPr/>
        </p:nvSpPr>
        <p:spPr>
          <a:xfrm>
            <a:off x="255287" y="5362343"/>
            <a:ext cx="4657907"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Schoolbook" panose="02040604050505020304"/>
                <a:ea typeface="+mn-ea"/>
                <a:cs typeface="+mn-cs"/>
              </a:rPr>
              <a:t>Under the Supervision of :</a:t>
            </a:r>
            <a:r>
              <a:rPr kumimoji="0" lang="en-US" sz="2000" b="1" i="0" u="none" strike="noStrike" kern="1200" cap="none" spc="0" normalizeH="0" baseline="0" noProof="0" dirty="0">
                <a:ln>
                  <a:noFill/>
                </a:ln>
                <a:solidFill>
                  <a:prstClr val="white">
                    <a:lumMod val="50000"/>
                  </a:prstClr>
                </a:solidFill>
                <a:effectLst>
                  <a:outerShdw blurRad="38100" dist="38100" dir="2700000" algn="tl">
                    <a:srgbClr val="000000">
                      <a:alpha val="43137"/>
                    </a:srgbClr>
                  </a:outerShdw>
                </a:effectLst>
                <a:uLnTx/>
                <a:uFillTx/>
                <a:latin typeface="Century Schoolbook" panose="02040604050505020304"/>
                <a:ea typeface="+mn-ea"/>
                <a:cs typeface="+mn-cs"/>
              </a:rPr>
              <a:t/>
            </a:r>
            <a:br>
              <a:rPr kumimoji="0" lang="en-US" sz="2000" b="1" i="0" u="none" strike="noStrike" kern="1200" cap="none" spc="0" normalizeH="0" baseline="0" noProof="0" dirty="0">
                <a:ln>
                  <a:noFill/>
                </a:ln>
                <a:solidFill>
                  <a:prstClr val="white">
                    <a:lumMod val="50000"/>
                  </a:prstClr>
                </a:solidFill>
                <a:effectLst>
                  <a:outerShdw blurRad="38100" dist="38100" dir="2700000" algn="tl">
                    <a:srgbClr val="000000">
                      <a:alpha val="43137"/>
                    </a:srgbClr>
                  </a:outerShdw>
                </a:effectLst>
                <a:uLnTx/>
                <a:uFillTx/>
                <a:latin typeface="Century Schoolbook" panose="02040604050505020304"/>
                <a:ea typeface="+mn-ea"/>
                <a:cs typeface="+mn-cs"/>
              </a:rPr>
            </a:br>
            <a:r>
              <a:rPr kumimoji="0" lang="en-US" sz="2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Dr. WGCW Kumara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And Eng. Abdul </a:t>
            </a:r>
            <a:r>
              <a:rPr kumimoji="0" lang="en-US" sz="2600" b="0"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Cadar</a:t>
            </a:r>
            <a:endParaRPr kumimoji="0" lang="en-US" sz="2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2811604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4876842E-1E6F-47F3-B83F-D5D95BED0A65}"/>
              </a:ext>
            </a:extLst>
          </p:cNvPr>
          <p:cNvSpPr>
            <a:spLocks noGrp="1"/>
          </p:cNvSpPr>
          <p:nvPr>
            <p:ph idx="1"/>
          </p:nvPr>
        </p:nvSpPr>
        <p:spPr>
          <a:xfrm>
            <a:off x="838200" y="1361987"/>
            <a:ext cx="10727028" cy="2437282"/>
          </a:xfrm>
        </p:spPr>
        <p:txBody>
          <a:bodyPr>
            <a:normAutofit/>
          </a:bodyPr>
          <a:lstStyle/>
          <a:p>
            <a:r>
              <a:rPr lang="en-US" sz="2000" dirty="0"/>
              <a:t>Finally the ordering details can be updated in the database and admin page.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EEE1EA1-C000-47CB-ADB4-D65B2FADD5E7}"/>
              </a:ext>
            </a:extLst>
          </p:cNvPr>
          <p:cNvSpPr>
            <a:spLocks noGrp="1"/>
          </p:cNvSpPr>
          <p:nvPr>
            <p:ph type="title"/>
          </p:nvPr>
        </p:nvSpPr>
        <p:spPr>
          <a:xfrm>
            <a:off x="838200" y="365125"/>
            <a:ext cx="10515600" cy="1325563"/>
          </a:xfrm>
        </p:spPr>
        <p:txBody>
          <a:bodyPr>
            <a:normAutofit/>
          </a:bodyPr>
          <a:lstStyle/>
          <a:p>
            <a:r>
              <a:rPr lang="en-US" sz="3600" dirty="0"/>
              <a:t>Food Ordering</a:t>
            </a:r>
          </a:p>
        </p:txBody>
      </p:sp>
      <p:pic>
        <p:nvPicPr>
          <p:cNvPr id="6" name="Picture 5">
            <a:extLst>
              <a:ext uri="{FF2B5EF4-FFF2-40B4-BE49-F238E27FC236}">
                <a16:creationId xmlns:a16="http://schemas.microsoft.com/office/drawing/2014/main" id="{0C2BFB2D-42E8-49FA-8F80-9F9061DDB06B}"/>
              </a:ext>
            </a:extLst>
          </p:cNvPr>
          <p:cNvPicPr>
            <a:picLocks noChangeAspect="1"/>
          </p:cNvPicPr>
          <p:nvPr/>
        </p:nvPicPr>
        <p:blipFill rotWithShape="1">
          <a:blip r:embed="rId2"/>
          <a:srcRect l="12132" t="36995" r="6993" b="30065"/>
          <a:stretch/>
        </p:blipFill>
        <p:spPr>
          <a:xfrm>
            <a:off x="2559970" y="1870992"/>
            <a:ext cx="7283488" cy="3335628"/>
          </a:xfrm>
          <a:prstGeom prst="rect">
            <a:avLst/>
          </a:prstGeom>
          <a:ln>
            <a:noFill/>
          </a:ln>
          <a:effectLst>
            <a:outerShdw blurRad="292100" dist="139700" dir="2700000" algn="tl" rotWithShape="0">
              <a:srgbClr val="333333">
                <a:alpha val="65000"/>
              </a:srgbClr>
            </a:outerShdw>
          </a:effectLst>
        </p:spPr>
      </p:pic>
      <p:sp>
        <p:nvSpPr>
          <p:cNvPr id="7" name="Slide Number Placeholder 6">
            <a:extLst>
              <a:ext uri="{FF2B5EF4-FFF2-40B4-BE49-F238E27FC236}">
                <a16:creationId xmlns:a16="http://schemas.microsoft.com/office/drawing/2014/main" id="{7F1D2C69-EF3A-473A-B446-9D46E2744CA9}"/>
              </a:ext>
            </a:extLst>
          </p:cNvPr>
          <p:cNvSpPr>
            <a:spLocks noGrp="1"/>
          </p:cNvSpPr>
          <p:nvPr>
            <p:ph type="sldNum" sz="quarter" idx="12"/>
          </p:nvPr>
        </p:nvSpPr>
        <p:spPr/>
        <p:txBody>
          <a:bodyPr/>
          <a:lstStyle/>
          <a:p>
            <a:fld id="{E263C163-0669-404B-B795-333F76C27012}" type="slidenum">
              <a:rPr lang="en-US" smtClean="0"/>
              <a:t>10</a:t>
            </a:fld>
            <a:endParaRPr lang="en-US"/>
          </a:p>
        </p:txBody>
      </p:sp>
    </p:spTree>
    <p:extLst>
      <p:ext uri="{BB962C8B-B14F-4D97-AF65-F5344CB8AC3E}">
        <p14:creationId xmlns:p14="http://schemas.microsoft.com/office/powerpoint/2010/main" val="91944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48B95A-6EE1-4C2D-9C53-53372BD8F1D4}"/>
              </a:ext>
            </a:extLst>
          </p:cNvPr>
          <p:cNvSpPr>
            <a:spLocks noGrp="1"/>
          </p:cNvSpPr>
          <p:nvPr>
            <p:ph type="title"/>
          </p:nvPr>
        </p:nvSpPr>
        <p:spPr>
          <a:xfrm>
            <a:off x="838200" y="365125"/>
            <a:ext cx="10515600" cy="1325563"/>
          </a:xfrm>
        </p:spPr>
        <p:txBody>
          <a:bodyPr>
            <a:normAutofit/>
          </a:bodyPr>
          <a:lstStyle/>
          <a:p>
            <a:r>
              <a:rPr lang="en-US" sz="3600" dirty="0"/>
              <a:t>Database</a:t>
            </a:r>
          </a:p>
        </p:txBody>
      </p:sp>
      <p:sp>
        <p:nvSpPr>
          <p:cNvPr id="5" name="Content Placeholder 6">
            <a:extLst>
              <a:ext uri="{FF2B5EF4-FFF2-40B4-BE49-F238E27FC236}">
                <a16:creationId xmlns:a16="http://schemas.microsoft.com/office/drawing/2014/main" id="{C2F3D335-B672-49BF-9207-39215498A81F}"/>
              </a:ext>
            </a:extLst>
          </p:cNvPr>
          <p:cNvSpPr>
            <a:spLocks noGrp="1"/>
          </p:cNvSpPr>
          <p:nvPr>
            <p:ph idx="1"/>
          </p:nvPr>
        </p:nvSpPr>
        <p:spPr>
          <a:xfrm>
            <a:off x="838200" y="1361987"/>
            <a:ext cx="10727028" cy="2437282"/>
          </a:xfrm>
        </p:spPr>
        <p:txBody>
          <a:bodyPr>
            <a:normAutofit/>
          </a:bodyPr>
          <a:lstStyle/>
          <a:p>
            <a:r>
              <a:rPr lang="en-US" sz="2000" dirty="0"/>
              <a:t>We used the MariaDB database with local server 127.0.0.1</a:t>
            </a:r>
          </a:p>
          <a:p>
            <a:r>
              <a:rPr lang="en-US" sz="2000" dirty="0"/>
              <a:t>Database has following tables to maintain the OMS.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8" name="TextBox 7">
            <a:extLst>
              <a:ext uri="{FF2B5EF4-FFF2-40B4-BE49-F238E27FC236}">
                <a16:creationId xmlns:a16="http://schemas.microsoft.com/office/drawing/2014/main" id="{D2A0E6CE-CCE8-4B27-B475-8D257B27E69F}"/>
              </a:ext>
            </a:extLst>
          </p:cNvPr>
          <p:cNvSpPr txBox="1"/>
          <p:nvPr/>
        </p:nvSpPr>
        <p:spPr>
          <a:xfrm>
            <a:off x="8062175" y="2922105"/>
            <a:ext cx="1739002" cy="1908215"/>
          </a:xfrm>
          <a:prstGeom prst="rect">
            <a:avLst/>
          </a:prstGeom>
          <a:noFill/>
        </p:spPr>
        <p:txBody>
          <a:bodyPr wrap="none" rtlCol="0">
            <a:spAutoFit/>
          </a:bodyPr>
          <a:lstStyle/>
          <a:p>
            <a:pPr marL="342900" indent="-342900">
              <a:buFont typeface="+mj-lt"/>
              <a:buAutoNum type="arabicPeriod"/>
            </a:pPr>
            <a:r>
              <a:rPr lang="en-US" sz="2000" dirty="0"/>
              <a:t>admin</a:t>
            </a:r>
          </a:p>
          <a:p>
            <a:pPr marL="342900" indent="-342900">
              <a:buFont typeface="+mj-lt"/>
              <a:buAutoNum type="arabicPeriod"/>
            </a:pPr>
            <a:r>
              <a:rPr lang="en-US" sz="2000" dirty="0" err="1"/>
              <a:t>food_menu</a:t>
            </a:r>
            <a:endParaRPr lang="en-US" sz="2000" dirty="0"/>
          </a:p>
          <a:p>
            <a:pPr marL="342900" indent="-342900">
              <a:buFont typeface="+mj-lt"/>
              <a:buAutoNum type="arabicPeriod"/>
            </a:pPr>
            <a:r>
              <a:rPr lang="en-US" sz="2000" dirty="0"/>
              <a:t>orders</a:t>
            </a:r>
          </a:p>
          <a:p>
            <a:pPr marL="342900" indent="-342900">
              <a:buFont typeface="+mj-lt"/>
              <a:buAutoNum type="arabicPeriod"/>
            </a:pPr>
            <a:r>
              <a:rPr lang="en-US" sz="2000" dirty="0"/>
              <a:t>table plan</a:t>
            </a:r>
          </a:p>
          <a:p>
            <a:pPr marL="342900" indent="-342900">
              <a:buFont typeface="+mj-lt"/>
              <a:buAutoNum type="arabicPeriod"/>
            </a:pPr>
            <a:r>
              <a:rPr lang="en-US" sz="2000" dirty="0"/>
              <a:t>users</a:t>
            </a:r>
          </a:p>
          <a:p>
            <a:pPr marL="342900" indent="-342900">
              <a:buFont typeface="+mj-lt"/>
              <a:buAutoNum type="arabicPeriod"/>
            </a:pPr>
            <a:endParaRPr lang="en-US" dirty="0"/>
          </a:p>
        </p:txBody>
      </p:sp>
      <p:pic>
        <p:nvPicPr>
          <p:cNvPr id="9" name="Picture 8">
            <a:extLst>
              <a:ext uri="{FF2B5EF4-FFF2-40B4-BE49-F238E27FC236}">
                <a16:creationId xmlns:a16="http://schemas.microsoft.com/office/drawing/2014/main" id="{6600A4AC-DCA9-4F98-A061-882E0FBCA38C}"/>
              </a:ext>
            </a:extLst>
          </p:cNvPr>
          <p:cNvPicPr>
            <a:picLocks noChangeAspect="1"/>
          </p:cNvPicPr>
          <p:nvPr/>
        </p:nvPicPr>
        <p:blipFill rotWithShape="1">
          <a:blip r:embed="rId2"/>
          <a:srcRect l="13337" t="10328" b="50000"/>
          <a:stretch/>
        </p:blipFill>
        <p:spPr>
          <a:xfrm>
            <a:off x="1035197" y="2262657"/>
            <a:ext cx="5891792" cy="3073223"/>
          </a:xfrm>
          <a:prstGeom prst="rect">
            <a:avLst/>
          </a:prstGeom>
          <a:ln>
            <a:noFill/>
          </a:ln>
          <a:effectLst>
            <a:outerShdw blurRad="292100" dist="139700" dir="2700000" algn="tl" rotWithShape="0">
              <a:srgbClr val="333333">
                <a:alpha val="65000"/>
              </a:srgbClr>
            </a:outerShdw>
          </a:effectLst>
        </p:spPr>
      </p:pic>
      <p:sp>
        <p:nvSpPr>
          <p:cNvPr id="10" name="Slide Number Placeholder 9">
            <a:extLst>
              <a:ext uri="{FF2B5EF4-FFF2-40B4-BE49-F238E27FC236}">
                <a16:creationId xmlns:a16="http://schemas.microsoft.com/office/drawing/2014/main" id="{282960E7-4CEE-4B17-8FE0-B6E084ED5800}"/>
              </a:ext>
            </a:extLst>
          </p:cNvPr>
          <p:cNvSpPr>
            <a:spLocks noGrp="1"/>
          </p:cNvSpPr>
          <p:nvPr>
            <p:ph type="sldNum" sz="quarter" idx="12"/>
          </p:nvPr>
        </p:nvSpPr>
        <p:spPr/>
        <p:txBody>
          <a:bodyPr/>
          <a:lstStyle/>
          <a:p>
            <a:fld id="{E263C163-0669-404B-B795-333F76C27012}" type="slidenum">
              <a:rPr lang="en-US" smtClean="0"/>
              <a:t>11</a:t>
            </a:fld>
            <a:endParaRPr lang="en-US"/>
          </a:p>
        </p:txBody>
      </p:sp>
    </p:spTree>
    <p:extLst>
      <p:ext uri="{BB962C8B-B14F-4D97-AF65-F5344CB8AC3E}">
        <p14:creationId xmlns:p14="http://schemas.microsoft.com/office/powerpoint/2010/main" val="1216579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AEF411-8AE8-40A2-872E-BB7EBD31A27B}"/>
              </a:ext>
            </a:extLst>
          </p:cNvPr>
          <p:cNvSpPr>
            <a:spLocks noGrp="1"/>
          </p:cNvSpPr>
          <p:nvPr>
            <p:ph type="title"/>
          </p:nvPr>
        </p:nvSpPr>
        <p:spPr>
          <a:xfrm>
            <a:off x="838200" y="365125"/>
            <a:ext cx="10515600" cy="1325563"/>
          </a:xfrm>
        </p:spPr>
        <p:txBody>
          <a:bodyPr>
            <a:normAutofit/>
          </a:bodyPr>
          <a:lstStyle/>
          <a:p>
            <a:r>
              <a:rPr lang="en-US" sz="3600" dirty="0"/>
              <a:t>Database</a:t>
            </a:r>
          </a:p>
        </p:txBody>
      </p:sp>
      <p:sp>
        <p:nvSpPr>
          <p:cNvPr id="5" name="Content Placeholder 6">
            <a:extLst>
              <a:ext uri="{FF2B5EF4-FFF2-40B4-BE49-F238E27FC236}">
                <a16:creationId xmlns:a16="http://schemas.microsoft.com/office/drawing/2014/main" id="{EAFD8CBD-67D5-41B6-8475-A513CFBD22FA}"/>
              </a:ext>
            </a:extLst>
          </p:cNvPr>
          <p:cNvSpPr>
            <a:spLocks noGrp="1"/>
          </p:cNvSpPr>
          <p:nvPr>
            <p:ph idx="1"/>
          </p:nvPr>
        </p:nvSpPr>
        <p:spPr>
          <a:xfrm>
            <a:off x="838200" y="1361986"/>
            <a:ext cx="10727028" cy="4894435"/>
          </a:xfrm>
        </p:spPr>
        <p:txBody>
          <a:bodyPr>
            <a:normAutofit/>
          </a:bodyPr>
          <a:lstStyle/>
          <a:p>
            <a:r>
              <a:rPr lang="en-US" sz="2000" dirty="0"/>
              <a:t>Tables of the database is shown below,</a:t>
            </a:r>
          </a:p>
          <a:p>
            <a:pPr marL="0" indent="0">
              <a:buNone/>
            </a:pPr>
            <a:r>
              <a:rPr lang="en-US" sz="2000" dirty="0"/>
              <a:t>1. admin:</a:t>
            </a:r>
          </a:p>
          <a:p>
            <a:pPr marL="0" indent="0">
              <a:buNone/>
            </a:pPr>
            <a:r>
              <a:rPr lang="en-US" sz="2000" dirty="0"/>
              <a:t>Total number of tables in the restaurant is updated here.</a:t>
            </a:r>
          </a:p>
          <a:p>
            <a:pPr marL="0" indent="0">
              <a:buNone/>
            </a:pPr>
            <a:endParaRPr lang="en-US" sz="2000" dirty="0"/>
          </a:p>
          <a:p>
            <a:pPr marL="0" indent="0">
              <a:buNone/>
            </a:pPr>
            <a:r>
              <a:rPr lang="en-US" sz="2000" dirty="0"/>
              <a:t>2. </a:t>
            </a:r>
            <a:r>
              <a:rPr lang="en-US" sz="2000" dirty="0" err="1"/>
              <a:t>food_menu</a:t>
            </a:r>
            <a:r>
              <a:rPr lang="en-US" sz="2000" dirty="0"/>
              <a:t>:</a:t>
            </a:r>
          </a:p>
          <a:p>
            <a:pPr marL="0" indent="0">
              <a:buNone/>
            </a:pPr>
            <a:r>
              <a:rPr lang="en-US" sz="2000" dirty="0"/>
              <a:t>Each and every food in the restaurant and their amount, price, and category is inserted here. According to this information, food menu including the image is prepared and displayed for the ordering.</a:t>
            </a:r>
          </a:p>
          <a:p>
            <a:pPr marL="0" indent="0">
              <a:buNone/>
            </a:pPr>
            <a:endParaRPr lang="en-US" sz="2000" dirty="0"/>
          </a:p>
          <a:p>
            <a:pPr marL="0" indent="0">
              <a:buNone/>
            </a:pPr>
            <a:r>
              <a:rPr lang="en-US" sz="2000" dirty="0"/>
              <a:t>3. orders:</a:t>
            </a:r>
          </a:p>
          <a:p>
            <a:pPr marL="0" indent="0">
              <a:buNone/>
            </a:pPr>
            <a:r>
              <a:rPr lang="en-US" sz="2000" dirty="0"/>
              <a:t>Order with order id, table number, dishes and their amount is updated here. The order id will be the unique value for each customer for their payment and the other clarification. These details will be displayed in the admin page for delivery.</a:t>
            </a:r>
          </a:p>
          <a:p>
            <a:pPr marL="0" indent="0">
              <a:buNone/>
            </a:pPr>
            <a:endParaRPr lang="en-US" sz="1800" dirty="0"/>
          </a:p>
          <a:p>
            <a:pPr marL="0" indent="0">
              <a:buNone/>
            </a:pPr>
            <a:endParaRPr lang="en-US" sz="18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E6255418-8B69-438C-B529-A4CC9684814B}"/>
              </a:ext>
            </a:extLst>
          </p:cNvPr>
          <p:cNvSpPr>
            <a:spLocks noGrp="1"/>
          </p:cNvSpPr>
          <p:nvPr>
            <p:ph type="sldNum" sz="quarter" idx="12"/>
          </p:nvPr>
        </p:nvSpPr>
        <p:spPr/>
        <p:txBody>
          <a:bodyPr/>
          <a:lstStyle/>
          <a:p>
            <a:fld id="{E263C163-0669-404B-B795-333F76C27012}" type="slidenum">
              <a:rPr lang="en-US" smtClean="0"/>
              <a:t>12</a:t>
            </a:fld>
            <a:endParaRPr lang="en-US"/>
          </a:p>
        </p:txBody>
      </p:sp>
    </p:spTree>
    <p:extLst>
      <p:ext uri="{BB962C8B-B14F-4D97-AF65-F5344CB8AC3E}">
        <p14:creationId xmlns:p14="http://schemas.microsoft.com/office/powerpoint/2010/main" val="1828381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AEF411-8AE8-40A2-872E-BB7EBD31A27B}"/>
              </a:ext>
            </a:extLst>
          </p:cNvPr>
          <p:cNvSpPr>
            <a:spLocks noGrp="1"/>
          </p:cNvSpPr>
          <p:nvPr>
            <p:ph type="title"/>
          </p:nvPr>
        </p:nvSpPr>
        <p:spPr>
          <a:xfrm>
            <a:off x="838200" y="365125"/>
            <a:ext cx="10515600" cy="1325563"/>
          </a:xfrm>
        </p:spPr>
        <p:txBody>
          <a:bodyPr>
            <a:normAutofit/>
          </a:bodyPr>
          <a:lstStyle/>
          <a:p>
            <a:r>
              <a:rPr lang="en-US" sz="3600" dirty="0"/>
              <a:t>Database</a:t>
            </a:r>
          </a:p>
        </p:txBody>
      </p:sp>
      <p:sp>
        <p:nvSpPr>
          <p:cNvPr id="5" name="Content Placeholder 6">
            <a:extLst>
              <a:ext uri="{FF2B5EF4-FFF2-40B4-BE49-F238E27FC236}">
                <a16:creationId xmlns:a16="http://schemas.microsoft.com/office/drawing/2014/main" id="{EAFD8CBD-67D5-41B6-8475-A513CFBD22FA}"/>
              </a:ext>
            </a:extLst>
          </p:cNvPr>
          <p:cNvSpPr>
            <a:spLocks noGrp="1"/>
          </p:cNvSpPr>
          <p:nvPr>
            <p:ph idx="1"/>
          </p:nvPr>
        </p:nvSpPr>
        <p:spPr>
          <a:xfrm>
            <a:off x="838200" y="1361986"/>
            <a:ext cx="10727028" cy="4894435"/>
          </a:xfrm>
        </p:spPr>
        <p:txBody>
          <a:bodyPr>
            <a:normAutofit/>
          </a:bodyPr>
          <a:lstStyle/>
          <a:p>
            <a:pPr marL="0" indent="0">
              <a:buNone/>
            </a:pPr>
            <a:r>
              <a:rPr lang="en-US" sz="2000" dirty="0"/>
              <a:t>4. table plan:</a:t>
            </a:r>
          </a:p>
          <a:p>
            <a:pPr marL="0" indent="0">
              <a:buNone/>
            </a:pPr>
            <a:r>
              <a:rPr lang="en-US" sz="2000" dirty="0"/>
              <a:t>The availability of the table is updated here through by the admin. It has the status of the table whether it is open or occupied, payment whether it is paid or not and the food delivery whether it is delivered or not.</a:t>
            </a:r>
          </a:p>
          <a:p>
            <a:pPr marL="0" indent="0">
              <a:buNone/>
            </a:pPr>
            <a:endParaRPr lang="en-US" sz="2000" dirty="0"/>
          </a:p>
          <a:p>
            <a:pPr marL="0" indent="0">
              <a:buNone/>
            </a:pPr>
            <a:r>
              <a:rPr lang="en-US" sz="2000" dirty="0"/>
              <a:t>5. users:</a:t>
            </a:r>
          </a:p>
          <a:p>
            <a:pPr marL="0" indent="0">
              <a:buNone/>
            </a:pPr>
            <a:r>
              <a:rPr lang="en-US" sz="2000" dirty="0"/>
              <a:t>Validate user name and password to access the admin page is updated here.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74526A5B-C7F9-4E25-847C-7D668C64D844}"/>
              </a:ext>
            </a:extLst>
          </p:cNvPr>
          <p:cNvSpPr>
            <a:spLocks noGrp="1"/>
          </p:cNvSpPr>
          <p:nvPr>
            <p:ph type="sldNum" sz="quarter" idx="12"/>
          </p:nvPr>
        </p:nvSpPr>
        <p:spPr/>
        <p:txBody>
          <a:bodyPr/>
          <a:lstStyle/>
          <a:p>
            <a:fld id="{E263C163-0669-404B-B795-333F76C27012}" type="slidenum">
              <a:rPr lang="en-US" smtClean="0"/>
              <a:t>13</a:t>
            </a:fld>
            <a:endParaRPr lang="en-US"/>
          </a:p>
        </p:txBody>
      </p:sp>
    </p:spTree>
    <p:extLst>
      <p:ext uri="{BB962C8B-B14F-4D97-AF65-F5344CB8AC3E}">
        <p14:creationId xmlns:p14="http://schemas.microsoft.com/office/powerpoint/2010/main" val="97964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124F8-72AC-4C58-93C1-89E61CC12B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EA8A14-C905-4F87-85C6-6D1DC8760D7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EA5AA6C-3D95-41FF-B82A-DDD43EFA4582}"/>
              </a:ext>
            </a:extLst>
          </p:cNvPr>
          <p:cNvSpPr/>
          <p:nvPr/>
        </p:nvSpPr>
        <p:spPr>
          <a:xfrm>
            <a:off x="3193141" y="2931886"/>
            <a:ext cx="5818027" cy="1107996"/>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Thank You</a:t>
            </a:r>
          </a:p>
        </p:txBody>
      </p:sp>
    </p:spTree>
    <p:extLst>
      <p:ext uri="{BB962C8B-B14F-4D97-AF65-F5344CB8AC3E}">
        <p14:creationId xmlns:p14="http://schemas.microsoft.com/office/powerpoint/2010/main" val="344798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B69A-8C40-42FF-AEDE-2BE56864438A}"/>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CE8FA93C-6D0E-45FF-A206-949FE83CA2BE}"/>
              </a:ext>
            </a:extLst>
          </p:cNvPr>
          <p:cNvSpPr>
            <a:spLocks noGrp="1"/>
          </p:cNvSpPr>
          <p:nvPr>
            <p:ph idx="1"/>
          </p:nvPr>
        </p:nvSpPr>
        <p:spPr/>
        <p:txBody>
          <a:bodyPr/>
          <a:lstStyle/>
          <a:p>
            <a:pPr marL="514350" indent="-514350">
              <a:buFont typeface="+mj-lt"/>
              <a:buAutoNum type="arabicPeriod"/>
            </a:pPr>
            <a:r>
              <a:rPr lang="en-US" dirty="0" smtClean="0"/>
              <a:t>Progress This Week</a:t>
            </a:r>
          </a:p>
          <a:p>
            <a:pPr marL="514350" indent="-514350">
              <a:buFont typeface="+mj-lt"/>
              <a:buAutoNum type="arabicPeriod"/>
            </a:pPr>
            <a:r>
              <a:rPr lang="en-US" dirty="0" smtClean="0"/>
              <a:t>Order Management System – What </a:t>
            </a:r>
            <a:r>
              <a:rPr lang="en-US" dirty="0"/>
              <a:t>w</a:t>
            </a:r>
            <a:r>
              <a:rPr lang="en-US" dirty="0" smtClean="0"/>
              <a:t>e have done</a:t>
            </a:r>
            <a:endParaRPr lang="en-US" dirty="0" smtClean="0"/>
          </a:p>
          <a:p>
            <a:pPr marL="971550" lvl="1" indent="-514350">
              <a:buFont typeface="+mj-lt"/>
              <a:buAutoNum type="arabicPeriod"/>
            </a:pPr>
            <a:r>
              <a:rPr lang="en-US" dirty="0" smtClean="0"/>
              <a:t>Introduction</a:t>
            </a:r>
            <a:endParaRPr lang="en-US" dirty="0"/>
          </a:p>
          <a:p>
            <a:pPr marL="971550" lvl="1" indent="-514350">
              <a:buFont typeface="+mj-lt"/>
              <a:buAutoNum type="arabicPeriod"/>
            </a:pPr>
            <a:r>
              <a:rPr lang="en-US" dirty="0"/>
              <a:t>Home page</a:t>
            </a:r>
          </a:p>
          <a:p>
            <a:pPr marL="971550" lvl="1" indent="-514350">
              <a:buFont typeface="+mj-lt"/>
              <a:buAutoNum type="arabicPeriod"/>
            </a:pPr>
            <a:r>
              <a:rPr lang="en-US" dirty="0"/>
              <a:t>Admin page</a:t>
            </a:r>
          </a:p>
          <a:p>
            <a:pPr marL="971550" lvl="1" indent="-514350">
              <a:buFont typeface="+mj-lt"/>
              <a:buAutoNum type="arabicPeriod"/>
            </a:pPr>
            <a:r>
              <a:rPr lang="en-US" dirty="0"/>
              <a:t>Food ordering</a:t>
            </a:r>
          </a:p>
          <a:p>
            <a:pPr marL="971550" lvl="1" indent="-514350">
              <a:buFont typeface="+mj-lt"/>
              <a:buAutoNum type="arabicPeriod"/>
            </a:pPr>
            <a:r>
              <a:rPr lang="en-US" dirty="0"/>
              <a:t>Database</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023FFFD2-0AF4-444F-B186-E6BBECE439A7}"/>
              </a:ext>
            </a:extLst>
          </p:cNvPr>
          <p:cNvSpPr>
            <a:spLocks noGrp="1"/>
          </p:cNvSpPr>
          <p:nvPr>
            <p:ph type="sldNum" sz="quarter" idx="12"/>
          </p:nvPr>
        </p:nvSpPr>
        <p:spPr/>
        <p:txBody>
          <a:bodyPr/>
          <a:lstStyle/>
          <a:p>
            <a:fld id="{E263C163-0669-404B-B795-333F76C27012}" type="slidenum">
              <a:rPr lang="en-US" smtClean="0"/>
              <a:t>2</a:t>
            </a:fld>
            <a:endParaRPr lang="en-US"/>
          </a:p>
        </p:txBody>
      </p:sp>
    </p:spTree>
    <p:extLst>
      <p:ext uri="{BB962C8B-B14F-4D97-AF65-F5344CB8AC3E}">
        <p14:creationId xmlns:p14="http://schemas.microsoft.com/office/powerpoint/2010/main" val="4235508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B69A-8C40-42FF-AEDE-2BE56864438A}"/>
              </a:ext>
            </a:extLst>
          </p:cNvPr>
          <p:cNvSpPr>
            <a:spLocks noGrp="1"/>
          </p:cNvSpPr>
          <p:nvPr>
            <p:ph type="title"/>
          </p:nvPr>
        </p:nvSpPr>
        <p:spPr/>
        <p:txBody>
          <a:bodyPr/>
          <a:lstStyle/>
          <a:p>
            <a:r>
              <a:rPr lang="en-US" dirty="0"/>
              <a:t>Progress This Week</a:t>
            </a:r>
            <a:br>
              <a:rPr lang="en-US" dirty="0"/>
            </a:br>
            <a:endParaRPr lang="en-US" dirty="0"/>
          </a:p>
        </p:txBody>
      </p:sp>
      <p:sp>
        <p:nvSpPr>
          <p:cNvPr id="3" name="Content Placeholder 2">
            <a:extLst>
              <a:ext uri="{FF2B5EF4-FFF2-40B4-BE49-F238E27FC236}">
                <a16:creationId xmlns:a16="http://schemas.microsoft.com/office/drawing/2014/main" id="{CE8FA93C-6D0E-45FF-A206-949FE83CA2BE}"/>
              </a:ext>
            </a:extLst>
          </p:cNvPr>
          <p:cNvSpPr>
            <a:spLocks noGrp="1"/>
          </p:cNvSpPr>
          <p:nvPr>
            <p:ph idx="1"/>
          </p:nvPr>
        </p:nvSpPr>
        <p:spPr>
          <a:xfrm>
            <a:off x="838200" y="1480851"/>
            <a:ext cx="10515600" cy="4351338"/>
          </a:xfrm>
        </p:spPr>
        <p:txBody>
          <a:bodyPr>
            <a:normAutofit fontScale="92500" lnSpcReduction="10000"/>
          </a:bodyPr>
          <a:lstStyle/>
          <a:p>
            <a:pPr marL="0" indent="0">
              <a:buNone/>
            </a:pPr>
            <a:r>
              <a:rPr lang="en-US" dirty="0" smtClean="0"/>
              <a:t>As we discussed last week, We worked on OMS and here are the features we included in this.</a:t>
            </a:r>
          </a:p>
          <a:p>
            <a:pPr marL="0" indent="0">
              <a:buNone/>
            </a:pPr>
            <a:r>
              <a:rPr lang="en-US" dirty="0" smtClean="0"/>
              <a:t>We covered basic features to cover the purpose of our project.</a:t>
            </a:r>
          </a:p>
          <a:p>
            <a:pPr marL="0" indent="0">
              <a:buNone/>
            </a:pPr>
            <a:r>
              <a:rPr lang="en-US" dirty="0" smtClean="0"/>
              <a:t>Here they are,</a:t>
            </a:r>
          </a:p>
          <a:p>
            <a:pPr marL="514350" indent="-514350">
              <a:buAutoNum type="arabicParenR"/>
            </a:pPr>
            <a:r>
              <a:rPr lang="en-US" dirty="0" smtClean="0"/>
              <a:t>For Customer,</a:t>
            </a:r>
          </a:p>
          <a:p>
            <a:pPr marL="971550" lvl="1" indent="-514350">
              <a:buAutoNum type="arabicParenR"/>
            </a:pPr>
            <a:r>
              <a:rPr lang="en-US" dirty="0" smtClean="0"/>
              <a:t>Food display</a:t>
            </a:r>
          </a:p>
          <a:p>
            <a:pPr marL="971550" lvl="1" indent="-514350">
              <a:buAutoNum type="arabicParenR"/>
            </a:pPr>
            <a:r>
              <a:rPr lang="en-US" dirty="0" smtClean="0"/>
              <a:t>Food Order and Table Select</a:t>
            </a:r>
          </a:p>
          <a:p>
            <a:pPr marL="514350" indent="-514350">
              <a:buAutoNum type="arabicParenR"/>
            </a:pPr>
            <a:r>
              <a:rPr lang="en-US" dirty="0" smtClean="0"/>
              <a:t>For Administrator</a:t>
            </a:r>
          </a:p>
          <a:p>
            <a:pPr marL="971550" lvl="1" indent="-514350">
              <a:buAutoNum type="arabicParenR"/>
            </a:pPr>
            <a:r>
              <a:rPr lang="en-US" dirty="0" smtClean="0"/>
              <a:t>Get order details</a:t>
            </a:r>
          </a:p>
          <a:p>
            <a:pPr marL="971550" lvl="1" indent="-514350">
              <a:buAutoNum type="arabicParenR"/>
            </a:pPr>
            <a:r>
              <a:rPr lang="en-US" dirty="0" smtClean="0"/>
              <a:t>Mark order status (Processing, Delivered)</a:t>
            </a:r>
          </a:p>
          <a:p>
            <a:pPr marL="971550" lvl="1" indent="-514350">
              <a:buAutoNum type="arabicParenR"/>
            </a:pPr>
            <a:r>
              <a:rPr lang="en-US" dirty="0" smtClean="0"/>
              <a:t>Update Food in Database</a:t>
            </a:r>
            <a:endParaRPr lang="en-US" dirty="0"/>
          </a:p>
        </p:txBody>
      </p:sp>
      <p:sp>
        <p:nvSpPr>
          <p:cNvPr id="4" name="Slide Number Placeholder 3">
            <a:extLst>
              <a:ext uri="{FF2B5EF4-FFF2-40B4-BE49-F238E27FC236}">
                <a16:creationId xmlns:a16="http://schemas.microsoft.com/office/drawing/2014/main" id="{023FFFD2-0AF4-444F-B186-E6BBECE439A7}"/>
              </a:ext>
            </a:extLst>
          </p:cNvPr>
          <p:cNvSpPr>
            <a:spLocks noGrp="1"/>
          </p:cNvSpPr>
          <p:nvPr>
            <p:ph type="sldNum" sz="quarter" idx="12"/>
          </p:nvPr>
        </p:nvSpPr>
        <p:spPr/>
        <p:txBody>
          <a:bodyPr/>
          <a:lstStyle/>
          <a:p>
            <a:fld id="{E263C163-0669-404B-B795-333F76C27012}" type="slidenum">
              <a:rPr lang="en-US" smtClean="0"/>
              <a:t>3</a:t>
            </a:fld>
            <a:endParaRPr lang="en-US"/>
          </a:p>
        </p:txBody>
      </p:sp>
    </p:spTree>
    <p:extLst>
      <p:ext uri="{BB962C8B-B14F-4D97-AF65-F5344CB8AC3E}">
        <p14:creationId xmlns:p14="http://schemas.microsoft.com/office/powerpoint/2010/main" val="419747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BB1A-891A-4E77-A525-87D4AD4BD20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49951DB-E006-4388-83E8-FEFF971B7586}"/>
              </a:ext>
            </a:extLst>
          </p:cNvPr>
          <p:cNvSpPr>
            <a:spLocks noGrp="1"/>
          </p:cNvSpPr>
          <p:nvPr>
            <p:ph idx="1"/>
          </p:nvPr>
        </p:nvSpPr>
        <p:spPr/>
        <p:txBody>
          <a:bodyPr/>
          <a:lstStyle/>
          <a:p>
            <a:r>
              <a:rPr lang="en-US" sz="2000" dirty="0"/>
              <a:t>The Order Management System(OMS) is created to get the orders from the customer and track the progress of each order throughout the system.</a:t>
            </a:r>
          </a:p>
          <a:p>
            <a:endParaRPr lang="en-US" sz="2000" dirty="0"/>
          </a:p>
          <a:p>
            <a:r>
              <a:rPr lang="en-US" sz="2000" dirty="0"/>
              <a:t>We developed the OMS using XAMPP software which contains,</a:t>
            </a:r>
          </a:p>
          <a:p>
            <a:pPr marL="514350" indent="-514350">
              <a:buFont typeface="+mj-lt"/>
              <a:buAutoNum type="arabicPeriod"/>
            </a:pPr>
            <a:r>
              <a:rPr lang="en-US" sz="2000" dirty="0"/>
              <a:t>Apache server (HTTP server)</a:t>
            </a:r>
          </a:p>
          <a:p>
            <a:pPr marL="514350" indent="-514350">
              <a:buFont typeface="+mj-lt"/>
              <a:buAutoNum type="arabicPeriod"/>
            </a:pPr>
            <a:r>
              <a:rPr lang="en-US" sz="2000" dirty="0"/>
              <a:t>MariaDB (database)</a:t>
            </a:r>
          </a:p>
          <a:p>
            <a:pPr marL="514350" indent="-514350">
              <a:buFont typeface="+mj-lt"/>
              <a:buAutoNum type="arabicPeriod"/>
            </a:pPr>
            <a:r>
              <a:rPr lang="en-US" sz="2000" dirty="0"/>
              <a:t>PHP (programming language)</a:t>
            </a:r>
          </a:p>
          <a:p>
            <a:pPr marL="0" indent="0">
              <a:buNone/>
            </a:pPr>
            <a:endParaRPr lang="en-US" sz="2000" dirty="0"/>
          </a:p>
          <a:p>
            <a:r>
              <a:rPr lang="en-US" sz="2000" dirty="0"/>
              <a:t>Now, we completed the OMS with new user interface and it can be access on local web server.</a:t>
            </a:r>
          </a:p>
          <a:p>
            <a:endParaRPr lang="en-US" sz="2000" dirty="0"/>
          </a:p>
          <a:p>
            <a:endParaRPr lang="en-US" dirty="0"/>
          </a:p>
          <a:p>
            <a:endParaRPr lang="en-US" dirty="0"/>
          </a:p>
        </p:txBody>
      </p:sp>
      <p:sp>
        <p:nvSpPr>
          <p:cNvPr id="4" name="Slide Number Placeholder 3">
            <a:extLst>
              <a:ext uri="{FF2B5EF4-FFF2-40B4-BE49-F238E27FC236}">
                <a16:creationId xmlns:a16="http://schemas.microsoft.com/office/drawing/2014/main" id="{A9CE6684-BABA-48F7-8DFE-4FAAF607AB8B}"/>
              </a:ext>
            </a:extLst>
          </p:cNvPr>
          <p:cNvSpPr>
            <a:spLocks noGrp="1"/>
          </p:cNvSpPr>
          <p:nvPr>
            <p:ph type="sldNum" sz="quarter" idx="12"/>
          </p:nvPr>
        </p:nvSpPr>
        <p:spPr/>
        <p:txBody>
          <a:bodyPr/>
          <a:lstStyle/>
          <a:p>
            <a:fld id="{E263C163-0669-404B-B795-333F76C27012}" type="slidenum">
              <a:rPr lang="en-US" smtClean="0"/>
              <a:t>4</a:t>
            </a:fld>
            <a:endParaRPr lang="en-US"/>
          </a:p>
        </p:txBody>
      </p:sp>
    </p:spTree>
    <p:extLst>
      <p:ext uri="{BB962C8B-B14F-4D97-AF65-F5344CB8AC3E}">
        <p14:creationId xmlns:p14="http://schemas.microsoft.com/office/powerpoint/2010/main" val="182360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88AF71-DBB2-473D-9238-1E41175294F2}"/>
              </a:ext>
            </a:extLst>
          </p:cNvPr>
          <p:cNvPicPr>
            <a:picLocks noChangeAspect="1"/>
          </p:cNvPicPr>
          <p:nvPr/>
        </p:nvPicPr>
        <p:blipFill rotWithShape="1">
          <a:blip r:embed="rId2"/>
          <a:srcRect l="713"/>
          <a:stretch/>
        </p:blipFill>
        <p:spPr>
          <a:xfrm>
            <a:off x="368968" y="1451428"/>
            <a:ext cx="6231403" cy="4934699"/>
          </a:xfrm>
          <a:prstGeom prst="rect">
            <a:avLst/>
          </a:prstGeom>
          <a:ln>
            <a:noFill/>
          </a:ln>
          <a:effectLst>
            <a:outerShdw blurRad="292100" dist="139700" dir="2700000" algn="tl" rotWithShape="0">
              <a:srgbClr val="333333">
                <a:alpha val="65000"/>
              </a:srgbClr>
            </a:outerShdw>
          </a:effectLst>
        </p:spPr>
      </p:pic>
      <p:sp>
        <p:nvSpPr>
          <p:cNvPr id="5" name="Content Placeholder 4">
            <a:extLst>
              <a:ext uri="{FF2B5EF4-FFF2-40B4-BE49-F238E27FC236}">
                <a16:creationId xmlns:a16="http://schemas.microsoft.com/office/drawing/2014/main" id="{42D0055B-2C4A-48BC-8AB2-C2F19D14FE47}"/>
              </a:ext>
            </a:extLst>
          </p:cNvPr>
          <p:cNvSpPr>
            <a:spLocks noGrp="1"/>
          </p:cNvSpPr>
          <p:nvPr>
            <p:ph idx="1"/>
          </p:nvPr>
        </p:nvSpPr>
        <p:spPr>
          <a:xfrm>
            <a:off x="6787166" y="1451428"/>
            <a:ext cx="4566633" cy="4934699"/>
          </a:xfrm>
        </p:spPr>
        <p:txBody>
          <a:bodyPr>
            <a:normAutofit/>
          </a:bodyPr>
          <a:lstStyle/>
          <a:p>
            <a:r>
              <a:rPr lang="en-US" sz="2000" dirty="0"/>
              <a:t>Home page mainly consists the food menu in which the customer can order their dishes by selecting the image of the dish.</a:t>
            </a:r>
          </a:p>
          <a:p>
            <a:r>
              <a:rPr lang="en-US" sz="2000" dirty="0"/>
              <a:t>Dishes has been organized into several categories and each one can be ordered separately.</a:t>
            </a:r>
          </a:p>
          <a:p>
            <a:r>
              <a:rPr lang="en-US" sz="2000" dirty="0"/>
              <a:t>Admin can access the website by login with valid credentials.</a:t>
            </a:r>
          </a:p>
          <a:p>
            <a:endParaRPr lang="en-US" sz="2400" dirty="0"/>
          </a:p>
        </p:txBody>
      </p:sp>
      <p:sp>
        <p:nvSpPr>
          <p:cNvPr id="14" name="Title 1">
            <a:extLst>
              <a:ext uri="{FF2B5EF4-FFF2-40B4-BE49-F238E27FC236}">
                <a16:creationId xmlns:a16="http://schemas.microsoft.com/office/drawing/2014/main" id="{FC89090B-63A4-4010-85A9-3E250663B4F7}"/>
              </a:ext>
            </a:extLst>
          </p:cNvPr>
          <p:cNvSpPr>
            <a:spLocks noGrp="1"/>
          </p:cNvSpPr>
          <p:nvPr>
            <p:ph type="title"/>
          </p:nvPr>
        </p:nvSpPr>
        <p:spPr>
          <a:xfrm>
            <a:off x="838200" y="365125"/>
            <a:ext cx="10515600" cy="1325563"/>
          </a:xfrm>
        </p:spPr>
        <p:txBody>
          <a:bodyPr>
            <a:normAutofit/>
          </a:bodyPr>
          <a:lstStyle/>
          <a:p>
            <a:r>
              <a:rPr lang="en-US" sz="3600" dirty="0"/>
              <a:t>Home page</a:t>
            </a:r>
          </a:p>
        </p:txBody>
      </p:sp>
      <p:sp>
        <p:nvSpPr>
          <p:cNvPr id="15" name="Slide Number Placeholder 14">
            <a:extLst>
              <a:ext uri="{FF2B5EF4-FFF2-40B4-BE49-F238E27FC236}">
                <a16:creationId xmlns:a16="http://schemas.microsoft.com/office/drawing/2014/main" id="{F2372052-68E5-469E-A796-AAC8CC139DA7}"/>
              </a:ext>
            </a:extLst>
          </p:cNvPr>
          <p:cNvSpPr>
            <a:spLocks noGrp="1"/>
          </p:cNvSpPr>
          <p:nvPr>
            <p:ph type="sldNum" sz="quarter" idx="12"/>
          </p:nvPr>
        </p:nvSpPr>
        <p:spPr/>
        <p:txBody>
          <a:bodyPr/>
          <a:lstStyle/>
          <a:p>
            <a:fld id="{E263C163-0669-404B-B795-333F76C27012}" type="slidenum">
              <a:rPr lang="en-US" smtClean="0"/>
              <a:t>5</a:t>
            </a:fld>
            <a:endParaRPr lang="en-US"/>
          </a:p>
        </p:txBody>
      </p:sp>
    </p:spTree>
    <p:extLst>
      <p:ext uri="{BB962C8B-B14F-4D97-AF65-F5344CB8AC3E}">
        <p14:creationId xmlns:p14="http://schemas.microsoft.com/office/powerpoint/2010/main" val="290699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F72061-ED78-4A05-BB67-60772B9389C1}"/>
              </a:ext>
            </a:extLst>
          </p:cNvPr>
          <p:cNvPicPr>
            <a:picLocks noChangeAspect="1"/>
          </p:cNvPicPr>
          <p:nvPr/>
        </p:nvPicPr>
        <p:blipFill rotWithShape="1">
          <a:blip r:embed="rId2">
            <a:extLst>
              <a:ext uri="{28A0092B-C50C-407E-A947-70E740481C1C}">
                <a14:useLocalDpi xmlns:a14="http://schemas.microsoft.com/office/drawing/2010/main" val="0"/>
              </a:ext>
            </a:extLst>
          </a:blip>
          <a:srcRect l="41667" t="10846" r="36893" b="43857"/>
          <a:stretch/>
        </p:blipFill>
        <p:spPr>
          <a:xfrm>
            <a:off x="4356900" y="2345880"/>
            <a:ext cx="2873240" cy="341290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0D1B62C1-0C17-4F9F-A1BF-83613CA6BD1E}"/>
              </a:ext>
            </a:extLst>
          </p:cNvPr>
          <p:cNvPicPr>
            <a:picLocks noChangeAspect="1"/>
          </p:cNvPicPr>
          <p:nvPr/>
        </p:nvPicPr>
        <p:blipFill rotWithShape="1">
          <a:blip r:embed="rId3"/>
          <a:srcRect l="914" t="10534" r="60417" b="39701"/>
          <a:stretch/>
        </p:blipFill>
        <p:spPr>
          <a:xfrm>
            <a:off x="1214652" y="2345879"/>
            <a:ext cx="2765796" cy="3412901"/>
          </a:xfrm>
          <a:prstGeom prst="rect">
            <a:avLst/>
          </a:prstGeom>
          <a:ln>
            <a:noFill/>
          </a:ln>
          <a:effectLst>
            <a:outerShdw blurRad="292100" dist="139700" dir="2700000" algn="tl" rotWithShape="0">
              <a:srgbClr val="333333">
                <a:alpha val="65000"/>
              </a:srgbClr>
            </a:outerShdw>
          </a:effectLst>
        </p:spPr>
      </p:pic>
      <p:sp>
        <p:nvSpPr>
          <p:cNvPr id="13" name="Title 1">
            <a:extLst>
              <a:ext uri="{FF2B5EF4-FFF2-40B4-BE49-F238E27FC236}">
                <a16:creationId xmlns:a16="http://schemas.microsoft.com/office/drawing/2014/main" id="{8A2BE496-247D-45E5-B1ED-A1DBB07B545D}"/>
              </a:ext>
            </a:extLst>
          </p:cNvPr>
          <p:cNvSpPr>
            <a:spLocks noGrp="1"/>
          </p:cNvSpPr>
          <p:nvPr>
            <p:ph type="title"/>
          </p:nvPr>
        </p:nvSpPr>
        <p:spPr>
          <a:xfrm>
            <a:off x="838200" y="365125"/>
            <a:ext cx="10515600" cy="1325563"/>
          </a:xfrm>
        </p:spPr>
        <p:txBody>
          <a:bodyPr>
            <a:normAutofit/>
          </a:bodyPr>
          <a:lstStyle/>
          <a:p>
            <a:r>
              <a:rPr lang="en-US" sz="3600" dirty="0"/>
              <a:t>Admin page</a:t>
            </a:r>
          </a:p>
        </p:txBody>
      </p:sp>
      <p:sp>
        <p:nvSpPr>
          <p:cNvPr id="14" name="Content Placeholder 6">
            <a:extLst>
              <a:ext uri="{FF2B5EF4-FFF2-40B4-BE49-F238E27FC236}">
                <a16:creationId xmlns:a16="http://schemas.microsoft.com/office/drawing/2014/main" id="{D5A8C518-CC90-4619-BB61-9DC2AC4A752E}"/>
              </a:ext>
            </a:extLst>
          </p:cNvPr>
          <p:cNvSpPr txBox="1">
            <a:spLocks/>
          </p:cNvSpPr>
          <p:nvPr/>
        </p:nvSpPr>
        <p:spPr>
          <a:xfrm>
            <a:off x="838200" y="1361987"/>
            <a:ext cx="10727028" cy="2437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To access </a:t>
            </a:r>
            <a:r>
              <a:rPr lang="en-US" sz="2000" dirty="0">
                <a:cs typeface="Times New Roman" panose="02020603050405020304" pitchFamily="18" charset="0"/>
              </a:rPr>
              <a:t>the</a:t>
            </a:r>
            <a:r>
              <a:rPr lang="en-US" sz="2000" dirty="0"/>
              <a:t> database through the webpage, an admin page is created with the requirement of administrator credentials. New login credentials can be created by sign up within the admin page only. Admin can also logout anywhere in the admin page using the sign-out option.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15" name="Picture 14">
            <a:extLst>
              <a:ext uri="{FF2B5EF4-FFF2-40B4-BE49-F238E27FC236}">
                <a16:creationId xmlns:a16="http://schemas.microsoft.com/office/drawing/2014/main" id="{C99BB58D-AA22-4027-9E84-4D3ACA565486}"/>
              </a:ext>
            </a:extLst>
          </p:cNvPr>
          <p:cNvPicPr>
            <a:picLocks noChangeAspect="1"/>
          </p:cNvPicPr>
          <p:nvPr/>
        </p:nvPicPr>
        <p:blipFill rotWithShape="1">
          <a:blip r:embed="rId4"/>
          <a:srcRect t="8806" r="62405" b="84298"/>
          <a:stretch/>
        </p:blipFill>
        <p:spPr>
          <a:xfrm>
            <a:off x="7475032" y="3975392"/>
            <a:ext cx="4412167" cy="454940"/>
          </a:xfrm>
          <a:prstGeom prst="rect">
            <a:avLst/>
          </a:prstGeom>
        </p:spPr>
      </p:pic>
      <p:sp>
        <p:nvSpPr>
          <p:cNvPr id="16" name="Slide Number Placeholder 15">
            <a:extLst>
              <a:ext uri="{FF2B5EF4-FFF2-40B4-BE49-F238E27FC236}">
                <a16:creationId xmlns:a16="http://schemas.microsoft.com/office/drawing/2014/main" id="{6C684FA4-F578-414A-B17B-12A2265CD4B4}"/>
              </a:ext>
            </a:extLst>
          </p:cNvPr>
          <p:cNvSpPr>
            <a:spLocks noGrp="1"/>
          </p:cNvSpPr>
          <p:nvPr>
            <p:ph type="sldNum" sz="quarter" idx="12"/>
          </p:nvPr>
        </p:nvSpPr>
        <p:spPr/>
        <p:txBody>
          <a:bodyPr/>
          <a:lstStyle/>
          <a:p>
            <a:fld id="{E263C163-0669-404B-B795-333F76C27012}" type="slidenum">
              <a:rPr lang="en-US" smtClean="0"/>
              <a:t>6</a:t>
            </a:fld>
            <a:endParaRPr lang="en-US"/>
          </a:p>
        </p:txBody>
      </p:sp>
    </p:spTree>
    <p:extLst>
      <p:ext uri="{BB962C8B-B14F-4D97-AF65-F5344CB8AC3E}">
        <p14:creationId xmlns:p14="http://schemas.microsoft.com/office/powerpoint/2010/main" val="97896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97CF-163E-4C44-8E95-325A68A7D5D5}"/>
              </a:ext>
            </a:extLst>
          </p:cNvPr>
          <p:cNvSpPr>
            <a:spLocks noGrp="1"/>
          </p:cNvSpPr>
          <p:nvPr>
            <p:ph type="title"/>
          </p:nvPr>
        </p:nvSpPr>
        <p:spPr/>
        <p:txBody>
          <a:bodyPr>
            <a:normAutofit/>
          </a:bodyPr>
          <a:lstStyle/>
          <a:p>
            <a:r>
              <a:rPr lang="en-US" sz="3600" dirty="0"/>
              <a:t>Admin page</a:t>
            </a:r>
          </a:p>
        </p:txBody>
      </p:sp>
      <p:sp>
        <p:nvSpPr>
          <p:cNvPr id="7" name="Content Placeholder 6">
            <a:extLst>
              <a:ext uri="{FF2B5EF4-FFF2-40B4-BE49-F238E27FC236}">
                <a16:creationId xmlns:a16="http://schemas.microsoft.com/office/drawing/2014/main" id="{A2395B54-1F6D-459E-BF7E-E71A843286E6}"/>
              </a:ext>
            </a:extLst>
          </p:cNvPr>
          <p:cNvSpPr>
            <a:spLocks noGrp="1"/>
          </p:cNvSpPr>
          <p:nvPr>
            <p:ph idx="1"/>
          </p:nvPr>
        </p:nvSpPr>
        <p:spPr>
          <a:xfrm>
            <a:off x="838200" y="1361987"/>
            <a:ext cx="10727028" cy="2437282"/>
          </a:xfrm>
        </p:spPr>
        <p:txBody>
          <a:bodyPr>
            <a:normAutofit/>
          </a:bodyPr>
          <a:lstStyle/>
          <a:p>
            <a:r>
              <a:rPr lang="en-US" sz="2000" dirty="0"/>
              <a:t>To maintain the orders, admin page has some following facilities,</a:t>
            </a:r>
          </a:p>
          <a:p>
            <a:pPr marL="0" indent="0">
              <a:buNone/>
            </a:pPr>
            <a:r>
              <a:rPr lang="en-US" sz="2000" dirty="0"/>
              <a:t>1. Table plan: </a:t>
            </a:r>
          </a:p>
          <a:p>
            <a:pPr marL="0" indent="0">
              <a:buNone/>
            </a:pPr>
            <a:r>
              <a:rPr lang="en-US" sz="2000" dirty="0"/>
              <a:t>Here status of each and every table can be given to the database which can help to display the available table for customers when they are trying to order the food and admin can track the order for the delivery and the payment.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49CB3454-06B7-417C-BD1F-CA5C5CBFB2BA}"/>
              </a:ext>
            </a:extLst>
          </p:cNvPr>
          <p:cNvPicPr>
            <a:picLocks noChangeAspect="1"/>
          </p:cNvPicPr>
          <p:nvPr/>
        </p:nvPicPr>
        <p:blipFill rotWithShape="1">
          <a:blip r:embed="rId2"/>
          <a:srcRect l="13399" t="24652" r="13117" b="21074"/>
          <a:stretch/>
        </p:blipFill>
        <p:spPr>
          <a:xfrm>
            <a:off x="6096000" y="3014870"/>
            <a:ext cx="4180764" cy="3472084"/>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4D3D8439-024C-412D-AB47-7C194C898BAB}"/>
              </a:ext>
            </a:extLst>
          </p:cNvPr>
          <p:cNvPicPr>
            <a:picLocks noChangeAspect="1"/>
          </p:cNvPicPr>
          <p:nvPr/>
        </p:nvPicPr>
        <p:blipFill rotWithShape="1">
          <a:blip r:embed="rId3"/>
          <a:srcRect l="1152" t="23128" r="3402" b="13802"/>
          <a:stretch/>
        </p:blipFill>
        <p:spPr>
          <a:xfrm>
            <a:off x="1240963" y="3014870"/>
            <a:ext cx="4680875" cy="3478005"/>
          </a:xfrm>
          <a:prstGeom prst="rect">
            <a:avLst/>
          </a:prstGeom>
          <a:ln>
            <a:noFill/>
          </a:ln>
          <a:effectLst>
            <a:outerShdw blurRad="292100" dist="139700" dir="2700000" algn="tl" rotWithShape="0">
              <a:srgbClr val="333333">
                <a:alpha val="65000"/>
              </a:srgbClr>
            </a:outerShdw>
          </a:effectLst>
        </p:spPr>
      </p:pic>
      <p:sp>
        <p:nvSpPr>
          <p:cNvPr id="12" name="Slide Number Placeholder 11">
            <a:extLst>
              <a:ext uri="{FF2B5EF4-FFF2-40B4-BE49-F238E27FC236}">
                <a16:creationId xmlns:a16="http://schemas.microsoft.com/office/drawing/2014/main" id="{6FC2C2F6-9CDD-43CE-98BD-71DD65108C9D}"/>
              </a:ext>
            </a:extLst>
          </p:cNvPr>
          <p:cNvSpPr>
            <a:spLocks noGrp="1"/>
          </p:cNvSpPr>
          <p:nvPr>
            <p:ph type="sldNum" sz="quarter" idx="12"/>
          </p:nvPr>
        </p:nvSpPr>
        <p:spPr/>
        <p:txBody>
          <a:bodyPr/>
          <a:lstStyle/>
          <a:p>
            <a:fld id="{E263C163-0669-404B-B795-333F76C27012}" type="slidenum">
              <a:rPr lang="en-US" smtClean="0"/>
              <a:t>7</a:t>
            </a:fld>
            <a:endParaRPr lang="en-US"/>
          </a:p>
        </p:txBody>
      </p:sp>
    </p:spTree>
    <p:extLst>
      <p:ext uri="{BB962C8B-B14F-4D97-AF65-F5344CB8AC3E}">
        <p14:creationId xmlns:p14="http://schemas.microsoft.com/office/powerpoint/2010/main" val="33535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1FBBF5-F05E-4A77-AB06-B98B1203A2EF}"/>
              </a:ext>
            </a:extLst>
          </p:cNvPr>
          <p:cNvSpPr>
            <a:spLocks noGrp="1"/>
          </p:cNvSpPr>
          <p:nvPr>
            <p:ph type="title"/>
          </p:nvPr>
        </p:nvSpPr>
        <p:spPr>
          <a:xfrm>
            <a:off x="838200" y="365125"/>
            <a:ext cx="10515600" cy="1325563"/>
          </a:xfrm>
        </p:spPr>
        <p:txBody>
          <a:bodyPr>
            <a:normAutofit/>
          </a:bodyPr>
          <a:lstStyle/>
          <a:p>
            <a:r>
              <a:rPr lang="en-US" sz="3600" dirty="0"/>
              <a:t>Admin page</a:t>
            </a:r>
          </a:p>
        </p:txBody>
      </p:sp>
      <p:sp>
        <p:nvSpPr>
          <p:cNvPr id="5" name="Content Placeholder 6">
            <a:extLst>
              <a:ext uri="{FF2B5EF4-FFF2-40B4-BE49-F238E27FC236}">
                <a16:creationId xmlns:a16="http://schemas.microsoft.com/office/drawing/2014/main" id="{DA6AC1D8-49C1-4FA4-8004-3A2568EF614F}"/>
              </a:ext>
            </a:extLst>
          </p:cNvPr>
          <p:cNvSpPr>
            <a:spLocks noGrp="1"/>
          </p:cNvSpPr>
          <p:nvPr>
            <p:ph idx="1"/>
          </p:nvPr>
        </p:nvSpPr>
        <p:spPr>
          <a:xfrm>
            <a:off x="838200" y="1361987"/>
            <a:ext cx="10727028" cy="1432728"/>
          </a:xfrm>
        </p:spPr>
        <p:txBody>
          <a:bodyPr>
            <a:normAutofit/>
          </a:bodyPr>
          <a:lstStyle/>
          <a:p>
            <a:pPr marL="0" indent="0">
              <a:buNone/>
            </a:pPr>
            <a:r>
              <a:rPr lang="en-US" sz="2000" dirty="0"/>
              <a:t>2. Order details: </a:t>
            </a:r>
          </a:p>
          <a:p>
            <a:pPr marL="0" indent="0">
              <a:buNone/>
            </a:pPr>
            <a:r>
              <a:rPr lang="en-US" sz="2000" dirty="0"/>
              <a:t>Here orders are displayed to know the dishes and their table number. Filter option is also provided to find out a specific detail.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4F57558-B3FD-46B6-B9CC-9C79B68D2CFE}"/>
              </a:ext>
            </a:extLst>
          </p:cNvPr>
          <p:cNvPicPr>
            <a:picLocks noChangeAspect="1"/>
          </p:cNvPicPr>
          <p:nvPr/>
        </p:nvPicPr>
        <p:blipFill rotWithShape="1">
          <a:blip r:embed="rId2"/>
          <a:srcRect t="10469" b="28216"/>
          <a:stretch/>
        </p:blipFill>
        <p:spPr>
          <a:xfrm>
            <a:off x="951721" y="2687550"/>
            <a:ext cx="5774028" cy="398091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401AEDC-775F-455F-9F04-ED41CFFBB30F}"/>
              </a:ext>
            </a:extLst>
          </p:cNvPr>
          <p:cNvPicPr>
            <a:picLocks noChangeAspect="1"/>
          </p:cNvPicPr>
          <p:nvPr/>
        </p:nvPicPr>
        <p:blipFill rotWithShape="1">
          <a:blip r:embed="rId3"/>
          <a:srcRect l="6813" t="27605" r="7735" b="39343"/>
          <a:stretch/>
        </p:blipFill>
        <p:spPr>
          <a:xfrm>
            <a:off x="6839270" y="3383925"/>
            <a:ext cx="5211703" cy="2266682"/>
          </a:xfrm>
          <a:prstGeom prst="rect">
            <a:avLst/>
          </a:prstGeom>
          <a:ln>
            <a:noFill/>
          </a:ln>
          <a:effectLst>
            <a:outerShdw blurRad="292100" dist="139700" dir="2700000" algn="tl" rotWithShape="0">
              <a:srgbClr val="333333">
                <a:alpha val="65000"/>
              </a:srgbClr>
            </a:outerShdw>
          </a:effectLst>
        </p:spPr>
      </p:pic>
      <p:sp>
        <p:nvSpPr>
          <p:cNvPr id="8" name="Slide Number Placeholder 7">
            <a:extLst>
              <a:ext uri="{FF2B5EF4-FFF2-40B4-BE49-F238E27FC236}">
                <a16:creationId xmlns:a16="http://schemas.microsoft.com/office/drawing/2014/main" id="{A27195F3-9750-4C9B-A4E1-B4C598E46045}"/>
              </a:ext>
            </a:extLst>
          </p:cNvPr>
          <p:cNvSpPr>
            <a:spLocks noGrp="1"/>
          </p:cNvSpPr>
          <p:nvPr>
            <p:ph type="sldNum" sz="quarter" idx="12"/>
          </p:nvPr>
        </p:nvSpPr>
        <p:spPr/>
        <p:txBody>
          <a:bodyPr/>
          <a:lstStyle/>
          <a:p>
            <a:fld id="{E263C163-0669-404B-B795-333F76C27012}" type="slidenum">
              <a:rPr lang="en-US" smtClean="0"/>
              <a:t>8</a:t>
            </a:fld>
            <a:endParaRPr lang="en-US"/>
          </a:p>
        </p:txBody>
      </p:sp>
    </p:spTree>
    <p:extLst>
      <p:ext uri="{BB962C8B-B14F-4D97-AF65-F5344CB8AC3E}">
        <p14:creationId xmlns:p14="http://schemas.microsoft.com/office/powerpoint/2010/main" val="246647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F5E3444D-5BDF-4AA1-92C4-F91B77F9D335}"/>
              </a:ext>
            </a:extLst>
          </p:cNvPr>
          <p:cNvSpPr>
            <a:spLocks noGrp="1"/>
          </p:cNvSpPr>
          <p:nvPr>
            <p:ph idx="1"/>
          </p:nvPr>
        </p:nvSpPr>
        <p:spPr>
          <a:xfrm>
            <a:off x="838200" y="1361987"/>
            <a:ext cx="10727028" cy="2437282"/>
          </a:xfrm>
        </p:spPr>
        <p:txBody>
          <a:bodyPr>
            <a:normAutofit/>
          </a:bodyPr>
          <a:lstStyle/>
          <a:p>
            <a:r>
              <a:rPr lang="en-US" sz="2000" dirty="0"/>
              <a:t>Customer can submit their order by selecting the amount of food and the table number and also they can receive success popup message. If they fail to submit then the error message can be displayed.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DA8FD487-D116-48F3-BFEA-4319EDA0B819}"/>
              </a:ext>
            </a:extLst>
          </p:cNvPr>
          <p:cNvSpPr>
            <a:spLocks noGrp="1"/>
          </p:cNvSpPr>
          <p:nvPr>
            <p:ph type="title"/>
          </p:nvPr>
        </p:nvSpPr>
        <p:spPr>
          <a:xfrm>
            <a:off x="838200" y="365125"/>
            <a:ext cx="10515600" cy="1325563"/>
          </a:xfrm>
        </p:spPr>
        <p:txBody>
          <a:bodyPr>
            <a:normAutofit/>
          </a:bodyPr>
          <a:lstStyle/>
          <a:p>
            <a:r>
              <a:rPr lang="en-US" sz="3600" dirty="0"/>
              <a:t>Food Ordering</a:t>
            </a:r>
          </a:p>
        </p:txBody>
      </p:sp>
      <p:pic>
        <p:nvPicPr>
          <p:cNvPr id="10" name="Picture 9">
            <a:extLst>
              <a:ext uri="{FF2B5EF4-FFF2-40B4-BE49-F238E27FC236}">
                <a16:creationId xmlns:a16="http://schemas.microsoft.com/office/drawing/2014/main" id="{85305D5A-70B2-4CFB-8FB4-E3C16D6A1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96569"/>
            <a:ext cx="2940996" cy="2199123"/>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384E1DB0-44F0-4BEE-8F21-75EAF4162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2804" y="2757067"/>
            <a:ext cx="2940996" cy="2195766"/>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B04F1B91-2E1C-4228-B095-5C3634C223E3}"/>
              </a:ext>
            </a:extLst>
          </p:cNvPr>
          <p:cNvPicPr>
            <a:picLocks noChangeAspect="1"/>
          </p:cNvPicPr>
          <p:nvPr/>
        </p:nvPicPr>
        <p:blipFill rotWithShape="1">
          <a:blip r:embed="rId4"/>
          <a:srcRect l="441" t="9753" r="45213" b="55807"/>
          <a:stretch/>
        </p:blipFill>
        <p:spPr>
          <a:xfrm>
            <a:off x="838200" y="2757067"/>
            <a:ext cx="4404884" cy="3138819"/>
          </a:xfrm>
          <a:prstGeom prst="rect">
            <a:avLst/>
          </a:prstGeom>
          <a:ln>
            <a:noFill/>
          </a:ln>
          <a:effectLst>
            <a:outerShdw blurRad="292100" dist="139700" dir="2700000" algn="tl" rotWithShape="0">
              <a:srgbClr val="333333">
                <a:alpha val="65000"/>
              </a:srgbClr>
            </a:outerShdw>
          </a:effectLst>
        </p:spPr>
      </p:pic>
      <p:sp>
        <p:nvSpPr>
          <p:cNvPr id="15" name="Slide Number Placeholder 14">
            <a:extLst>
              <a:ext uri="{FF2B5EF4-FFF2-40B4-BE49-F238E27FC236}">
                <a16:creationId xmlns:a16="http://schemas.microsoft.com/office/drawing/2014/main" id="{61F7978A-5435-43EC-A406-151275CF7BA2}"/>
              </a:ext>
            </a:extLst>
          </p:cNvPr>
          <p:cNvSpPr>
            <a:spLocks noGrp="1"/>
          </p:cNvSpPr>
          <p:nvPr>
            <p:ph type="sldNum" sz="quarter" idx="12"/>
          </p:nvPr>
        </p:nvSpPr>
        <p:spPr/>
        <p:txBody>
          <a:bodyPr/>
          <a:lstStyle/>
          <a:p>
            <a:fld id="{E263C163-0669-404B-B795-333F76C27012}" type="slidenum">
              <a:rPr lang="en-US" smtClean="0"/>
              <a:t>9</a:t>
            </a:fld>
            <a:endParaRPr lang="en-US"/>
          </a:p>
        </p:txBody>
      </p:sp>
    </p:spTree>
    <p:extLst>
      <p:ext uri="{BB962C8B-B14F-4D97-AF65-F5344CB8AC3E}">
        <p14:creationId xmlns:p14="http://schemas.microsoft.com/office/powerpoint/2010/main" val="2762976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ie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680</Words>
  <Application>Microsoft Office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Century Schoolbook</vt:lpstr>
      <vt:lpstr>Times New Roman</vt:lpstr>
      <vt:lpstr>Wingdings 2</vt:lpstr>
      <vt:lpstr>Office Theme</vt:lpstr>
      <vt:lpstr>View</vt:lpstr>
      <vt:lpstr>1_Office Theme</vt:lpstr>
      <vt:lpstr>PowerPoint Presentation</vt:lpstr>
      <vt:lpstr>Content</vt:lpstr>
      <vt:lpstr>Progress This Week </vt:lpstr>
      <vt:lpstr>Introduction</vt:lpstr>
      <vt:lpstr>Home page</vt:lpstr>
      <vt:lpstr>Admin page</vt:lpstr>
      <vt:lpstr>Admin page</vt:lpstr>
      <vt:lpstr>Admin page</vt:lpstr>
      <vt:lpstr>Food Ordering</vt:lpstr>
      <vt:lpstr>Food Ordering</vt:lpstr>
      <vt:lpstr>Database</vt:lpstr>
      <vt:lpstr>Database</vt:lpstr>
      <vt:lpstr>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Mursina</dc:creator>
  <cp:lastModifiedBy>Umair Ahmadh</cp:lastModifiedBy>
  <cp:revision>60</cp:revision>
  <dcterms:created xsi:type="dcterms:W3CDTF">2019-09-21T13:50:39Z</dcterms:created>
  <dcterms:modified xsi:type="dcterms:W3CDTF">2019-09-22T15:06:00Z</dcterms:modified>
</cp:coreProperties>
</file>