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1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1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8d04bed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8d04bed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8d04bed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8d04bed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28d04be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8d04be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28d04be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28d04be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28d04bed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8d04bed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8d04bed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8d04bed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8d04bed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8d04bed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28d04bed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28d04bed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Phase 1: </a:t>
            </a:r>
            <a:endParaRPr sz="3000"/>
          </a:p>
          <a:p>
            <a:pPr indent="0" lvl="0" marL="0" rtl="0" algn="ctr">
              <a:spcBef>
                <a:spcPts val="0"/>
              </a:spcBef>
              <a:spcAft>
                <a:spcPts val="0"/>
              </a:spcAft>
              <a:buNone/>
            </a:pPr>
            <a:r>
              <a:rPr lang="en"/>
              <a:t>Hardware build of the robot</a:t>
            </a:r>
            <a:endParaRPr/>
          </a:p>
          <a:p>
            <a:pPr indent="0" lvl="0" marL="0" rtl="0" algn="l">
              <a:spcBef>
                <a:spcPts val="0"/>
              </a:spcBef>
              <a:spcAft>
                <a:spcPts val="0"/>
              </a:spcAft>
              <a:buNone/>
            </a:pPr>
            <a:r>
              <a:rPr lang="en"/>
              <a:t> </a:t>
            </a:r>
            <a:endParaRPr/>
          </a:p>
        </p:txBody>
      </p:sp>
      <p:sp>
        <p:nvSpPr>
          <p:cNvPr id="87" name="Google Shape;87;p13"/>
          <p:cNvSpPr txBox="1"/>
          <p:nvPr>
            <p:ph idx="1" type="subTitle"/>
          </p:nvPr>
        </p:nvSpPr>
        <p:spPr>
          <a:xfrm>
            <a:off x="0" y="4002000"/>
            <a:ext cx="76881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ANFM. Begum - SEU/IS/13/EG/002</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GSU. Ahmadh  - SEU/IS/13/EG/011</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IIS. Prema Sri  - SEU/IS/13/EG/032</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8" name="Google Shape;88;p13"/>
          <p:cNvSpPr txBox="1"/>
          <p:nvPr>
            <p:ph idx="1" type="subTitle"/>
          </p:nvPr>
        </p:nvSpPr>
        <p:spPr>
          <a:xfrm>
            <a:off x="146577" y="647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Progress - 09.09.2019</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meeting:</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agreed to work on  finishing the robot hardware as it is important to continue other parts of the project.</a:t>
            </a:r>
            <a:endParaRPr sz="1800"/>
          </a:p>
          <a:p>
            <a:pPr indent="-342900" lvl="0" marL="457200" rtl="0" algn="l">
              <a:spcBef>
                <a:spcPts val="0"/>
              </a:spcBef>
              <a:spcAft>
                <a:spcPts val="0"/>
              </a:spcAft>
              <a:buSzPts val="1800"/>
              <a:buChar char="●"/>
            </a:pPr>
            <a:r>
              <a:rPr lang="en" sz="1800"/>
              <a:t>We managed to finish the robot skeleton and making wheel alignments with the motor. Due to exams, we didn’t get to work on motor controlling and the electronics of it.</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building</a:t>
            </a:r>
            <a:endParaRPr/>
          </a:p>
        </p:txBody>
      </p:sp>
      <p:sp>
        <p:nvSpPr>
          <p:cNvPr id="100" name="Google Shape;100;p15"/>
          <p:cNvSpPr txBox="1"/>
          <p:nvPr>
            <p:ph idx="1" type="body"/>
          </p:nvPr>
        </p:nvSpPr>
        <p:spPr>
          <a:xfrm>
            <a:off x="729450" y="19234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Building shaft and coupler for wheel-motor connection</a:t>
            </a:r>
            <a:endParaRPr sz="1800"/>
          </a:p>
        </p:txBody>
      </p:sp>
      <p:pic>
        <p:nvPicPr>
          <p:cNvPr id="101" name="Google Shape;101;p15"/>
          <p:cNvPicPr preferRelativeResize="0"/>
          <p:nvPr/>
        </p:nvPicPr>
        <p:blipFill>
          <a:blip r:embed="rId3">
            <a:alphaModFix/>
          </a:blip>
          <a:stretch>
            <a:fillRect/>
          </a:stretch>
        </p:blipFill>
        <p:spPr>
          <a:xfrm>
            <a:off x="5441475" y="2366600"/>
            <a:ext cx="3702523" cy="27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building</a:t>
            </a:r>
            <a:endParaRPr/>
          </a:p>
        </p:txBody>
      </p:sp>
      <p:sp>
        <p:nvSpPr>
          <p:cNvPr id="107" name="Google Shape;107;p16"/>
          <p:cNvSpPr txBox="1"/>
          <p:nvPr>
            <p:ph idx="1" type="body"/>
          </p:nvPr>
        </p:nvSpPr>
        <p:spPr>
          <a:xfrm>
            <a:off x="729450" y="1923400"/>
            <a:ext cx="3919500" cy="23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  Selection and purchasing of the wheel and connection</a:t>
            </a:r>
            <a:endParaRPr sz="1800"/>
          </a:p>
          <a:p>
            <a:pPr indent="0" lvl="0" marL="0" rtl="0" algn="l">
              <a:spcBef>
                <a:spcPts val="1600"/>
              </a:spcBef>
              <a:spcAft>
                <a:spcPts val="0"/>
              </a:spcAft>
              <a:buNone/>
            </a:pPr>
            <a:r>
              <a:rPr lang="en" sz="1800"/>
              <a:t>3</a:t>
            </a:r>
            <a:r>
              <a:rPr lang="en" sz="1800"/>
              <a:t>.  Adding pair of bearings for the shaft alignment and support</a:t>
            </a:r>
            <a:endParaRPr sz="1800"/>
          </a:p>
          <a:p>
            <a:pPr indent="0" lvl="0" marL="0" rtl="0" algn="l">
              <a:spcBef>
                <a:spcPts val="1600"/>
              </a:spcBef>
              <a:spcAft>
                <a:spcPts val="1600"/>
              </a:spcAft>
              <a:buNone/>
            </a:pPr>
            <a:r>
              <a:rPr lang="en" sz="1800"/>
              <a:t>4. Mounting them to the robot body</a:t>
            </a:r>
            <a:endParaRPr sz="1800"/>
          </a:p>
        </p:txBody>
      </p:sp>
      <p:pic>
        <p:nvPicPr>
          <p:cNvPr id="108" name="Google Shape;108;p16"/>
          <p:cNvPicPr preferRelativeResize="0"/>
          <p:nvPr/>
        </p:nvPicPr>
        <p:blipFill>
          <a:blip r:embed="rId3">
            <a:alphaModFix/>
          </a:blip>
          <a:stretch>
            <a:fillRect/>
          </a:stretch>
        </p:blipFill>
        <p:spPr>
          <a:xfrm rot="-5400000">
            <a:off x="5197663" y="1135611"/>
            <a:ext cx="3459226" cy="4556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building</a:t>
            </a:r>
            <a:endParaRPr/>
          </a:p>
        </p:txBody>
      </p:sp>
      <p:sp>
        <p:nvSpPr>
          <p:cNvPr id="114" name="Google Shape;114;p17"/>
          <p:cNvSpPr txBox="1"/>
          <p:nvPr>
            <p:ph idx="1" type="body"/>
          </p:nvPr>
        </p:nvSpPr>
        <p:spPr>
          <a:xfrm>
            <a:off x="729450" y="1923400"/>
            <a:ext cx="3919500" cy="23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5. Caster Wheel selection and purchasing </a:t>
            </a:r>
            <a:endParaRPr sz="1800"/>
          </a:p>
          <a:p>
            <a:pPr indent="0" lvl="0" marL="0" rtl="0" algn="l">
              <a:spcBef>
                <a:spcPts val="1600"/>
              </a:spcBef>
              <a:spcAft>
                <a:spcPts val="1600"/>
              </a:spcAft>
              <a:buNone/>
            </a:pPr>
            <a:r>
              <a:rPr lang="en" sz="1800"/>
              <a:t>6. Mounting the wheels to the body with spacer nuts to align with the wheel </a:t>
            </a:r>
            <a:r>
              <a:rPr lang="en" sz="1800"/>
              <a:t>height</a:t>
            </a:r>
            <a:endParaRPr sz="1800"/>
          </a:p>
        </p:txBody>
      </p:sp>
      <p:pic>
        <p:nvPicPr>
          <p:cNvPr id="115" name="Google Shape;115;p17"/>
          <p:cNvPicPr preferRelativeResize="0"/>
          <p:nvPr/>
        </p:nvPicPr>
        <p:blipFill>
          <a:blip r:embed="rId3">
            <a:alphaModFix/>
          </a:blip>
          <a:stretch>
            <a:fillRect/>
          </a:stretch>
        </p:blipFill>
        <p:spPr>
          <a:xfrm>
            <a:off x="4462600" y="1632450"/>
            <a:ext cx="4681400" cy="351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building</a:t>
            </a:r>
            <a:endParaRPr/>
          </a:p>
        </p:txBody>
      </p:sp>
      <p:sp>
        <p:nvSpPr>
          <p:cNvPr id="121" name="Google Shape;121;p18"/>
          <p:cNvSpPr txBox="1"/>
          <p:nvPr>
            <p:ph idx="1" type="body"/>
          </p:nvPr>
        </p:nvSpPr>
        <p:spPr>
          <a:xfrm>
            <a:off x="729450" y="1923400"/>
            <a:ext cx="3733200" cy="28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7. Connecting the entire skeleton and completing the body</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Note: Image here is the initial built </a:t>
            </a:r>
            <a:r>
              <a:rPr lang="en" sz="1800"/>
              <a:t>o</a:t>
            </a:r>
            <a:r>
              <a:rPr lang="en" sz="1800"/>
              <a:t>f the robot. Later we did motor upgrade and wheel changes, unable to get the final image.</a:t>
            </a:r>
            <a:endParaRPr sz="1800"/>
          </a:p>
        </p:txBody>
      </p:sp>
      <p:pic>
        <p:nvPicPr>
          <p:cNvPr id="122" name="Google Shape;122;p18"/>
          <p:cNvPicPr preferRelativeResize="0"/>
          <p:nvPr/>
        </p:nvPicPr>
        <p:blipFill>
          <a:blip r:embed="rId3">
            <a:alphaModFix/>
          </a:blip>
          <a:stretch>
            <a:fillRect/>
          </a:stretch>
        </p:blipFill>
        <p:spPr>
          <a:xfrm>
            <a:off x="6102250" y="485053"/>
            <a:ext cx="3041750" cy="465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progress:</a:t>
            </a:r>
            <a:endParaRPr/>
          </a:p>
        </p:txBody>
      </p:sp>
      <p:sp>
        <p:nvSpPr>
          <p:cNvPr id="128" name="Google Shape;128;p19"/>
          <p:cNvSpPr txBox="1"/>
          <p:nvPr>
            <p:ph idx="1" type="body"/>
          </p:nvPr>
        </p:nvSpPr>
        <p:spPr>
          <a:xfrm>
            <a:off x="729450" y="2078875"/>
            <a:ext cx="7688700" cy="26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Already gathered robot electronics will be connected to the body and we will make the controls.</a:t>
            </a:r>
            <a:endParaRPr sz="1800"/>
          </a:p>
          <a:p>
            <a:pPr indent="-342900" lvl="0" marL="457200" rtl="0" algn="l">
              <a:spcBef>
                <a:spcPts val="0"/>
              </a:spcBef>
              <a:spcAft>
                <a:spcPts val="0"/>
              </a:spcAft>
              <a:buSzPts val="1800"/>
              <a:buChar char="●"/>
            </a:pPr>
            <a:r>
              <a:rPr lang="en" sz="1800"/>
              <a:t>By having a wireless control to the robot, any movement commands sent to the robot will be programmatically analyzed and the motor control will be done. (As in our entire system, navigation system will send the movement commands and the robot will only </a:t>
            </a:r>
            <a:r>
              <a:rPr lang="en" sz="1800"/>
              <a:t>receive</a:t>
            </a:r>
            <a:r>
              <a:rPr lang="en" sz="1800"/>
              <a:t> which directing and how long it should move. All other coordinate process is to be handled by our external navigation system </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interim progress on the electronics</a:t>
            </a:r>
            <a:endParaRPr/>
          </a:p>
        </p:txBody>
      </p:sp>
      <p:pic>
        <p:nvPicPr>
          <p:cNvPr id="134" name="Google Shape;134;p20"/>
          <p:cNvPicPr preferRelativeResize="0"/>
          <p:nvPr/>
        </p:nvPicPr>
        <p:blipFill>
          <a:blip r:embed="rId3">
            <a:alphaModFix/>
          </a:blip>
          <a:stretch>
            <a:fillRect/>
          </a:stretch>
        </p:blipFill>
        <p:spPr>
          <a:xfrm>
            <a:off x="1083829" y="1853850"/>
            <a:ext cx="3255670" cy="3289651"/>
          </a:xfrm>
          <a:prstGeom prst="rect">
            <a:avLst/>
          </a:prstGeom>
          <a:noFill/>
          <a:ln>
            <a:noFill/>
          </a:ln>
        </p:spPr>
      </p:pic>
      <p:pic>
        <p:nvPicPr>
          <p:cNvPr id="135" name="Google Shape;135;p20"/>
          <p:cNvPicPr preferRelativeResize="0"/>
          <p:nvPr/>
        </p:nvPicPr>
        <p:blipFill>
          <a:blip r:embed="rId4">
            <a:alphaModFix/>
          </a:blip>
          <a:stretch>
            <a:fillRect/>
          </a:stretch>
        </p:blipFill>
        <p:spPr>
          <a:xfrm>
            <a:off x="5164202" y="2006250"/>
            <a:ext cx="3979802"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07175" y="2571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