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68" r:id="rId3"/>
    <p:sldId id="272" r:id="rId4"/>
    <p:sldId id="275" r:id="rId5"/>
    <p:sldId id="276" r:id="rId6"/>
    <p:sldId id="277" r:id="rId7"/>
    <p:sldId id="273" r:id="rId8"/>
    <p:sldId id="274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361D4-EC7C-42FC-8B51-A9D1EA7B7DF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DDFBB-96E8-4F67-A839-E84D29D0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584D72-5F20-4A51-8536-AA0440D94FB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37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2BE6-9CE5-47A9-B197-535D085F079F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A1EF-5D00-40F4-91EB-D6D2B7D7FC53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F56E-D2CC-4128-9F30-C8CC2F24D754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6C1D-9D7A-404C-BFC9-446DDD62A7DE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6096-79F4-46B1-929A-4D58A7C6FD65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2A8F-50DF-4A59-AD94-9FCFB24BE30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C09D-1EFA-4E96-A72D-5DED27C34D04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5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48B3-6AF3-4D84-9E40-7F7BDAD6AE5F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B980-87EF-4D45-9617-A73F6C84CA61}" type="datetime1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EA53-E89F-467C-80CE-4AEAEC623FE1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7637-79BC-4CD3-B84A-6C41AC5457F8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8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AD64-89AD-4259-846C-564AB79A7613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913C-01F5-4133-85F5-EC784355A8C8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59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FE94-B02B-4E80-A4C5-10AEBC8C2DC6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FDD7-C182-4E1A-B5DA-C581ACC8E55A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01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06F3-C229-41EC-90A6-2ED6BA2992D5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2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EF14-E263-4261-9A51-12CBC9D28CD2}" type="datetime1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D03E-91BF-441C-81B5-9A66E9EE1E09}" type="datetime1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E9A-641B-42E4-9955-4EC892A0BA9D}" type="datetime1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0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7F1F-81C7-467E-AED5-60C4D6B31FFC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10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6229-B77C-4690-9E6D-181F894F226D}" type="datetime1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DBE0C49-F967-4069-874F-5CB2AA18C3F2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AAA4E2-25B7-48DD-AC1B-2A44CBB9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2AEF-D14C-4902-A9C1-6AE1F14A621C}" type="datetime1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8A14-C905-4F87-85C6-6D1DC876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029496" y="202994"/>
            <a:ext cx="8133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EE 74099 / EN 74099 Research Project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Project Title: Vision Based Navigation System for Indoor Robots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7DAD8-BEA4-45B8-88FE-0ACFA9CACF15}"/>
              </a:ext>
            </a:extLst>
          </p:cNvPr>
          <p:cNvSpPr txBox="1"/>
          <p:nvPr/>
        </p:nvSpPr>
        <p:spPr>
          <a:xfrm>
            <a:off x="7917448" y="5380672"/>
            <a:ext cx="4490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Team Members: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ANFM. Begum - SEU/IS/13/EG/002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GSU. Ahmadh  - SEU/IS/13/EG/011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IIS. Prema Sri  - SEU/IS/13/EG/032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8572" y="2853388"/>
            <a:ext cx="100148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Progress Presentation –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Schoolbook" panose="02040604050505020304"/>
              </a:rPr>
              <a:t>31</a:t>
            </a:r>
            <a:r>
              <a:rPr kumimoji="0" lang="en-US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.05.2019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BBEB9-A784-4CDF-9DDF-A7DDFA64970C}"/>
              </a:ext>
            </a:extLst>
          </p:cNvPr>
          <p:cNvSpPr txBox="1"/>
          <p:nvPr/>
        </p:nvSpPr>
        <p:spPr>
          <a:xfrm>
            <a:off x="255287" y="5362343"/>
            <a:ext cx="465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Under the Supervision of 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/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Dr. WGCW Kumara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And Eng. Abdul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Schoolbook" panose="02040604050505020304"/>
                <a:ea typeface="+mn-ea"/>
                <a:cs typeface="+mn-cs"/>
              </a:rPr>
              <a:t>Cadar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6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F751-88DA-470A-97E3-21A65B96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using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4FE0-9681-4A7C-B5BE-C351A8EE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Predict the object along with the class is called object detection.</a:t>
            </a:r>
          </a:p>
          <a:p>
            <a:endParaRPr lang="en-US" dirty="0"/>
          </a:p>
          <a:p>
            <a:r>
              <a:rPr lang="en-US" dirty="0"/>
              <a:t>From object detection we can predict class and bounding box’s coordinates. Using those coordinates, we can identify the location of object.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5547-6292-43C8-91A8-91D43D8B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FEEACC-3F32-44FD-8F7E-B2C8C9610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8" b="11493"/>
          <a:stretch/>
        </p:blipFill>
        <p:spPr>
          <a:xfrm>
            <a:off x="3513282" y="3726438"/>
            <a:ext cx="4819349" cy="210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B51C4-6019-4AB7-98B2-8C54BAD40157}"/>
              </a:ext>
            </a:extLst>
          </p:cNvPr>
          <p:cNvSpPr txBox="1"/>
          <p:nvPr/>
        </p:nvSpPr>
        <p:spPr>
          <a:xfrm>
            <a:off x="3432274" y="5987018"/>
            <a:ext cx="498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Objects with their label and bounding box</a:t>
            </a:r>
          </a:p>
        </p:txBody>
      </p:sp>
    </p:spTree>
    <p:extLst>
      <p:ext uri="{BB962C8B-B14F-4D97-AF65-F5344CB8AC3E}">
        <p14:creationId xmlns:p14="http://schemas.microsoft.com/office/powerpoint/2010/main" val="37139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D590-DFC5-4E3D-9369-338B95F2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65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detect the image using classification, below steps will be followed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a multi-label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windows of fixed sizes from input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the windows to the image classifier to further process.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various object detection methods,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HOG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R-CNN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YOLO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A9294-79D0-4010-9177-E9072865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0C18-9668-41C1-975C-95776BFB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with SIFT feature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1118-8322-42B4-B296-C06F82C9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Scale Invariant Feature Transform</a:t>
            </a:r>
          </a:p>
          <a:p>
            <a:r>
              <a:rPr lang="en-US" dirty="0"/>
              <a:t>We can work with single sample image in SIFT.</a:t>
            </a:r>
          </a:p>
          <a:p>
            <a:r>
              <a:rPr lang="en-US" dirty="0"/>
              <a:t>Steps followed to get object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features from training image(sample image) and query image(live image from camera)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the parameters of both images which are extracted by SIFT(). We can set minimum match 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get good matches, create a border around the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1D24-4505-48D9-9C0D-9CA95531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1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62369-62E2-4EAF-897B-0E9C1CC15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08" y="1690688"/>
            <a:ext cx="1402232" cy="33658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D067-F551-4C04-9B2D-7571E67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CCE18-1AE9-467D-ABE3-928E40F6222D}"/>
              </a:ext>
            </a:extLst>
          </p:cNvPr>
          <p:cNvSpPr txBox="1"/>
          <p:nvPr/>
        </p:nvSpPr>
        <p:spPr>
          <a:xfrm>
            <a:off x="1524328" y="5256805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Train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02374-0574-4325-81C1-3EC3BB04DBE3}"/>
              </a:ext>
            </a:extLst>
          </p:cNvPr>
          <p:cNvSpPr txBox="1"/>
          <p:nvPr/>
        </p:nvSpPr>
        <p:spPr>
          <a:xfrm>
            <a:off x="7045164" y="5256805"/>
            <a:ext cx="22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Query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4A623-31C0-4355-B25F-D1BE7A230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6" t="13879" r="9155" b="19610"/>
          <a:stretch/>
        </p:blipFill>
        <p:spPr>
          <a:xfrm>
            <a:off x="6049312" y="1690687"/>
            <a:ext cx="4250080" cy="33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09DB-E9A8-4939-936A-8EE80C0B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7F7-20F6-48B3-BD4D-BB1F6BD1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use object detection in each frame when image has multiple objects. Connecting the objects in the frames will be difficult for it.</a:t>
            </a:r>
          </a:p>
          <a:p>
            <a:r>
              <a:rPr lang="en-US" dirty="0"/>
              <a:t>Also if the object goes out of the camera view, we can’t detect and ensure the same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B557-BC3C-42E5-BE90-FCC9A9A4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2A01-006F-453D-97CA-39231A4F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739283"/>
            <a:ext cx="10990006" cy="5617067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/>
              <a:t>Object tracking process consists four components,</a:t>
            </a:r>
          </a:p>
          <a:p>
            <a:pPr marL="0" indent="0">
              <a:buNone/>
            </a:pPr>
            <a:r>
              <a:rPr lang="en-US" dirty="0"/>
              <a:t>1. Target Initialization</a:t>
            </a:r>
          </a:p>
          <a:p>
            <a:pPr marL="0" indent="0">
              <a:buNone/>
            </a:pPr>
            <a:r>
              <a:rPr lang="en-US" dirty="0"/>
              <a:t>	We have to define the starting point of the target by drawing a boundary  around it</a:t>
            </a:r>
          </a:p>
          <a:p>
            <a:pPr marL="0" indent="0">
              <a:buNone/>
            </a:pPr>
            <a:r>
              <a:rPr lang="en-US" dirty="0"/>
              <a:t>2. Appearance Modelling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900" dirty="0"/>
              <a:t>We need to know about material and visual features</a:t>
            </a:r>
          </a:p>
          <a:p>
            <a:pPr marL="0" indent="0">
              <a:buNone/>
            </a:pPr>
            <a:r>
              <a:rPr lang="en-US" dirty="0"/>
              <a:t>3. Motion estimation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900" dirty="0"/>
              <a:t>Predict the zone where the object will be presented in next frames  </a:t>
            </a:r>
          </a:p>
          <a:p>
            <a:pPr marL="0" indent="0">
              <a:buNone/>
            </a:pPr>
            <a:r>
              <a:rPr lang="en-US" dirty="0"/>
              <a:t>4. Target positioning</a:t>
            </a:r>
          </a:p>
          <a:p>
            <a:pPr marL="0" indent="0">
              <a:buNone/>
            </a:pPr>
            <a:r>
              <a:rPr lang="en-US" dirty="0"/>
              <a:t>	Use motion estimation’s region to get the exact location of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popular deep learning based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MDNET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34E6D-FD51-4204-8B19-170CDA6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2A01-006F-453D-97CA-39231A4F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739283"/>
            <a:ext cx="10990006" cy="561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Currently we are learning and experimenting various methods to be used in detecting and tracking our robot.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Accuracy and robustness of the system is very crucial here as our main navigation system is going to based on this. 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We will be updating on the methods we tested and our conclusion about the usage of the system to our purpose in due course.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34E6D-FD51-4204-8B19-170CDA6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24F8-72AC-4C58-93C1-89E61CC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A8A14-C905-4F87-85C6-6D1DC8760D70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5AA6C-3D95-41FF-B82A-DDD43EFA4582}"/>
              </a:ext>
            </a:extLst>
          </p:cNvPr>
          <p:cNvSpPr/>
          <p:nvPr/>
        </p:nvSpPr>
        <p:spPr>
          <a:xfrm>
            <a:off x="3193141" y="2931886"/>
            <a:ext cx="581802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836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364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Wingdings 2</vt:lpstr>
      <vt:lpstr>View</vt:lpstr>
      <vt:lpstr>Office Theme</vt:lpstr>
      <vt:lpstr>PowerPoint Presentation</vt:lpstr>
      <vt:lpstr>Object detection using deep learning</vt:lpstr>
      <vt:lpstr>PowerPoint Presentation</vt:lpstr>
      <vt:lpstr>Object detection with SIFT feature extractor</vt:lpstr>
      <vt:lpstr>PowerPoint Presentation</vt:lpstr>
      <vt:lpstr>Video object tracking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Mursina</dc:creator>
  <cp:lastModifiedBy>Umair Ahmadh</cp:lastModifiedBy>
  <cp:revision>32</cp:revision>
  <dcterms:created xsi:type="dcterms:W3CDTF">2019-05-30T08:22:34Z</dcterms:created>
  <dcterms:modified xsi:type="dcterms:W3CDTF">2019-06-04T20:25:51Z</dcterms:modified>
</cp:coreProperties>
</file>