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</p:sldMasterIdLst>
  <p:notesMasterIdLst>
    <p:notesMasterId r:id="rId19"/>
  </p:notesMasterIdLst>
  <p:sldIdLst>
    <p:sldId id="326" r:id="rId4"/>
    <p:sldId id="329" r:id="rId5"/>
    <p:sldId id="299" r:id="rId6"/>
    <p:sldId id="325" r:id="rId7"/>
    <p:sldId id="288" r:id="rId8"/>
    <p:sldId id="377" r:id="rId9"/>
    <p:sldId id="273" r:id="rId10"/>
    <p:sldId id="256" r:id="rId11"/>
    <p:sldId id="264" r:id="rId12"/>
    <p:sldId id="378" r:id="rId13"/>
    <p:sldId id="381" r:id="rId14"/>
    <p:sldId id="366" r:id="rId15"/>
    <p:sldId id="379" r:id="rId16"/>
    <p:sldId id="380" r:id="rId17"/>
    <p:sldId id="3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444" autoAdjust="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361D4-EC7C-42FC-8B51-A9D1EA7B7DF6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DFBB-96E8-4F67-A839-E84D29D0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420C-FD1C-4D98-A7AD-B5DFA61FC97B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F591-8191-4F3A-B3AE-E7D5FA4B623F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087C-7A98-4BCC-BEC0-B7CCF4F9815B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360-98EB-48E1-9543-E18551D5F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3C68F-C773-4033-AE29-D2F56146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DB84-0EA1-4771-B714-6EDFB72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3288-031E-40C1-8993-2C89F5A1D03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26A7-04FB-42F6-A8F5-079B7965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B27A-8371-44BE-A9E5-0BB815F4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4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65F-B1D3-4641-948D-B64392ED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ED06-8B18-422B-BA5B-5D6200E9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D243-54B2-4B60-A424-3C9020CE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DED5-C124-4553-A2E7-76BDF4513B62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14AD5-DC3C-4DA4-976C-67C7EFCB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A2A2-4356-4BC5-A07C-C6C99C72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664D-A021-4B93-8FB9-A8DD57D7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7395C-CEA8-422A-B2F6-F4903C84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A327-EF8B-4DD2-8A1C-B42B7A48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ED7E-CC76-44B1-8758-B9CE76080E4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3ECF-2E29-4D6F-B5F0-3B16511E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149B7-ADCE-451A-B80A-8A1CB2AD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663D-53A3-45F1-8FF2-02AF707C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0399-0BFF-4B2C-942E-27974E1F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0F59-5C76-4B21-ADD7-3847CFB2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CF61-E543-4F9D-BCBA-8BB7A2B9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7009-F0FD-47BB-ACE5-42F652F74E7E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14E68-41B0-4234-A8D7-D81E1F56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7870-3EE9-4495-B77D-7A3BBD0D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6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DE30-B5EB-44B8-B0C9-5E4E8523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F30C-F4A5-42E2-BD20-0CC371A4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E9CE-62F8-4112-B165-B8726E1E0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0C5A-9490-479F-8EC3-9BD6932E8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2A212-8CEB-4A8C-94C1-DAEDC8CBF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3123D-2234-4538-9149-45F46D98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BA37-8D41-4FED-8338-0CD0EB67C2B1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A30A6-106A-431C-A51E-DB34722E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3C03F-CEF4-4971-BEF2-D881C96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3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EC69-6563-4C63-9C7D-A815A0D7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CECCB-A033-4386-B7C2-0AF60F5F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7763-9A66-458F-AA9E-22FFFA8CBD63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3A55B-64DF-48CA-AF02-2B5A7EB7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C2C79-A919-477B-A9E9-7CD9E00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5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E0BB5-1829-4576-AD2D-46B0C419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BC9-9515-4ACB-B211-F6ADA18007E0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7A289-2EDF-4DD0-965A-3A6D145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88A82-044A-4A5E-ACEC-8444C78A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E64C-0875-4F90-B2A3-903A17EE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4B05-87A1-4052-989C-859FF7D0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1E38-0383-45CC-8FEC-11035D85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1986-4E8A-49F2-B825-0C4E4A0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D149-1CE3-461D-B83F-A21C70D7D020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BF5E-9999-4B6B-B71D-2DDED75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75F9A-8FB5-41F7-AB8F-6B8F5858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377-625F-4B90-97CF-4448E868610E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2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5101-60A8-499B-B9C5-C1F4126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DEA4A-10B9-479A-BCE3-2AAB84B19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9EEF9-E21E-43F4-9E82-9E547D72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9C35-7A30-4B91-A1D4-DD3D3169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F0C-EFC3-4D0A-9F98-3C5723C2163A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F55C-0D67-45BB-8D99-722ABEB5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BD53-11B0-440F-A535-FBF8457E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71A7-49C2-45C4-82FD-1F9B86C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5C680-1CF3-46F1-887D-DE2C3486F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17CC-E2A9-450A-9B04-42384921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B2E9-2E3C-400E-A035-979956BB697B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1526-D015-4E7F-84FD-D502F911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A12A-F885-4FFE-A7E5-0C3CF4EC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1CB9F-5A7E-4C94-BAD6-3D8A497FB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8A0CD-5394-4C92-ADDB-51ACAAD3A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8343-BF60-4F3F-9BCF-18CC0E40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584A-ADEF-409E-BC47-D7E47C1690F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B01F-E907-48F0-AC0B-1C53C165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75EB-35D3-401B-B47D-19CECCA5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5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812029-A03C-4F90-8098-04454F2CCB31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029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4ED-491C-45AD-B2AC-5DF4C388111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D335-E79B-40AC-8EB3-75FDDD281A2D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21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CC7-4ABF-49D7-A8DE-AE7B7917F751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2998-EF33-4131-BC3A-230FA557400B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1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4719-3AD5-4340-BAA8-4E8C41780DB9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3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8ADE-101E-4859-A870-9E2F5AADF927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CAF0-7415-423F-BFA3-7825658069F9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47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5001-082D-46F6-B3CF-D2F41D3A7E70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5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9E62-4234-4582-BF51-51FF620E5F4C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4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BCC-F05F-44F5-B0D1-6051407A2AA2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6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2937-4597-416E-A0BE-9DA613B26506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979A-E7A1-43DB-8FF9-1E50D3D6A35F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F8EF-92FC-4522-8C6F-C80992207B67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F6B2-7DF9-4C9C-8480-A0C807E692F3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DB9C-19DA-4820-9DF3-556333552E68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5FF2-BBAE-43EB-BEEB-BFE9DE81E359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B01A-D2A8-4550-9270-16930FB25366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37BC-95AC-4302-BCF4-424D253B2173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80ED5-F381-4CCA-A11E-9745BBEE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D581-CABD-45FB-98AB-B0C65229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C6F5-0A83-408F-9879-D7067C9F6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EAC8-2041-45E6-8FA1-4DD2604C42CF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0812-0DE6-4346-B231-83F6452BB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A1BB-9921-4FE1-8877-794D2C8A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1D65-967F-4347-AAD4-2B74EAD20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5E94FF-F078-47E3-9A63-5621FB68D326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-1533974" y="154628"/>
            <a:ext cx="813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EE 74099 / EN 74099 Research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DAD8-BEA4-45B8-88FE-0ACFA9CACF15}"/>
              </a:ext>
            </a:extLst>
          </p:cNvPr>
          <p:cNvSpPr txBox="1"/>
          <p:nvPr/>
        </p:nvSpPr>
        <p:spPr>
          <a:xfrm>
            <a:off x="280042" y="4248318"/>
            <a:ext cx="11793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Members: </a:t>
            </a:r>
          </a:p>
          <a:p>
            <a:pPr lvl="0" algn="ctr" defTabSz="457200"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entury Schoolbook" panose="02040604050505020304"/>
              </a:rPr>
              <a:t>ANFM. Begum, GSU. Ahmadh &amp;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uLnTx/>
                <a:uFillTx/>
                <a:latin typeface="Century Schoolbook" panose="02040604050505020304"/>
              </a:rPr>
              <a:t>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entury Schoolbook" panose="02040604050505020304"/>
              </a:rPr>
              <a:t>IIS.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Century Schoolbook" panose="02040604050505020304"/>
              </a:rPr>
              <a:t>Prema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entury Schoolbook" panose="02040604050505020304"/>
              </a:rPr>
              <a:t> Sri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2610" y="607905"/>
            <a:ext cx="107986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 w="0"/>
                <a:uLnTx/>
                <a:uFillTx/>
                <a:latin typeface="Century Schoolbook" panose="02040604050505020304"/>
                <a:ea typeface="+mn-ea"/>
                <a:cs typeface="+mn-cs"/>
              </a:rPr>
              <a:t>Progress Presentation For The Final Year Project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ln w="0"/>
                <a:latin typeface="Century Schoolbook" panose="02040604050505020304"/>
              </a:rPr>
              <a:t>29</a:t>
            </a:r>
            <a:r>
              <a:rPr kumimoji="0" lang="en-US" sz="2200" b="0" i="0" u="none" strike="noStrike" kern="1200" cap="none" spc="0" normalizeH="0" baseline="0" noProof="0" dirty="0">
                <a:ln w="0"/>
                <a:uLnTx/>
                <a:uFillTx/>
                <a:latin typeface="Century Schoolbook" panose="02040604050505020304"/>
                <a:ea typeface="+mn-ea"/>
                <a:cs typeface="+mn-cs"/>
              </a:rPr>
              <a:t>.10.2019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80042" y="5012737"/>
            <a:ext cx="1163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entury Schoolbook" panose="02040604050505020304"/>
              </a:rPr>
              <a:t>Supervised by :</a:t>
            </a:r>
            <a:br>
              <a:rPr lang="en-US" b="1" dirty="0">
                <a:latin typeface="Century Schoolbook" panose="02040604050505020304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</a:rPr>
              <a:t>Dr. WGCW Kumara &amp;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</a:rPr>
              <a:t> </a:t>
            </a:r>
            <a:r>
              <a:rPr lang="en-US" dirty="0">
                <a:latin typeface="Century Schoolbook" panose="02040604050505020304"/>
              </a:rPr>
              <a:t>Eng. MFM. Abdul </a:t>
            </a:r>
            <a:r>
              <a:rPr lang="en-US" dirty="0" err="1">
                <a:latin typeface="Century Schoolbook" panose="02040604050505020304"/>
              </a:rPr>
              <a:t>Cader</a:t>
            </a:r>
            <a:endParaRPr lang="en-US" dirty="0">
              <a:latin typeface="Century Schoolbook" panose="020406040505050203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041" y="1998907"/>
            <a:ext cx="11631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b="1" dirty="0">
                <a:latin typeface="Century Schoolbook" panose="02040604050505020304"/>
              </a:rPr>
              <a:t>Project title:</a:t>
            </a:r>
            <a:br>
              <a:rPr lang="en-US" sz="2400" b="1" dirty="0">
                <a:latin typeface="Century Schoolbook" panose="02040604050505020304"/>
              </a:rPr>
            </a:br>
            <a:r>
              <a:rPr lang="en-US" sz="3600" dirty="0"/>
              <a:t>Order Management System And Vision Based Autonomous Delivery Robot For Restaurants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55923" y="58292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Department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of Electrical and Telecommunications Engineering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>
                <a:latin typeface="Century Schoolbook" panose="02040604050505020304"/>
              </a:rPr>
              <a:t>Faculty of</a:t>
            </a:r>
            <a:r>
              <a:rPr lang="en-US" sz="2000" dirty="0">
                <a:latin typeface="Century Schoolbook" panose="02040604050505020304"/>
              </a:rPr>
              <a:t> Engineering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South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Eastern University of Sri Lanka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38522" y="5810711"/>
            <a:ext cx="11026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522" y="4248318"/>
            <a:ext cx="11026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18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anose="020B0800000000000000" pitchFamily="34" charset="-128"/>
              </a:rPr>
              <a:t>Path planning and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Camera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now, we have been experimenting with YI Action Camera</a:t>
            </a:r>
          </a:p>
          <a:p>
            <a:r>
              <a:rPr lang="en-US" dirty="0" smtClean="0"/>
              <a:t>We mounted the camera and took pictures of different occasions</a:t>
            </a:r>
          </a:p>
          <a:p>
            <a:r>
              <a:rPr lang="en-US" dirty="0" smtClean="0"/>
              <a:t>And then we processed the pictures with the algorithms to generate maps and so 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Image result for yi action camera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5" b="15202"/>
          <a:stretch/>
        </p:blipFill>
        <p:spPr bwMode="auto">
          <a:xfrm>
            <a:off x="7160654" y="3503053"/>
            <a:ext cx="4881048" cy="32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3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6C56-93A1-4D40-B1F7-1A1CC4D5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9B8F2-D2C9-437E-93CB-4ACAB5D7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18A71-E0EB-40B2-B22E-FA1B2FF145B2}"/>
              </a:ext>
            </a:extLst>
          </p:cNvPr>
          <p:cNvSpPr txBox="1"/>
          <p:nvPr/>
        </p:nvSpPr>
        <p:spPr>
          <a:xfrm>
            <a:off x="838200" y="1690688"/>
            <a:ext cx="9508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Path Planning algorithm generates set of points from starting point to end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need to </a:t>
            </a:r>
            <a:r>
              <a:rPr lang="en-US" sz="2000" dirty="0" smtClean="0"/>
              <a:t>generate C++ </a:t>
            </a:r>
            <a:r>
              <a:rPr lang="en-US" sz="2000" dirty="0"/>
              <a:t>code from MATLAB code for path planning algorithm to implement it on Jetson Nano platform.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5D2E2-5006-4A5D-A51F-6415BFDDC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10073" r="9336" b="13268"/>
          <a:stretch/>
        </p:blipFill>
        <p:spPr>
          <a:xfrm>
            <a:off x="3426656" y="2802936"/>
            <a:ext cx="5029199" cy="3735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18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anose="020B0800000000000000" pitchFamily="34" charset="-128"/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31C-D844-4731-9006-A1BF84B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6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ea typeface="Adobe Gothic Std B" panose="020B0800000000000000" pitchFamily="34" charset="-128"/>
              </a:rPr>
              <a:t>Next steps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DF74-9DA2-4B3D-9644-AAC2975C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24"/>
            <a:ext cx="10515600" cy="3668712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Implementation </a:t>
            </a:r>
            <a:r>
              <a:rPr lang="en-US" sz="2400" dirty="0"/>
              <a:t>of calculations of navigation </a:t>
            </a:r>
            <a:r>
              <a:rPr lang="en-US" sz="2400" dirty="0" smtClean="0"/>
              <a:t>system</a:t>
            </a:r>
            <a:endParaRPr lang="en-US" sz="2400" dirty="0"/>
          </a:p>
          <a:p>
            <a:r>
              <a:rPr lang="en-US" sz="2400" dirty="0" smtClean="0"/>
              <a:t>Code Generation from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and implementation on Jetson Nano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BAB1-D2EA-476E-AA17-DA355FFB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24F8-72AC-4C58-93C1-89E61CC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AA6C-3D95-41FF-B82A-DDD43EFA4582}"/>
              </a:ext>
            </a:extLst>
          </p:cNvPr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10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331C-D844-4731-9006-A1BF84B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6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ea typeface="Adobe Gothic Std B" panose="020B0800000000000000" pitchFamily="34" charset="-128"/>
              </a:rPr>
              <a:t>Content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DF74-9DA2-4B3D-9644-AAC2975C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24"/>
            <a:ext cx="10515600" cy="366871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Progress on the Robot Design and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Progress on Robot Path planning and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Next Steps</a:t>
            </a:r>
          </a:p>
          <a:p>
            <a:pPr marL="0" indent="0">
              <a:buNone/>
            </a:pPr>
            <a:endParaRPr lang="en-US" sz="2400" dirty="0"/>
          </a:p>
          <a:p>
            <a:pPr marL="1428750" lvl="2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BAB1-D2EA-476E-AA17-DA355FFB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1D65-967F-4347-AAD4-2B74EAD20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18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anose="020B0800000000000000" pitchFamily="34" charset="-128"/>
              </a:rPr>
              <a:t>Progress on the Robot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anose="020B0800000000000000" pitchFamily="34" charset="-128"/>
              </a:rPr>
              <a:t>Design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anose="020B0800000000000000" pitchFamily="34" charset="-128"/>
              </a:rPr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E328-4A3A-4467-9BC7-4827B01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13" y="1201400"/>
            <a:ext cx="6793464" cy="1030633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+mn-lt"/>
                <a:ea typeface="Adobe Gothic Std B" panose="020B0800000000000000" pitchFamily="34" charset="-128"/>
              </a:rPr>
              <a:t>Robot Chassis Building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/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DB315-431A-4592-A694-A3F0FC2B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9445" y="2040482"/>
            <a:ext cx="5256212" cy="361611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finished the mechanical building of the robot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Currently robot platform accepts navigation commands through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5F56B-CBF8-4162-91A4-6733E8B0A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13708" r="16388" b="7385"/>
          <a:stretch/>
        </p:blipFill>
        <p:spPr>
          <a:xfrm>
            <a:off x="7361177" y="744588"/>
            <a:ext cx="3792991" cy="56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CC769-0674-40CF-AA0E-8A243BB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CBE26-2562-45E7-983D-A97CC8D34788}"/>
              </a:ext>
            </a:extLst>
          </p:cNvPr>
          <p:cNvSpPr txBox="1"/>
          <p:nvPr/>
        </p:nvSpPr>
        <p:spPr>
          <a:xfrm>
            <a:off x="952716" y="4942459"/>
            <a:ext cx="4397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Arduino Uno Microcontroller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TB6600 Stepper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Ultrasonic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Bluetooth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4FF9E-0681-46A6-A757-43AE0763E5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1" y="797821"/>
            <a:ext cx="5071505" cy="3803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" b="6691"/>
          <a:stretch/>
        </p:blipFill>
        <p:spPr>
          <a:xfrm>
            <a:off x="6096000" y="797821"/>
            <a:ext cx="5663179" cy="3803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2EB24-8B5F-456A-8722-6DD61A1B84D1}"/>
              </a:ext>
            </a:extLst>
          </p:cNvPr>
          <p:cNvSpPr txBox="1"/>
          <p:nvPr/>
        </p:nvSpPr>
        <p:spPr>
          <a:xfrm>
            <a:off x="6195646" y="4919008"/>
            <a:ext cx="4397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NEMA 23 Stepper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Caster 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6000mAh </a:t>
            </a:r>
            <a:r>
              <a:rPr lang="en-US" sz="2000" dirty="0" err="1"/>
              <a:t>Lipo</a:t>
            </a:r>
            <a:r>
              <a:rPr lang="en-US" sz="2000" dirty="0"/>
              <a:t> Battery </a:t>
            </a:r>
          </a:p>
        </p:txBody>
      </p:sp>
    </p:spTree>
    <p:extLst>
      <p:ext uri="{BB962C8B-B14F-4D97-AF65-F5344CB8AC3E}">
        <p14:creationId xmlns:p14="http://schemas.microsoft.com/office/powerpoint/2010/main" val="1332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Building the robot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C0CBB-75A6-4028-BF45-9F8E99EB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027906"/>
            <a:ext cx="4572000" cy="5038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4FF9E-0681-46A6-A757-43AE0763E5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0" y="1690688"/>
            <a:ext cx="5507637" cy="41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94" y="1703640"/>
            <a:ext cx="5979886" cy="4484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39" y="2228671"/>
            <a:ext cx="4417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Ultrasonic Sensors detects if any obstacles suddenly come across its path.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Robot then send the current position to the navigation system for path regeneration.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C94500-5296-4810-99BC-C4E77B49866B}"/>
              </a:ext>
            </a:extLst>
          </p:cNvPr>
          <p:cNvSpPr txBox="1">
            <a:spLocks/>
          </p:cNvSpPr>
          <p:nvPr/>
        </p:nvSpPr>
        <p:spPr>
          <a:xfrm>
            <a:off x="422031" y="514701"/>
            <a:ext cx="5134707" cy="1015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  <a:ea typeface="Adobe Gothic Std B" panose="020B0800000000000000" pitchFamily="34" charset="-128"/>
              </a:rPr>
              <a:t>Obstacle Detection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3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72381" y="2959567"/>
            <a:ext cx="2931886" cy="26561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Navigation System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576408" y="4006834"/>
            <a:ext cx="374880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8595" y="2684144"/>
            <a:ext cx="2784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Sending Step Counts and rotation angles to move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4576408" y="4392480"/>
            <a:ext cx="374880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9607" y="4694302"/>
            <a:ext cx="3102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Sending current position when obstacle is encountered for path regeneration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20F608-DFEC-40F4-BABB-DB65A3340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13708" r="16388" b="7385"/>
          <a:stretch/>
        </p:blipFill>
        <p:spPr>
          <a:xfrm>
            <a:off x="9269494" y="2755370"/>
            <a:ext cx="2071303" cy="306451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C26CABDC-8C2A-4455-8068-6E6A90A95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054" y="977115"/>
            <a:ext cx="12492108" cy="530406"/>
          </a:xfrm>
        </p:spPr>
        <p:txBody>
          <a:bodyPr>
            <a:normAutofit/>
          </a:bodyPr>
          <a:lstStyle/>
          <a:p>
            <a:r>
              <a:rPr lang="en-US" sz="3200" b="1" dirty="0"/>
              <a:t>Communication Between Navigation System and Robot Platform</a:t>
            </a:r>
          </a:p>
        </p:txBody>
      </p:sp>
    </p:spTree>
    <p:extLst>
      <p:ext uri="{BB962C8B-B14F-4D97-AF65-F5344CB8AC3E}">
        <p14:creationId xmlns:p14="http://schemas.microsoft.com/office/powerpoint/2010/main" val="21745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26" y="1703606"/>
            <a:ext cx="6039144" cy="4795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929" y="2220507"/>
            <a:ext cx="5134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Camera captures and generate path.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Robot will navigate by receiving directions and step count from node to node.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an obstacle is detected by ultrasonic sensor, it will request for a new path from navigation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3639D6-86C1-43E9-9817-B0AB6B980733}"/>
              </a:ext>
            </a:extLst>
          </p:cNvPr>
          <p:cNvSpPr txBox="1">
            <a:spLocks/>
          </p:cNvSpPr>
          <p:nvPr/>
        </p:nvSpPr>
        <p:spPr>
          <a:xfrm>
            <a:off x="562707" y="687943"/>
            <a:ext cx="5134707" cy="1015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Robot Movement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9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331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Gothic Std B</vt:lpstr>
      <vt:lpstr>Arial</vt:lpstr>
      <vt:lpstr>Calibri</vt:lpstr>
      <vt:lpstr>Calibri Light</vt:lpstr>
      <vt:lpstr>Century Schoolbook</vt:lpstr>
      <vt:lpstr>Wingdings 2</vt:lpstr>
      <vt:lpstr>Office Theme</vt:lpstr>
      <vt:lpstr>1_Office Theme</vt:lpstr>
      <vt:lpstr>View</vt:lpstr>
      <vt:lpstr>PowerPoint Presentation</vt:lpstr>
      <vt:lpstr>Content</vt:lpstr>
      <vt:lpstr>Progress on the Robot Design and Control</vt:lpstr>
      <vt:lpstr>Robot Chassis Building </vt:lpstr>
      <vt:lpstr>PowerPoint Presentation</vt:lpstr>
      <vt:lpstr>Building the robot</vt:lpstr>
      <vt:lpstr>PowerPoint Presentation</vt:lpstr>
      <vt:lpstr>Communication Between Navigation System and Robot Platform</vt:lpstr>
      <vt:lpstr>PowerPoint Presentation</vt:lpstr>
      <vt:lpstr>Path planning and Navigation</vt:lpstr>
      <vt:lpstr>Camera</vt:lpstr>
      <vt:lpstr>Path Planning</vt:lpstr>
      <vt:lpstr>Next steps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Mursina</dc:creator>
  <cp:lastModifiedBy>Umair Ahmadh</cp:lastModifiedBy>
  <cp:revision>236</cp:revision>
  <dcterms:created xsi:type="dcterms:W3CDTF">2019-05-30T08:22:34Z</dcterms:created>
  <dcterms:modified xsi:type="dcterms:W3CDTF">2019-10-28T15:20:19Z</dcterms:modified>
</cp:coreProperties>
</file>