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3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71"/>
  </p:normalViewPr>
  <p:slideViewPr>
    <p:cSldViewPr snapToGrid="0" snapToObjects="1">
      <p:cViewPr varScale="1">
        <p:scale>
          <a:sx n="91" d="100"/>
          <a:sy n="91" d="100"/>
        </p:scale>
        <p:origin x="8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3ACF0-37FF-E741-AF0E-F9787E0190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B7BD8D-0E29-834D-BB31-1C6536EF5C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356E05-36DD-A246-8A40-386B97C67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51BB7-B9B6-234C-839D-3F310CDE55D3}" type="datetimeFigureOut">
              <a:rPr lang="en-US" smtClean="0"/>
              <a:t>12/25/20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93871-CB62-BF40-862A-9001BF5CD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C27138-D660-D04B-A3F9-B12B73C00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94667-C6D9-9A41-BFD3-79FC22915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5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683C7-2FAA-D24B-9B8C-B3150F348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1EE171-05FB-6047-A30D-AEF761F51A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962A7A-5D54-7F49-8F8E-C39209C3E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51BB7-B9B6-234C-839D-3F310CDE55D3}" type="datetimeFigureOut">
              <a:rPr lang="en-US" smtClean="0"/>
              <a:t>12/25/20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214713-31EC-0D47-BCF5-086EF8522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AFC5F7-FA5E-9D48-A4F0-4B0E2A4C7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94667-C6D9-9A41-BFD3-79FC22915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927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1FD4E3-46B6-824A-A651-770D7D00F8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F1DE22-7F99-FB4B-A676-E09DA82797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2972AB-61AB-DE45-A780-D597DC834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51BB7-B9B6-234C-839D-3F310CDE55D3}" type="datetimeFigureOut">
              <a:rPr lang="en-US" smtClean="0"/>
              <a:t>12/25/20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931ACB-7B64-594F-BF0A-3635AED49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CC8278-F198-784F-99C6-41D140171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94667-C6D9-9A41-BFD3-79FC22915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268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86109-931E-CE4D-9C97-1FAAC53BF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4C2E4-6F74-224F-BEB0-E37E8576BE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3383BD-7733-8048-AD60-895CB2203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51BB7-B9B6-234C-839D-3F310CDE55D3}" type="datetimeFigureOut">
              <a:rPr lang="en-US" smtClean="0"/>
              <a:t>12/25/20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CC3447-8DC8-A947-A60C-E56CAD945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489AED-B795-254B-BEFF-EC6A96EBE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94667-C6D9-9A41-BFD3-79FC22915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378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E3438-8F3E-584F-8B3E-A1C9BC3B1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C0EDE0-6213-7248-B0AD-910CD98473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03CC1B-E5E8-2341-91DF-F66ACE620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51BB7-B9B6-234C-839D-3F310CDE55D3}" type="datetimeFigureOut">
              <a:rPr lang="en-US" smtClean="0"/>
              <a:t>12/25/20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AEBF1C-CBF9-A44E-ADAF-153E64A51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CA1A39-54F9-9E42-AABA-5247665A4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94667-C6D9-9A41-BFD3-79FC22915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579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0863D-842D-6A48-96B6-163129664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50C5D-002D-2846-B480-4D1EB36F05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8E8C36-DD10-B24F-8066-F5088657E5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6FC744-A0D1-5141-A93B-5D7D63DAD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51BB7-B9B6-234C-839D-3F310CDE55D3}" type="datetimeFigureOut">
              <a:rPr lang="en-US" smtClean="0"/>
              <a:t>12/25/20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F66279-C4FB-364A-8B1B-E419AEAF3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CEDAFE-BC2A-974E-9B16-800B251EA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94667-C6D9-9A41-BFD3-79FC22915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073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464CD-6680-304F-B53E-95C1BEADD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F279BF-811B-5848-A7A1-98515E0DB5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35FC76-8315-0549-9C9E-A50CC4C50B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B85B2B-6E26-4B46-BDDC-E5C79E753D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639712-F3CD-9C46-AA05-76FE897447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034CD2-6964-A747-ABAF-D85FA4FEE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51BB7-B9B6-234C-839D-3F310CDE55D3}" type="datetimeFigureOut">
              <a:rPr lang="en-US" smtClean="0"/>
              <a:t>12/25/20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173E78-9B15-9E4F-BBB4-33C6C17E1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EF8ACB-41EB-A84C-8000-3FC273A1F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94667-C6D9-9A41-BFD3-79FC22915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23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26466-398C-1142-9379-13927D50F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A081A0-4551-AE43-9FC4-33F2EBCC1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51BB7-B9B6-234C-839D-3F310CDE55D3}" type="datetimeFigureOut">
              <a:rPr lang="en-US" smtClean="0"/>
              <a:t>12/25/20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8B0CC1-02F5-7142-83A5-427EB58A6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1375CF-2FFC-2B40-B6FC-C4B2A5591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94667-C6D9-9A41-BFD3-79FC22915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137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1926E6-2657-4D4D-B6CA-FCF2DE23A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51BB7-B9B6-234C-839D-3F310CDE55D3}" type="datetimeFigureOut">
              <a:rPr lang="en-US" smtClean="0"/>
              <a:t>12/25/20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03C4AA-2A5B-294D-9EF1-8F48AB7E2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6A594E-D12F-D043-AA0D-EB64E5132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94667-C6D9-9A41-BFD3-79FC22915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411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52680-9C56-8B4C-B2E2-1D2B39C6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DDF8F-3704-7342-A7A4-74AE7C96E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6F84AF-E9C9-1643-B9DC-1EA97173D9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4FC00B-642D-0D49-A4EE-AB96A0E98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51BB7-B9B6-234C-839D-3F310CDE55D3}" type="datetimeFigureOut">
              <a:rPr lang="en-US" smtClean="0"/>
              <a:t>12/25/20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18F57C-F8B0-844B-B5D1-22344AE1E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EA4238-F497-754E-B20D-682A21FB6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94667-C6D9-9A41-BFD3-79FC22915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49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01698-3E9F-7147-A998-63C9AB0A1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CCFAF7-0E32-7B43-BB2E-23FD95C81F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70EBAF-6BCF-FB40-AAA6-E45F401D29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28AB39-AE99-F444-AF93-9C81B1ED8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51BB7-B9B6-234C-839D-3F310CDE55D3}" type="datetimeFigureOut">
              <a:rPr lang="en-US" smtClean="0"/>
              <a:t>12/25/20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5487ED-010E-1646-A26B-8F3FA672B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C41008-B5F8-2144-A77D-31CEFE65A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94667-C6D9-9A41-BFD3-79FC22915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456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1D26AC-FCF5-894E-9C33-46C6F9DA1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1BCF0-C0F4-AF4F-A7A6-77B76362A2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D67522-5EF1-C347-A6B8-C9ADD25BE6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D51BB7-B9B6-234C-839D-3F310CDE55D3}" type="datetimeFigureOut">
              <a:rPr lang="en-US" smtClean="0"/>
              <a:t>12/25/20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F570F2-1964-5F4E-968A-50C01C2394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C4A90-E09C-5E45-9DD0-3BBEFB1A55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794667-C6D9-9A41-BFD3-79FC22915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876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54A12-905D-3C43-B32B-6C2B5C5124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Best London Boroughs to Live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72028E-18C1-544B-B88B-C57017DED0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22800"/>
            <a:ext cx="9144000" cy="1244600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/>
              <a:t>By: Umair Arif</a:t>
            </a:r>
          </a:p>
          <a:p>
            <a:pPr algn="l"/>
            <a:r>
              <a:rPr lang="en-US" dirty="0"/>
              <a:t>Project: IBM Capstone</a:t>
            </a:r>
          </a:p>
          <a:p>
            <a:pPr algn="l"/>
            <a:r>
              <a:rPr lang="en-US" dirty="0"/>
              <a:t>Date: 25</a:t>
            </a:r>
            <a:r>
              <a:rPr lang="en-US" baseline="30000" dirty="0"/>
              <a:t>th</a:t>
            </a:r>
            <a:r>
              <a:rPr lang="en-US" dirty="0"/>
              <a:t> December 2020</a:t>
            </a:r>
          </a:p>
        </p:txBody>
      </p:sp>
    </p:spTree>
    <p:extLst>
      <p:ext uri="{BB962C8B-B14F-4D97-AF65-F5344CB8AC3E}">
        <p14:creationId xmlns:p14="http://schemas.microsoft.com/office/powerpoint/2010/main" val="408801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1F0F8-7060-8A40-B350-C09A64BD4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CC26E-064E-DB45-8FAA-A8E966FC6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Approached by a magazine</a:t>
            </a:r>
          </a:p>
          <a:p>
            <a:r>
              <a:rPr lang="en-US" dirty="0"/>
              <a:t>Quality of Life</a:t>
            </a:r>
          </a:p>
          <a:p>
            <a:r>
              <a:rPr lang="en-US" dirty="0"/>
              <a:t>Similarity between boroughs</a:t>
            </a:r>
          </a:p>
          <a:p>
            <a:r>
              <a:rPr lang="en-US" dirty="0"/>
              <a:t>Most popular venues in each borough</a:t>
            </a:r>
          </a:p>
          <a:p>
            <a:endParaRPr lang="en-US" dirty="0"/>
          </a:p>
          <a:p>
            <a:r>
              <a:rPr lang="en-US" dirty="0"/>
              <a:t>Using Python</a:t>
            </a:r>
          </a:p>
          <a:p>
            <a:r>
              <a:rPr lang="en-US" dirty="0" err="1"/>
              <a:t>Webscrapping</a:t>
            </a:r>
            <a:endParaRPr lang="en-US" dirty="0"/>
          </a:p>
          <a:p>
            <a:r>
              <a:rPr lang="en-US" dirty="0"/>
              <a:t>Data Visualization</a:t>
            </a:r>
          </a:p>
        </p:txBody>
      </p:sp>
    </p:spTree>
    <p:extLst>
      <p:ext uri="{BB962C8B-B14F-4D97-AF65-F5344CB8AC3E}">
        <p14:creationId xmlns:p14="http://schemas.microsoft.com/office/powerpoint/2010/main" val="1630815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AA8F-79DB-D047-9D0E-CD7D846AD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Extraction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32644-2A36-984A-B05E-E34F27139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Quality of life data using pandas</a:t>
            </a:r>
          </a:p>
          <a:p>
            <a:r>
              <a:rPr lang="en-US" dirty="0"/>
              <a:t>Geographical data from Wikipedia using Beautifulsoup</a:t>
            </a:r>
          </a:p>
          <a:p>
            <a:r>
              <a:rPr lang="en-US" dirty="0"/>
              <a:t>Data for Venues using Foursquare API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46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2BD14-DA45-3B42-8919-E6127CA2B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Visualization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FE9B7-3A3E-9C44-BACE-EA3C8E5B5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matplotlib  to create horizontal bar graphs.</a:t>
            </a:r>
          </a:p>
          <a:p>
            <a:r>
              <a:rPr lang="en-US" dirty="0"/>
              <a:t>Using Folium to create map of London boroughs.</a:t>
            </a:r>
          </a:p>
          <a:p>
            <a:r>
              <a:rPr lang="en-US" dirty="0"/>
              <a:t>K-means clustering using sklearn.cluster.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772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C46C2-CCD4-624B-A590-16B0C71BA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Quality of life</a:t>
            </a:r>
          </a:p>
        </p:txBody>
      </p:sp>
      <p:pic>
        <p:nvPicPr>
          <p:cNvPr id="4" name="Content Placeholder 3" descr="A picture containing table&#10;&#10;Description automatically generated">
            <a:extLst>
              <a:ext uri="{FF2B5EF4-FFF2-40B4-BE49-F238E27FC236}">
                <a16:creationId xmlns:a16="http://schemas.microsoft.com/office/drawing/2014/main" id="{66DBA931-E2AF-3441-80C4-D6548FD83346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2" r="9119" b="1701"/>
          <a:stretch/>
        </p:blipFill>
        <p:spPr bwMode="auto">
          <a:xfrm>
            <a:off x="998806" y="1364566"/>
            <a:ext cx="9791114" cy="481239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656093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19BC5-707D-2E44-ACA9-43ED8B277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similar boroughs</a:t>
            </a:r>
          </a:p>
        </p:txBody>
      </p:sp>
      <p:pic>
        <p:nvPicPr>
          <p:cNvPr id="4" name="Content Placeholder 3" descr="Chart, map&#10;&#10;Description automatically generated">
            <a:extLst>
              <a:ext uri="{FF2B5EF4-FFF2-40B4-BE49-F238E27FC236}">
                <a16:creationId xmlns:a16="http://schemas.microsoft.com/office/drawing/2014/main" id="{4AFE3D98-D0D0-F246-9742-0A60489CEC8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9422" y="1825625"/>
            <a:ext cx="697315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761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B93CF-3D1C-0E42-B7F2-A26FA8830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best venues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233D6-9172-E144-A1CE-F5BC19DAD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Barking and Dagenham for physical activities.</a:t>
            </a:r>
          </a:p>
          <a:p>
            <a:r>
              <a:rPr lang="en-US" dirty="0"/>
              <a:t>Bexley for shopping and dinning</a:t>
            </a:r>
          </a:p>
          <a:p>
            <a:r>
              <a:rPr lang="en-US" dirty="0"/>
              <a:t>Barnet for entertainment</a:t>
            </a:r>
          </a:p>
          <a:p>
            <a:r>
              <a:rPr lang="en-US" dirty="0"/>
              <a:t>Hounslow for dining</a:t>
            </a:r>
          </a:p>
          <a:p>
            <a:r>
              <a:rPr lang="en-US" dirty="0"/>
              <a:t>Brent most balanced borough</a:t>
            </a:r>
          </a:p>
        </p:txBody>
      </p:sp>
    </p:spTree>
    <p:extLst>
      <p:ext uri="{BB962C8B-B14F-4D97-AF65-F5344CB8AC3E}">
        <p14:creationId xmlns:p14="http://schemas.microsoft.com/office/powerpoint/2010/main" val="398343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8ADA4-2EB0-7849-A07A-B645982B6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 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E1170-71AD-424A-A949-E5CC61541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332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125</Words>
  <Application>Microsoft Macintosh PowerPoint</Application>
  <PresentationFormat>Widescreen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Best London Boroughs to Live</vt:lpstr>
      <vt:lpstr>Introduction</vt:lpstr>
      <vt:lpstr>Data Extraction </vt:lpstr>
      <vt:lpstr>Data Visualization </vt:lpstr>
      <vt:lpstr>Results Quality of life</vt:lpstr>
      <vt:lpstr>Results: similar boroughs</vt:lpstr>
      <vt:lpstr>Results: best venues</vt:lpstr>
      <vt:lpstr>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Best London Boroughs to Live</dc:title>
  <dc:creator>Microsoft Office User</dc:creator>
  <cp:lastModifiedBy>Microsoft Office User</cp:lastModifiedBy>
  <cp:revision>2</cp:revision>
  <dcterms:created xsi:type="dcterms:W3CDTF">2020-12-25T01:34:44Z</dcterms:created>
  <dcterms:modified xsi:type="dcterms:W3CDTF">2020-12-25T01:46:56Z</dcterms:modified>
</cp:coreProperties>
</file>