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19-Jan-20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19-Jan-20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19-Jan-20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19-Jan-20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19-Jan-20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19-Jan-20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19-Jan-20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Software Engineering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Lecture </a:t>
            </a:r>
            <a:r>
              <a:rPr lang="en-US" dirty="0" smtClean="0">
                <a:solidFill>
                  <a:srgbClr val="FFFFFF"/>
                </a:solidFill>
              </a:rPr>
              <a:t>03 – Software Processes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2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Tw Cen MT</vt:lpstr>
      <vt:lpstr>Tw Cen MT Condensed</vt:lpstr>
      <vt:lpstr>Wingdings 3</vt:lpstr>
      <vt:lpstr>Integral</vt:lpstr>
      <vt:lpstr>Software Engineering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2020-01-12T07:14:27Z</dcterms:created>
  <dcterms:modified xsi:type="dcterms:W3CDTF">2020-01-18T22:26:55Z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