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7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F1EC-2D4F-40E9-BCC3-D3163FBE7246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6D46-8991-44A3-9042-4684E0689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8917" y="941294"/>
            <a:ext cx="2034988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Idea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90683" y="941294"/>
            <a:ext cx="1739153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44118" y="495674"/>
            <a:ext cx="1909482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53600" y="2336613"/>
            <a:ext cx="1739153" cy="932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59153" y="4249271"/>
            <a:ext cx="1676400" cy="9681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0117" y="4580965"/>
            <a:ext cx="1900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9899" y="4540623"/>
            <a:ext cx="1927412" cy="107576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563905" y="1452282"/>
            <a:ext cx="132677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5629836" y="1006662"/>
            <a:ext cx="2214282" cy="44562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0"/>
          </p:cNvCxnSpPr>
          <p:nvPr/>
        </p:nvCxnSpPr>
        <p:spPr>
          <a:xfrm>
            <a:off x="9753600" y="1006662"/>
            <a:ext cx="869577" cy="132995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flipH="1">
            <a:off x="10197353" y="3268943"/>
            <a:ext cx="425824" cy="98032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9" idx="3"/>
          </p:cNvCxnSpPr>
          <p:nvPr/>
        </p:nvCxnSpPr>
        <p:spPr>
          <a:xfrm flipH="1">
            <a:off x="8220635" y="4733365"/>
            <a:ext cx="1138518" cy="358589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11035553" y="2802778"/>
            <a:ext cx="457200" cy="1930587"/>
          </a:xfrm>
          <a:prstGeom prst="curvedConnector3">
            <a:avLst>
              <a:gd name="adj1" fmla="val 150000"/>
            </a:avLst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0"/>
            <a:endCxn id="21" idx="1"/>
          </p:cNvCxnSpPr>
          <p:nvPr/>
        </p:nvCxnSpPr>
        <p:spPr>
          <a:xfrm rot="16200000" flipV="1">
            <a:off x="6329737" y="3640326"/>
            <a:ext cx="1576480" cy="304798"/>
          </a:xfrm>
          <a:prstGeom prst="curvedConnector4">
            <a:avLst>
              <a:gd name="adj1" fmla="val 33793"/>
              <a:gd name="adj2" fmla="val 386767"/>
            </a:avLst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10" idx="3"/>
          </p:cNvCxnSpPr>
          <p:nvPr/>
        </p:nvCxnSpPr>
        <p:spPr>
          <a:xfrm flipH="1" flipV="1">
            <a:off x="4937311" y="5078506"/>
            <a:ext cx="1382806" cy="1344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49320" y="284760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Scrum</a:t>
            </a:r>
            <a:endParaRPr lang="en-US" dirty="0"/>
          </a:p>
        </p:txBody>
      </p:sp>
      <p:cxnSp>
        <p:nvCxnSpPr>
          <p:cNvPr id="42" name="Curved Connector 41"/>
          <p:cNvCxnSpPr>
            <a:stCxn id="39" idx="3"/>
            <a:endCxn id="21" idx="0"/>
          </p:cNvCxnSpPr>
          <p:nvPr/>
        </p:nvCxnSpPr>
        <p:spPr>
          <a:xfrm flipV="1">
            <a:off x="5563720" y="2493496"/>
            <a:ext cx="2352117" cy="811305"/>
          </a:xfrm>
          <a:prstGeom prst="curvedConnector4">
            <a:avLst>
              <a:gd name="adj1" fmla="val 29800"/>
              <a:gd name="adj2" fmla="val 128177"/>
            </a:avLst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1" idx="2"/>
            <a:endCxn id="39" idx="2"/>
          </p:cNvCxnSpPr>
          <p:nvPr/>
        </p:nvCxnSpPr>
        <p:spPr>
          <a:xfrm rot="5400000">
            <a:off x="6387915" y="2234079"/>
            <a:ext cx="246528" cy="2809317"/>
          </a:xfrm>
          <a:prstGeom prst="curvedConnector3">
            <a:avLst>
              <a:gd name="adj1" fmla="val 192728"/>
            </a:avLst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65578" y="2493496"/>
            <a:ext cx="1900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0"/>
            <a:endCxn id="21" idx="3"/>
          </p:cNvCxnSpPr>
          <p:nvPr/>
        </p:nvCxnSpPr>
        <p:spPr>
          <a:xfrm flipH="1" flipV="1">
            <a:off x="8866096" y="3004485"/>
            <a:ext cx="1331257" cy="124478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9" idx="0"/>
          </p:cNvCxnSpPr>
          <p:nvPr/>
        </p:nvCxnSpPr>
        <p:spPr>
          <a:xfrm flipH="1">
            <a:off x="7270376" y="3515473"/>
            <a:ext cx="645461" cy="106549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21" idx="0"/>
          </p:cNvCxnSpPr>
          <p:nvPr/>
        </p:nvCxnSpPr>
        <p:spPr>
          <a:xfrm flipH="1">
            <a:off x="7915837" y="1517650"/>
            <a:ext cx="883022" cy="975846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0"/>
            <a:ext cx="9386047" cy="6858000"/>
          </a:xfrm>
        </p:spPr>
      </p:pic>
    </p:spTree>
    <p:extLst>
      <p:ext uri="{BB962C8B-B14F-4D97-AF65-F5344CB8AC3E}">
        <p14:creationId xmlns:p14="http://schemas.microsoft.com/office/powerpoint/2010/main" val="2643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Azfar Khan</dc:creator>
  <cp:lastModifiedBy>Umair Azfar Khan</cp:lastModifiedBy>
  <cp:revision>7</cp:revision>
  <dcterms:created xsi:type="dcterms:W3CDTF">2020-04-06T07:30:22Z</dcterms:created>
  <dcterms:modified xsi:type="dcterms:W3CDTF">2020-04-07T07:57:48Z</dcterms:modified>
</cp:coreProperties>
</file>