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6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24-Oct-21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24-Oct-21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24-Oct-21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24-Oct-21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24-Oct-21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24-Oct-21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24-Oct-21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24-Oct-21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24-Oct-21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24-Oct-21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24-Oct-21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24-Oct-21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foundry.com/en/blog/ui-design/common-ui-design-mistak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.adobe.com/create/color-whe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COMMON UI mistakes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When making prototype, avoid these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4438" y="6392333"/>
            <a:ext cx="96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*pictures taken from: </a:t>
            </a:r>
            <a:r>
              <a:rPr lang="en-US" dirty="0">
                <a:hlinkClick r:id="rId3"/>
              </a:rPr>
              <a:t>https://careerfoundry.com/en/blog/ui-design/common-ui-design-mistakes/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78" y="702156"/>
            <a:ext cx="7792198" cy="6005987"/>
          </a:xfrm>
        </p:spPr>
      </p:pic>
    </p:spTree>
    <p:extLst>
      <p:ext uri="{BB962C8B-B14F-4D97-AF65-F5344CB8AC3E}">
        <p14:creationId xmlns:p14="http://schemas.microsoft.com/office/powerpoint/2010/main" val="39073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text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Have plenty of contrast between each style title: Use size, weight, and color to separate each style.</a:t>
            </a:r>
          </a:p>
          <a:p>
            <a:r>
              <a:rPr lang="en-US" dirty="0"/>
              <a:t>For information hierarchy to be clearly visible, always start with a big title which should be the most prominent element of the page. Sub-headers and other text should be considerably smaller, and so on.</a:t>
            </a:r>
          </a:p>
          <a:p>
            <a:r>
              <a:rPr lang="en-US" dirty="0"/>
              <a:t>Use adequate spacing.</a:t>
            </a:r>
          </a:p>
          <a:p>
            <a:r>
              <a:rPr lang="en-US" dirty="0"/>
              <a:t>Separate your blocks of text clearly, use small amounts of space to connect related information and use lots of space to visually separate different blocks of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3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40" y="555813"/>
            <a:ext cx="5412460" cy="6236820"/>
          </a:xfrm>
        </p:spPr>
      </p:pic>
    </p:spTree>
    <p:extLst>
      <p:ext uri="{BB962C8B-B14F-4D97-AF65-F5344CB8AC3E}">
        <p14:creationId xmlns:p14="http://schemas.microsoft.com/office/powerpoint/2010/main" val="360493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iconography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Icons are an important part of modern UI, especially for mobiles</a:t>
            </a:r>
          </a:p>
          <a:p>
            <a:r>
              <a:rPr lang="en-US" dirty="0"/>
              <a:t>Using the right icon is important to convey the proper meaning</a:t>
            </a:r>
          </a:p>
          <a:p>
            <a:r>
              <a:rPr lang="en-US" dirty="0"/>
              <a:t>Use vectors / SVG for your icons</a:t>
            </a:r>
            <a:r>
              <a:rPr lang="en-US" b="1" dirty="0"/>
              <a:t>.</a:t>
            </a:r>
            <a:r>
              <a:rPr lang="en-US" dirty="0"/>
              <a:t> It’s the easiest way to ensure your icon will look sharp in any device or resolution.</a:t>
            </a:r>
          </a:p>
          <a:p>
            <a:r>
              <a:rPr lang="en-US" dirty="0"/>
              <a:t>Use a consistent style: First of all, all of your icons should either be outlined or filled. In addition, ensure a consistent line thickness and corner radius.</a:t>
            </a:r>
          </a:p>
        </p:txBody>
      </p:sp>
    </p:spTree>
    <p:extLst>
      <p:ext uri="{BB962C8B-B14F-4D97-AF65-F5344CB8AC3E}">
        <p14:creationId xmlns:p14="http://schemas.microsoft.com/office/powerpoint/2010/main" val="325051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702155"/>
            <a:ext cx="11042568" cy="5232479"/>
          </a:xfrm>
        </p:spPr>
      </p:pic>
    </p:spTree>
    <p:extLst>
      <p:ext uri="{BB962C8B-B14F-4D97-AF65-F5344CB8AC3E}">
        <p14:creationId xmlns:p14="http://schemas.microsoft.com/office/powerpoint/2010/main" val="361274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aligned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things tidy and consistent</a:t>
            </a:r>
          </a:p>
          <a:p>
            <a:r>
              <a:rPr lang="en-US" dirty="0"/>
              <a:t>Easy to follow the design</a:t>
            </a:r>
          </a:p>
          <a:p>
            <a:r>
              <a:rPr lang="en-US" dirty="0"/>
              <a:t>Related items should be aligned to one side</a:t>
            </a:r>
          </a:p>
        </p:txBody>
      </p:sp>
    </p:spTree>
    <p:extLst>
      <p:ext uri="{BB962C8B-B14F-4D97-AF65-F5344CB8AC3E}">
        <p14:creationId xmlns:p14="http://schemas.microsoft.com/office/powerpoint/2010/main" val="1353664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702156"/>
            <a:ext cx="11061490" cy="5241444"/>
          </a:xfrm>
        </p:spPr>
      </p:pic>
    </p:spTree>
    <p:extLst>
      <p:ext uri="{BB962C8B-B14F-4D97-AF65-F5344CB8AC3E}">
        <p14:creationId xmlns:p14="http://schemas.microsoft.com/office/powerpoint/2010/main" val="4722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contrast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you have low contrast between your interface elements, all of the elements merge together and you end up with a dull and  hard-to-read interface</a:t>
            </a:r>
          </a:p>
          <a:p>
            <a:r>
              <a:rPr lang="en-US" dirty="0"/>
              <a:t>Use contrast to guide the user’s attention through your interface. </a:t>
            </a:r>
          </a:p>
          <a:p>
            <a:r>
              <a:rPr lang="en-US" dirty="0"/>
              <a:t>Use contrast to clearly separate the different sections of your app. For example: use different background colors to show a clear difference between header, content, and footer.</a:t>
            </a:r>
          </a:p>
          <a:p>
            <a:r>
              <a:rPr lang="en-US" dirty="0"/>
              <a:t>Use contrast to separate elements from the background. Example: Photos with text on top can be hard to read, so ensure your text will be legible by having high contrast between your photo and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6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36" y="680260"/>
            <a:ext cx="6562164" cy="5976619"/>
          </a:xfrm>
        </p:spPr>
      </p:pic>
    </p:spTree>
    <p:extLst>
      <p:ext uri="{BB962C8B-B14F-4D97-AF65-F5344CB8AC3E}">
        <p14:creationId xmlns:p14="http://schemas.microsoft.com/office/powerpoint/2010/main" val="55049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only using color to indicate error. Always give actionable feedback to ease the process for a correct entry.</a:t>
            </a:r>
          </a:p>
          <a:p>
            <a:r>
              <a:rPr lang="en-US" dirty="0"/>
              <a:t>If the form is too long, consider breaking it up into logical sections and show a progress bar or numbers to indicate what step the user is 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4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is not specifically a part of software engineering, but making a prototype is.</a:t>
            </a:r>
          </a:p>
          <a:p>
            <a:endParaRPr lang="en-US" dirty="0"/>
          </a:p>
          <a:p>
            <a:r>
              <a:rPr lang="en-US" dirty="0"/>
              <a:t>Having an impressive prototype can leave a lasting effect and work in your favor. </a:t>
            </a:r>
          </a:p>
        </p:txBody>
      </p:sp>
    </p:spTree>
    <p:extLst>
      <p:ext uri="{BB962C8B-B14F-4D97-AF65-F5344CB8AC3E}">
        <p14:creationId xmlns:p14="http://schemas.microsoft.com/office/powerpoint/2010/main" val="6375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34" y="702156"/>
            <a:ext cx="8506131" cy="5797256"/>
          </a:xfrm>
        </p:spPr>
      </p:pic>
    </p:spTree>
    <p:extLst>
      <p:ext uri="{BB962C8B-B14F-4D97-AF65-F5344CB8AC3E}">
        <p14:creationId xmlns:p14="http://schemas.microsoft.com/office/powerpoint/2010/main" val="277365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touch target on mobile and tablet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finger-friendly targets by keeping in mind that the average width of an adult index finger is 1.6 to 2cm.</a:t>
            </a:r>
          </a:p>
          <a:p>
            <a:r>
              <a:rPr lang="en-US" dirty="0"/>
              <a:t>Make your touch target at least 45-57 pixels wide. This will give users enough room to hit the target without having to worry about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01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47" y="702156"/>
            <a:ext cx="9465460" cy="5722963"/>
          </a:xfrm>
        </p:spPr>
      </p:pic>
    </p:spTree>
    <p:extLst>
      <p:ext uri="{BB962C8B-B14F-4D97-AF65-F5344CB8AC3E}">
        <p14:creationId xmlns:p14="http://schemas.microsoft.com/office/powerpoint/2010/main" val="1962136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don’ts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Never use comic sans font no matter how much it appeals to you</a:t>
            </a:r>
          </a:p>
          <a:p>
            <a:r>
              <a:rPr lang="en-US" dirty="0"/>
              <a:t>Be mindful of tab order. A lot of users move around with a keyboard</a:t>
            </a:r>
          </a:p>
          <a:p>
            <a:r>
              <a:rPr lang="en-US" dirty="0"/>
              <a:t>When designing, colorblind people should be considered</a:t>
            </a:r>
          </a:p>
          <a:p>
            <a:r>
              <a:rPr lang="en-US" dirty="0"/>
              <a:t>For mobile application, try to make the UI for one hand navigation</a:t>
            </a:r>
          </a:p>
          <a:p>
            <a:r>
              <a:rPr lang="en-US" dirty="0"/>
              <a:t>Try to keep almost the same interface for mobile and desktop versions of the same app</a:t>
            </a:r>
          </a:p>
          <a:p>
            <a:r>
              <a:rPr lang="en-US" dirty="0"/>
              <a:t>Age of the users should also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394817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8067-CFA1-4D85-A511-76FBB4CA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building paper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988C-57E8-48E5-9CA6-BD4F601C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roxima-nova"/>
              </a:rPr>
              <a:t>Use printer paper (plain paper) and cheap pencils/pens.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roxima-nova"/>
              </a:rPr>
              <a:t>Ruled or line pads often stifle creativity as designers get side-tracked drawing between the lines rather than developing lots of ideas.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07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E988-D058-42E8-A161-A94CFFFB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beforehand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F1D6-0784-47A8-9498-2945EDD5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roxima-nova"/>
              </a:rPr>
              <a:t>Planning is crucial for a successful paper prototyping session!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roxima-nova"/>
              </a:rPr>
              <a:t>Ensure you have enough pens (black fine-tipped markers work best), paper, scissors, glue, post-it notes, index cards, tape, cardboard, and anything else you think your specific project might need.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roxima-nova"/>
              </a:rPr>
              <a:t>A whiteboard and marker are also great for outlining user flows collaboratively.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83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2D11-7050-445A-8340-467E01A3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 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65B1-3B5A-46DA-AEF4-019702F5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 takes a few sketches to loosen up and get into the flow. </a:t>
            </a:r>
          </a:p>
          <a:p>
            <a:r>
              <a:rPr lang="en-US" dirty="0"/>
              <a:t>Crazy eights is a fantastic paper prototyping method to design many versions of the same screen fast. </a:t>
            </a:r>
          </a:p>
          <a:p>
            <a:r>
              <a:rPr lang="en-US" dirty="0"/>
              <a:t>After a couple of crazy eights rounds, you’ll have many ideas to expand on.</a:t>
            </a:r>
          </a:p>
        </p:txBody>
      </p:sp>
    </p:spTree>
    <p:extLst>
      <p:ext uri="{BB962C8B-B14F-4D97-AF65-F5344CB8AC3E}">
        <p14:creationId xmlns:p14="http://schemas.microsoft.com/office/powerpoint/2010/main" val="1638832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830ACFA-2FCC-4343-ADCF-E82C77B01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81" y="995680"/>
            <a:ext cx="11551020" cy="5696373"/>
          </a:xfrm>
        </p:spPr>
      </p:pic>
    </p:spTree>
    <p:extLst>
      <p:ext uri="{BB962C8B-B14F-4D97-AF65-F5344CB8AC3E}">
        <p14:creationId xmlns:p14="http://schemas.microsoft.com/office/powerpoint/2010/main" val="1125525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3EEA-98C2-4C1A-B98E-101C8AB2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7900-F348-475E-BA72-E269CA848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mobile-first or progressive enhancement starts with the smallest screen and adjusts the layout as you scale the viewport (this applies to mobile and web design. </a:t>
            </a:r>
          </a:p>
          <a:p>
            <a:r>
              <a:rPr lang="en-US" dirty="0"/>
              <a:t>Scaling up is much easier than scaling down because you prioritize content and avoid elaborate desktop layouts that don’t translate to mobile</a:t>
            </a:r>
          </a:p>
        </p:txBody>
      </p:sp>
    </p:spTree>
    <p:extLst>
      <p:ext uri="{BB962C8B-B14F-4D97-AF65-F5344CB8AC3E}">
        <p14:creationId xmlns:p14="http://schemas.microsoft.com/office/powerpoint/2010/main" val="2497244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9AF3-6529-44AB-AE71-231B1A2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sketch per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BDDE-7CC9-4E62-AC40-13E0BF9B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roxima-nova"/>
              </a:rPr>
              <a:t>Stick to one sketch per screen (a piece of paper).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roxima-nova"/>
              </a:rPr>
              <a:t>Paper prototyping requires you to create user flows by placing pieces of paper in sequences.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roxima-nova"/>
              </a:rPr>
              <a:t>You’ll also switch these around or add new screens. If you have more than one screen on a piece of paper, you lose this speed and flexibility.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1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menu is inconsistent, it will keep the users confused</a:t>
            </a:r>
          </a:p>
          <a:p>
            <a:r>
              <a:rPr lang="en-US" dirty="0"/>
              <a:t>Inconsistent menu does not look pleasing to the eye</a:t>
            </a:r>
          </a:p>
          <a:p>
            <a:r>
              <a:rPr lang="en-US" dirty="0"/>
              <a:t>It also makes navigating the content harder</a:t>
            </a:r>
          </a:p>
        </p:txBody>
      </p:sp>
    </p:spTree>
    <p:extLst>
      <p:ext uri="{BB962C8B-B14F-4D97-AF65-F5344CB8AC3E}">
        <p14:creationId xmlns:p14="http://schemas.microsoft.com/office/powerpoint/2010/main" val="2517030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DC43-0DAE-4DB9-8E6E-52D53728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over and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07CB-F1E9-4FDF-A185-C58D86F6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roxima-nova"/>
              </a:rPr>
              <a:t>Iterate as the ideas come to mind.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roxima-nova"/>
              </a:rPr>
              <a:t>The goal is quantity, not quality.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roxima-nova"/>
              </a:rPr>
              <a:t>When you create lots of paper prototype ideas, you often end up taking bits from each to get the final result—like a Lego set, but with paper.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2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Consistent use of color palette</a:t>
            </a:r>
          </a:p>
          <a:p>
            <a:r>
              <a:rPr lang="en-US" dirty="0"/>
              <a:t>Consistent font styles for titles, paragraphs, links, etc.</a:t>
            </a:r>
          </a:p>
          <a:p>
            <a:r>
              <a:rPr lang="en-US" dirty="0"/>
              <a:t>Use either rounded or squared corners for the shapes in your app: Icons, cards, buttons, etc.</a:t>
            </a:r>
          </a:p>
          <a:p>
            <a:r>
              <a:rPr lang="en-US" dirty="0"/>
              <a:t>Consistent line thickness: for icons, dividers and any other lines you use.</a:t>
            </a:r>
          </a:p>
          <a:p>
            <a:r>
              <a:rPr lang="en-US" dirty="0"/>
              <a:t>Every element that deviates in any way must have a reason to do so.</a:t>
            </a:r>
          </a:p>
        </p:txBody>
      </p:sp>
    </p:spTree>
    <p:extLst>
      <p:ext uri="{BB962C8B-B14F-4D97-AF65-F5344CB8AC3E}">
        <p14:creationId xmlns:p14="http://schemas.microsoft.com/office/powerpoint/2010/main" val="240617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Adobe </a:t>
            </a:r>
            <a:r>
              <a:rPr lang="en-US" dirty="0">
                <a:hlinkClick r:id="rId2"/>
              </a:rPr>
              <a:t>color wheel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5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4" y="697873"/>
            <a:ext cx="5441576" cy="6270371"/>
          </a:xfrm>
        </p:spPr>
      </p:pic>
    </p:spTree>
    <p:extLst>
      <p:ext uri="{BB962C8B-B14F-4D97-AF65-F5344CB8AC3E}">
        <p14:creationId xmlns:p14="http://schemas.microsoft.com/office/powerpoint/2010/main" val="226667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default elements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buttons</a:t>
            </a:r>
          </a:p>
          <a:p>
            <a:r>
              <a:rPr lang="en-US" dirty="0"/>
              <a:t>Default colors</a:t>
            </a:r>
          </a:p>
          <a:p>
            <a:r>
              <a:rPr lang="en-US" dirty="0"/>
              <a:t>Default fonts</a:t>
            </a:r>
          </a:p>
          <a:p>
            <a:r>
              <a:rPr lang="en-US" dirty="0"/>
              <a:t>Default shadows (should be subtle)</a:t>
            </a:r>
          </a:p>
        </p:txBody>
      </p:sp>
    </p:spTree>
    <p:extLst>
      <p:ext uri="{BB962C8B-B14F-4D97-AF65-F5344CB8AC3E}">
        <p14:creationId xmlns:p14="http://schemas.microsoft.com/office/powerpoint/2010/main" val="196424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8" y="2079811"/>
            <a:ext cx="10775435" cy="4177553"/>
          </a:xfrm>
        </p:spPr>
      </p:pic>
    </p:spTree>
    <p:extLst>
      <p:ext uri="{BB962C8B-B14F-4D97-AF65-F5344CB8AC3E}">
        <p14:creationId xmlns:p14="http://schemas.microsoft.com/office/powerpoint/2010/main" val="254817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distinction between primary and secondary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different visual weight. The one with stronger color will be noticed first</a:t>
            </a:r>
          </a:p>
          <a:p>
            <a:r>
              <a:rPr lang="en-US" dirty="0"/>
              <a:t>Do the contrary to the secondary buttons</a:t>
            </a:r>
          </a:p>
        </p:txBody>
      </p:sp>
    </p:spTree>
    <p:extLst>
      <p:ext uri="{BB962C8B-B14F-4D97-AF65-F5344CB8AC3E}">
        <p14:creationId xmlns:p14="http://schemas.microsoft.com/office/powerpoint/2010/main" val="3082391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1027</Words>
  <Application>Microsoft Office PowerPoint</Application>
  <PresentationFormat>Widescreen</PresentationFormat>
  <Paragraphs>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Franklin Gothic Book</vt:lpstr>
      <vt:lpstr>Franklin Gothic Demi</vt:lpstr>
      <vt:lpstr>proxima-nova</vt:lpstr>
      <vt:lpstr>Wingdings 2</vt:lpstr>
      <vt:lpstr>DividendVTI</vt:lpstr>
      <vt:lpstr>COMMON UI mistakes</vt:lpstr>
      <vt:lpstr>UI and Software engineering</vt:lpstr>
      <vt:lpstr>Maintain consistency</vt:lpstr>
      <vt:lpstr>Maintain consistency</vt:lpstr>
      <vt:lpstr>Color palette</vt:lpstr>
      <vt:lpstr>PowerPoint Presentation</vt:lpstr>
      <vt:lpstr>Using default elements and values</vt:lpstr>
      <vt:lpstr>PowerPoint Presentation</vt:lpstr>
      <vt:lpstr>Little distinction between primary and secondary buttons</vt:lpstr>
      <vt:lpstr>PowerPoint Presentation</vt:lpstr>
      <vt:lpstr>Lack of text hierarchy</vt:lpstr>
      <vt:lpstr>PowerPoint Presentation</vt:lpstr>
      <vt:lpstr>Bad iconography</vt:lpstr>
      <vt:lpstr>PowerPoint Presentation</vt:lpstr>
      <vt:lpstr>aligned elements</vt:lpstr>
      <vt:lpstr>PowerPoint Presentation</vt:lpstr>
      <vt:lpstr>LOW contrast</vt:lpstr>
      <vt:lpstr>PowerPoint Presentation</vt:lpstr>
      <vt:lpstr>Confusing forms</vt:lpstr>
      <vt:lpstr>PowerPoint Presentation</vt:lpstr>
      <vt:lpstr>Poor touch target on mobile and tablet</vt:lpstr>
      <vt:lpstr>PowerPoint Presentation</vt:lpstr>
      <vt:lpstr>Some important don’ts </vt:lpstr>
      <vt:lpstr>Tips for building paper prototypes</vt:lpstr>
      <vt:lpstr>Plan beforehand</vt:lpstr>
      <vt:lpstr>Crazy Eights</vt:lpstr>
      <vt:lpstr>PowerPoint Presentation</vt:lpstr>
      <vt:lpstr>Mobile First</vt:lpstr>
      <vt:lpstr>One sketch per screen</vt:lpstr>
      <vt:lpstr>Iterate over and 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2020-04-12T13:56:08Z</dcterms:created>
  <dcterms:modified xsi:type="dcterms:W3CDTF">2021-10-24T15:01:47Z</dcterms:modified>
</cp:coreProperties>
</file>